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Merriweather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erriweather-boldItalic.fntdata"/><Relationship Id="rId10" Type="http://schemas.openxmlformats.org/officeDocument/2006/relationships/font" Target="fonts/Merriweather-italic.fntdata"/><Relationship Id="rId9" Type="http://schemas.openxmlformats.org/officeDocument/2006/relationships/font" Target="fonts/Merriweather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Merriweather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a4438d51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a4438d51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a4438d51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a4438d51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11700" y="579775"/>
            <a:ext cx="2159100" cy="5727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38100">
            <a:solidFill>
              <a:srgbClr val="5461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MoodBoard</a:t>
            </a:r>
            <a:endParaRPr b="1" sz="2500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11700" y="1255350"/>
            <a:ext cx="524700" cy="497700"/>
          </a:xfrm>
          <a:prstGeom prst="ellipse">
            <a:avLst/>
          </a:prstGeom>
          <a:solidFill>
            <a:srgbClr val="5E91EB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11700" y="1855925"/>
            <a:ext cx="524700" cy="497700"/>
          </a:xfrm>
          <a:prstGeom prst="ellipse">
            <a:avLst/>
          </a:prstGeom>
          <a:solidFill>
            <a:srgbClr val="27DA2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11700" y="3047475"/>
            <a:ext cx="524700" cy="497700"/>
          </a:xfrm>
          <a:prstGeom prst="ellipse">
            <a:avLst/>
          </a:prstGeom>
          <a:solidFill>
            <a:srgbClr val="FE9D4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311700" y="2451688"/>
            <a:ext cx="524700" cy="497700"/>
          </a:xfrm>
          <a:prstGeom prst="ellipse">
            <a:avLst/>
          </a:prstGeom>
          <a:solidFill>
            <a:srgbClr val="E3458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311700" y="3643250"/>
            <a:ext cx="524700" cy="497700"/>
          </a:xfrm>
          <a:prstGeom prst="ellipse">
            <a:avLst/>
          </a:prstGeom>
          <a:solidFill>
            <a:srgbClr val="947B8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311700" y="4239025"/>
            <a:ext cx="524700" cy="497700"/>
          </a:xfrm>
          <a:prstGeom prst="ellipse">
            <a:avLst/>
          </a:prstGeom>
          <a:solidFill>
            <a:srgbClr val="54617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6750" y="102725"/>
            <a:ext cx="2861100" cy="28611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0050" y="2071525"/>
            <a:ext cx="2328625" cy="2328625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3" name="Google Shape;63;p13"/>
          <p:cNvSpPr/>
          <p:nvPr/>
        </p:nvSpPr>
        <p:spPr>
          <a:xfrm>
            <a:off x="1142150" y="2690075"/>
            <a:ext cx="3638700" cy="2153100"/>
          </a:xfrm>
          <a:prstGeom prst="rect">
            <a:avLst/>
          </a:prstGeom>
          <a:solidFill>
            <a:srgbClr val="F0F4F9"/>
          </a:solidFill>
          <a:ln cap="flat" cmpd="sng" w="9525">
            <a:solidFill>
              <a:srgbClr val="EBBD5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2225" y="2894750"/>
            <a:ext cx="3638550" cy="19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/>
          <p:nvPr/>
        </p:nvSpPr>
        <p:spPr>
          <a:xfrm>
            <a:off x="2939400" y="579775"/>
            <a:ext cx="536400" cy="5727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5461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/>
          <p:nvPr/>
        </p:nvSpPr>
        <p:spPr>
          <a:xfrm rot="5400000">
            <a:off x="3100358" y="766974"/>
            <a:ext cx="214800" cy="1983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2939550" y="1498825"/>
            <a:ext cx="536400" cy="5727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5461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3860113" y="579775"/>
            <a:ext cx="536400" cy="5727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5461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/>
          <p:nvPr/>
        </p:nvSpPr>
        <p:spPr>
          <a:xfrm>
            <a:off x="4736450" y="1498825"/>
            <a:ext cx="536400" cy="5727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5461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/>
          <p:nvPr/>
        </p:nvSpPr>
        <p:spPr>
          <a:xfrm>
            <a:off x="4780850" y="579775"/>
            <a:ext cx="536400" cy="5727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5461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3838575" y="1498825"/>
            <a:ext cx="536400" cy="572700"/>
          </a:xfrm>
          <a:prstGeom prst="ellipse">
            <a:avLst/>
          </a:prstGeom>
          <a:solidFill>
            <a:srgbClr val="FF0000"/>
          </a:solidFill>
          <a:ln cap="flat" cmpd="sng" w="38100">
            <a:solidFill>
              <a:srgbClr val="5461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4017550" y="758725"/>
            <a:ext cx="88500" cy="214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150600" y="758713"/>
            <a:ext cx="88500" cy="214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3"/>
          <p:cNvSpPr/>
          <p:nvPr/>
        </p:nvSpPr>
        <p:spPr>
          <a:xfrm rot="5400000">
            <a:off x="4907295" y="787075"/>
            <a:ext cx="171300" cy="158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3"/>
          <p:cNvSpPr/>
          <p:nvPr/>
        </p:nvSpPr>
        <p:spPr>
          <a:xfrm rot="5400000">
            <a:off x="5035227" y="787075"/>
            <a:ext cx="171300" cy="158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3"/>
          <p:cNvSpPr/>
          <p:nvPr/>
        </p:nvSpPr>
        <p:spPr>
          <a:xfrm rot="5400000">
            <a:off x="3061577" y="1706125"/>
            <a:ext cx="171300" cy="158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3"/>
          <p:cNvSpPr/>
          <p:nvPr/>
        </p:nvSpPr>
        <p:spPr>
          <a:xfrm>
            <a:off x="3274325" y="1677775"/>
            <a:ext cx="88500" cy="214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3"/>
          <p:cNvSpPr/>
          <p:nvPr/>
        </p:nvSpPr>
        <p:spPr>
          <a:xfrm rot="-5400000">
            <a:off x="3964552" y="1706125"/>
            <a:ext cx="171300" cy="1581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3937688" y="1677775"/>
            <a:ext cx="88500" cy="2148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3"/>
          <p:cNvSpPr/>
          <p:nvPr/>
        </p:nvSpPr>
        <p:spPr>
          <a:xfrm rot="5400000">
            <a:off x="4057300" y="1701175"/>
            <a:ext cx="330600" cy="193500"/>
          </a:xfrm>
          <a:prstGeom prst="blockArc">
            <a:avLst>
              <a:gd fmla="val 10767006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 rot="5400000">
            <a:off x="4027600" y="1719775"/>
            <a:ext cx="266700" cy="156300"/>
          </a:xfrm>
          <a:prstGeom prst="blockArc">
            <a:avLst>
              <a:gd fmla="val 10767006" name="adj1"/>
              <a:gd fmla="val 0" name="adj2"/>
              <a:gd fmla="val 2500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4874125" y="1664575"/>
            <a:ext cx="270300" cy="266700"/>
          </a:xfrm>
          <a:prstGeom prst="donut">
            <a:avLst>
              <a:gd fmla="val 25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4969250" y="1610099"/>
            <a:ext cx="72600" cy="118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4969250" y="1870824"/>
            <a:ext cx="72600" cy="118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 rot="5400000">
            <a:off x="5105325" y="1738674"/>
            <a:ext cx="72600" cy="118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/>
          <p:nvPr/>
        </p:nvSpPr>
        <p:spPr>
          <a:xfrm rot="-5400000">
            <a:off x="4846850" y="1738674"/>
            <a:ext cx="72600" cy="1185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/>
          <p:nvPr/>
        </p:nvSpPr>
        <p:spPr>
          <a:xfrm rot="8100000">
            <a:off x="4877164" y="1652093"/>
            <a:ext cx="72549" cy="11837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 rot="8100000">
            <a:off x="5059139" y="1836543"/>
            <a:ext cx="72549" cy="11837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3"/>
          <p:cNvSpPr/>
          <p:nvPr/>
        </p:nvSpPr>
        <p:spPr>
          <a:xfrm rot="-8100000">
            <a:off x="4881939" y="1842543"/>
            <a:ext cx="72549" cy="11837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 rot="-8100000">
            <a:off x="5073039" y="1652093"/>
            <a:ext cx="72549" cy="11837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08000" y="1519450"/>
            <a:ext cx="803650" cy="80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MoodBoard</a:t>
            </a:r>
            <a:endParaRPr/>
          </a:p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Wooden background for the interface. The users would feel like they were playing the card game on an actual table.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choose a light brown color with a less obvious grain.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Solid red for the buttons, with gray borders and black font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wanted it to resemble red dices. It was bold because we wanted users to quick recognize where the control buttons were on their screens.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Red(#ff0000), Gray(#546178), Black(#000000)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chose these bright colors for our cards to amplify the fantasy theme.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Light cornflower blue(#5e91eb), green (#27da25), light red (#e3458c) and dark orange (#fe9d41)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wanted the game to feel fun, even if it had a high learning curve and was being played against the computer.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