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10" Type="http://schemas.openxmlformats.org/officeDocument/2006/relationships/image" Target="../media/image9.jpg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Welcome to ZikAsh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Welcome to ZikAsh Restaurant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ZikAsh is where flavor meets culture. We serve a wide variety of Indian and international dishes in a warm, elegant setting.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 Highlights</a:t>
            </a:r>
          </a:p>
        </p:txBody>
      </p:sp>
      <p:pic>
        <p:nvPicPr>
          <p:cNvPr id="3" name="Picture 2" descr="Tast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371600"/>
            <a:ext cx="1828800" cy="1371600"/>
          </a:xfrm>
          <a:prstGeom prst="rect">
            <a:avLst/>
          </a:prstGeom>
        </p:spPr>
      </p:pic>
      <p:pic>
        <p:nvPicPr>
          <p:cNvPr id="4" name="Picture 3" descr="swee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0" y="1371600"/>
            <a:ext cx="1828800" cy="1371600"/>
          </a:xfrm>
          <a:prstGeom prst="rect">
            <a:avLst/>
          </a:prstGeom>
        </p:spPr>
      </p:pic>
      <p:pic>
        <p:nvPicPr>
          <p:cNvPr id="5" name="Picture 4" descr="restaurant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560" y="1371600"/>
            <a:ext cx="1828800" cy="1371600"/>
          </a:xfrm>
          <a:prstGeom prst="rect">
            <a:avLst/>
          </a:prstGeom>
        </p:spPr>
      </p:pic>
      <p:pic>
        <p:nvPicPr>
          <p:cNvPr id="6" name="Picture 5" descr="menu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1371600"/>
            <a:ext cx="1828800" cy="1371600"/>
          </a:xfrm>
          <a:prstGeom prst="rect">
            <a:avLst/>
          </a:prstGeom>
        </p:spPr>
      </p:pic>
      <p:pic>
        <p:nvPicPr>
          <p:cNvPr id="7" name="Picture 6" descr="junkfood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" y="3017520"/>
            <a:ext cx="1828800" cy="1371600"/>
          </a:xfrm>
          <a:prstGeom prst="rect">
            <a:avLst/>
          </a:prstGeom>
        </p:spPr>
      </p:pic>
      <p:pic>
        <p:nvPicPr>
          <p:cNvPr id="8" name="Picture 7" descr="Dishes (2)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40" y="3017520"/>
            <a:ext cx="1828800" cy="1371600"/>
          </a:xfrm>
          <a:prstGeom prst="rect">
            <a:avLst/>
          </a:prstGeom>
        </p:spPr>
      </p:pic>
      <p:pic>
        <p:nvPicPr>
          <p:cNvPr id="9" name="Picture 8" descr="dish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0560" y="3017520"/>
            <a:ext cx="1828800" cy="1371600"/>
          </a:xfrm>
          <a:prstGeom prst="rect">
            <a:avLst/>
          </a:prstGeom>
        </p:spPr>
      </p:pic>
      <p:pic>
        <p:nvPicPr>
          <p:cNvPr id="10" name="Picture 9" descr="dish (3)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3680" y="3017520"/>
            <a:ext cx="1828800" cy="1371600"/>
          </a:xfrm>
          <a:prstGeom prst="rect">
            <a:avLst/>
          </a:prstGeom>
        </p:spPr>
      </p:pic>
      <p:pic>
        <p:nvPicPr>
          <p:cNvPr id="11" name="Picture 10" descr="dish (2)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466344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Menu Filtering</a:t>
            </a:r>
          </a:p>
          <a:p>
            <a:r>
              <a:t>- Table Reservation Popup</a:t>
            </a:r>
          </a:p>
          <a:p>
            <a:r>
              <a:t>- Hygienic Food Preparation</a:t>
            </a:r>
          </a:p>
          <a:p>
            <a:r>
              <a:t>- Great Ambience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Enjoy your meals at home!</a:t>
            </a:r>
          </a:p>
          <a:p>
            <a:r>
              <a:t>• Fast delivery in 30–45 mins</a:t>
            </a:r>
          </a:p>
          <a:p>
            <a:r>
              <a:t>• Contactless packaging</a:t>
            </a:r>
          </a:p>
          <a:p>
            <a:r>
              <a:t>• Live tracking</a:t>
            </a:r>
          </a:p>
          <a:p>
            <a:r>
              <a:t>• Order via phone or website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⭐⭐⭐⭐⭐ - 'Amazing food and fast delivery!' - Rani</a:t>
            </a:r>
          </a:p>
          <a:p>
            <a:r>
              <a:t>⭐⭐⭐⭐⭐ - 'Best biryani I've ever had!' - Ayaan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contact@zikashrestaurant.com</a:t>
            </a:r>
          </a:p>
          <a:p>
            <a:r>
              <a:t>📞 +91-9876543210</a:t>
            </a:r>
          </a:p>
          <a:p>
            <a:r>
              <a:t>📍 ZikAsh Lane, Foodie Street, India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Submitted by Zikra Karim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