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4</cp:revision>
  <dcterms:created xsi:type="dcterms:W3CDTF">2023-01-05T03:24:17Z</dcterms:created>
  <dcterms:modified xsi:type="dcterms:W3CDTF">2023-01-05T03:54:25Z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