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8F212-525F-4A08-AFA3-A94259C05EBD}" v="16" dt="2023-04-29T14:55:55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柘楷" userId="dac37f91-8d7e-4e9e-af67-31d1ff408659" providerId="ADAL" clId="{54D8F212-525F-4A08-AFA3-A94259C05EBD}"/>
    <pc:docChg chg="undo custSel addSld delSld modSld">
      <pc:chgData name="赵 柘楷" userId="dac37f91-8d7e-4e9e-af67-31d1ff408659" providerId="ADAL" clId="{54D8F212-525F-4A08-AFA3-A94259C05EBD}" dt="2023-04-30T00:45:29.139" v="253" actId="207"/>
      <pc:docMkLst>
        <pc:docMk/>
      </pc:docMkLst>
      <pc:sldChg chg="addSp delSp">
        <pc:chgData name="赵 柘楷" userId="dac37f91-8d7e-4e9e-af67-31d1ff408659" providerId="ADAL" clId="{54D8F212-525F-4A08-AFA3-A94259C05EBD}" dt="2023-04-29T14:50:01.923" v="3"/>
        <pc:sldMkLst>
          <pc:docMk/>
          <pc:sldMk cId="2948107791" sldId="256"/>
        </pc:sldMkLst>
        <pc:picChg chg="add del">
          <ac:chgData name="赵 柘楷" userId="dac37f91-8d7e-4e9e-af67-31d1ff408659" providerId="ADAL" clId="{54D8F212-525F-4A08-AFA3-A94259C05EBD}" dt="2023-04-29T14:50:01.923" v="3"/>
          <ac:picMkLst>
            <pc:docMk/>
            <pc:sldMk cId="2948107791" sldId="256"/>
            <ac:picMk id="2" creationId="{D25BA29F-C9DE-4317-16B7-D1889256902E}"/>
          </ac:picMkLst>
        </pc:picChg>
      </pc:sldChg>
      <pc:sldChg chg="add del setBg">
        <pc:chgData name="赵 柘楷" userId="dac37f91-8d7e-4e9e-af67-31d1ff408659" providerId="ADAL" clId="{54D8F212-525F-4A08-AFA3-A94259C05EBD}" dt="2023-04-29T14:50:00.843" v="1"/>
        <pc:sldMkLst>
          <pc:docMk/>
          <pc:sldMk cId="64055223" sldId="257"/>
        </pc:sldMkLst>
      </pc:sldChg>
      <pc:sldChg chg="modSp add mod">
        <pc:chgData name="赵 柘楷" userId="dac37f91-8d7e-4e9e-af67-31d1ff408659" providerId="ADAL" clId="{54D8F212-525F-4A08-AFA3-A94259C05EBD}" dt="2023-04-29T14:50:13.683" v="14" actId="20577"/>
        <pc:sldMkLst>
          <pc:docMk/>
          <pc:sldMk cId="2094594516" sldId="257"/>
        </pc:sldMkLst>
        <pc:spChg chg="mod">
          <ac:chgData name="赵 柘楷" userId="dac37f91-8d7e-4e9e-af67-31d1ff408659" providerId="ADAL" clId="{54D8F212-525F-4A08-AFA3-A94259C05EBD}" dt="2023-04-29T14:50:13.683" v="14" actId="20577"/>
          <ac:spMkLst>
            <pc:docMk/>
            <pc:sldMk cId="2094594516" sldId="257"/>
            <ac:spMk id="9" creationId="{A399E17B-3EE7-70F0-83AE-0627FA4E99DE}"/>
          </ac:spMkLst>
        </pc:spChg>
        <pc:spChg chg="mod">
          <ac:chgData name="赵 柘楷" userId="dac37f91-8d7e-4e9e-af67-31d1ff408659" providerId="ADAL" clId="{54D8F212-525F-4A08-AFA3-A94259C05EBD}" dt="2023-04-29T14:50:08.563" v="10" actId="20577"/>
          <ac:spMkLst>
            <pc:docMk/>
            <pc:sldMk cId="2094594516" sldId="257"/>
            <ac:spMk id="10" creationId="{399EC284-046B-9279-CB34-FA0E88CB07B1}"/>
          </ac:spMkLst>
        </pc:spChg>
      </pc:sldChg>
      <pc:sldChg chg="add del setBg">
        <pc:chgData name="赵 柘楷" userId="dac37f91-8d7e-4e9e-af67-31d1ff408659" providerId="ADAL" clId="{54D8F212-525F-4A08-AFA3-A94259C05EBD}" dt="2023-04-29T14:50:04.533" v="5"/>
        <pc:sldMkLst>
          <pc:docMk/>
          <pc:sldMk cId="3964414160" sldId="257"/>
        </pc:sldMkLst>
      </pc:sldChg>
      <pc:sldChg chg="addSp delSp modSp add mod">
        <pc:chgData name="赵 柘楷" userId="dac37f91-8d7e-4e9e-af67-31d1ff408659" providerId="ADAL" clId="{54D8F212-525F-4A08-AFA3-A94259C05EBD}" dt="2023-04-30T00:45:29.139" v="253" actId="207"/>
        <pc:sldMkLst>
          <pc:docMk/>
          <pc:sldMk cId="456294878" sldId="258"/>
        </pc:sldMkLst>
        <pc:spChg chg="add mod">
          <ac:chgData name="赵 柘楷" userId="dac37f91-8d7e-4e9e-af67-31d1ff408659" providerId="ADAL" clId="{54D8F212-525F-4A08-AFA3-A94259C05EBD}" dt="2023-04-29T14:55:31.869" v="117" actId="164"/>
          <ac:spMkLst>
            <pc:docMk/>
            <pc:sldMk cId="456294878" sldId="258"/>
            <ac:spMk id="2" creationId="{9826F35A-D9CB-7762-8632-DB41DB84C8E3}"/>
          </ac:spMkLst>
        </pc:spChg>
        <pc:spChg chg="add del mod">
          <ac:chgData name="赵 柘楷" userId="dac37f91-8d7e-4e9e-af67-31d1ff408659" providerId="ADAL" clId="{54D8F212-525F-4A08-AFA3-A94259C05EBD}" dt="2023-04-29T14:55:10.846" v="115" actId="478"/>
          <ac:spMkLst>
            <pc:docMk/>
            <pc:sldMk cId="456294878" sldId="258"/>
            <ac:spMk id="3" creationId="{3D367676-718D-6794-D92F-4A3AA790674E}"/>
          </ac:spMkLst>
        </pc:spChg>
        <pc:spChg chg="add mod">
          <ac:chgData name="赵 柘楷" userId="dac37f91-8d7e-4e9e-af67-31d1ff408659" providerId="ADAL" clId="{54D8F212-525F-4A08-AFA3-A94259C05EBD}" dt="2023-04-30T00:45:29.139" v="253" actId="207"/>
          <ac:spMkLst>
            <pc:docMk/>
            <pc:sldMk cId="456294878" sldId="258"/>
            <ac:spMk id="5" creationId="{F185A681-09BC-236A-1C54-43A4E142B957}"/>
          </ac:spMkLst>
        </pc:spChg>
        <pc:spChg chg="mod">
          <ac:chgData name="赵 柘楷" userId="dac37f91-8d7e-4e9e-af67-31d1ff408659" providerId="ADAL" clId="{54D8F212-525F-4A08-AFA3-A94259C05EBD}" dt="2023-04-29T14:53:12.353" v="71" actId="1076"/>
          <ac:spMkLst>
            <pc:docMk/>
            <pc:sldMk cId="456294878" sldId="258"/>
            <ac:spMk id="8" creationId="{C04EF757-5938-73F9-6E38-A648015B7730}"/>
          </ac:spMkLst>
        </pc:spChg>
        <pc:spChg chg="del">
          <ac:chgData name="赵 柘楷" userId="dac37f91-8d7e-4e9e-af67-31d1ff408659" providerId="ADAL" clId="{54D8F212-525F-4A08-AFA3-A94259C05EBD}" dt="2023-04-29T14:50:44.213" v="18" actId="478"/>
          <ac:spMkLst>
            <pc:docMk/>
            <pc:sldMk cId="456294878" sldId="258"/>
            <ac:spMk id="9" creationId="{A399E17B-3EE7-70F0-83AE-0627FA4E99DE}"/>
          </ac:spMkLst>
        </pc:spChg>
        <pc:spChg chg="del">
          <ac:chgData name="赵 柘楷" userId="dac37f91-8d7e-4e9e-af67-31d1ff408659" providerId="ADAL" clId="{54D8F212-525F-4A08-AFA3-A94259C05EBD}" dt="2023-04-29T14:50:46.503" v="19" actId="478"/>
          <ac:spMkLst>
            <pc:docMk/>
            <pc:sldMk cId="456294878" sldId="258"/>
            <ac:spMk id="10" creationId="{399EC284-046B-9279-CB34-FA0E88CB07B1}"/>
          </ac:spMkLst>
        </pc:spChg>
        <pc:grpChg chg="add mod">
          <ac:chgData name="赵 柘楷" userId="dac37f91-8d7e-4e9e-af67-31d1ff408659" providerId="ADAL" clId="{54D8F212-525F-4A08-AFA3-A94259C05EBD}" dt="2023-04-29T14:55:35.481" v="118" actId="1076"/>
          <ac:grpSpMkLst>
            <pc:docMk/>
            <pc:sldMk cId="456294878" sldId="258"/>
            <ac:grpSpMk id="4" creationId="{B066532D-BECE-0DC9-7BAF-A87DB555866B}"/>
          </ac:grpSpMkLst>
        </pc:grpChg>
        <pc:grpChg chg="del">
          <ac:chgData name="赵 柘楷" userId="dac37f91-8d7e-4e9e-af67-31d1ff408659" providerId="ADAL" clId="{54D8F212-525F-4A08-AFA3-A94259C05EBD}" dt="2023-04-29T14:50:46.503" v="19" actId="478"/>
          <ac:grpSpMkLst>
            <pc:docMk/>
            <pc:sldMk cId="456294878" sldId="258"/>
            <ac:grpSpMk id="11" creationId="{B69C46E6-9C94-4C91-0938-550200414F3B}"/>
          </ac:grpSpMkLst>
        </pc:grpChg>
        <pc:grpChg chg="mod">
          <ac:chgData name="赵 柘楷" userId="dac37f91-8d7e-4e9e-af67-31d1ff408659" providerId="ADAL" clId="{54D8F212-525F-4A08-AFA3-A94259C05EBD}" dt="2023-04-29T14:55:31.869" v="117" actId="164"/>
          <ac:grpSpMkLst>
            <pc:docMk/>
            <pc:sldMk cId="456294878" sldId="258"/>
            <ac:grpSpMk id="14" creationId="{CFB24489-5300-69E3-F669-5B9D13DA49E5}"/>
          </ac:grpSpMkLst>
        </pc:grpChg>
        <pc:picChg chg="mod">
          <ac:chgData name="赵 柘楷" userId="dac37f91-8d7e-4e9e-af67-31d1ff408659" providerId="ADAL" clId="{54D8F212-525F-4A08-AFA3-A94259C05EBD}" dt="2023-04-29T14:53:07.663" v="69"/>
          <ac:picMkLst>
            <pc:docMk/>
            <pc:sldMk cId="456294878" sldId="258"/>
            <ac:picMk id="13" creationId="{AB553BBC-8AD6-F74D-EC32-30E7D3CAF8CD}"/>
          </ac:picMkLst>
        </pc:picChg>
      </pc:sldChg>
      <pc:sldChg chg="add del setBg">
        <pc:chgData name="赵 柘楷" userId="dac37f91-8d7e-4e9e-af67-31d1ff408659" providerId="ADAL" clId="{54D8F212-525F-4A08-AFA3-A94259C05EBD}" dt="2023-04-29T14:50:34.803" v="16"/>
        <pc:sldMkLst>
          <pc:docMk/>
          <pc:sldMk cId="323598350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9FCB1-B866-04B3-7C40-D8FB3CD8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55B52-A903-F031-06DD-E43CD235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7FD-F879-8389-5DD4-3692892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85264-366F-44BD-7FE3-89136141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FC48E-BAEB-64DB-72CE-C7AFD28E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6C91-E246-DFE8-D721-5BC5782B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0C48D-573E-770E-A6EA-D81D9805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B2FFC-37CF-343E-F9D6-5B186332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4F138-D947-292A-A7B3-57734892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FB28C-6E2E-B113-8F1C-E8501648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8718D-CE86-12B6-0A0D-8488AB0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CA2E-9EE7-D2C4-4F51-679C2686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7B176-F329-2B67-F44E-FE4A45E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FEDD-7FDB-0B6A-202D-19871F1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8B235-29D9-CFFF-A9C2-FB16DB3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9CE6-B046-B4F3-EC1A-90D560A9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C0D5E-3AE8-0D74-65C7-0832E3B4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5CF91-E234-2263-5E8C-2D9C973B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77D24-C5C7-1D12-86DB-08CFE14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2AB69-9159-3608-CB12-B1A7882B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71DF-5B13-6D78-43E0-2EB0B33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D6915-0432-95A3-1791-E711F603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5FD3-9E7B-C15D-1330-48FC0A3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77B3-65DF-D161-A695-FFA9E22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4908-7803-DB9F-D4E3-181D46BA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E32A-8F2A-686A-63BD-752F98BA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5D665-93F7-CD05-C32C-F9BA7FA80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5BB2A-BA23-5D2F-4840-CE88A87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81C5F-3284-B16B-BB72-A5A5F6F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0D146-C534-AD29-6626-1075875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02D97-4D77-933E-E679-F309C013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A307-6E2D-AE74-26F5-F36BD9C4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84687-DF9E-3FB6-6CCE-C08383F9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06452-B20F-D750-1498-45B65153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60D540-8688-5D15-09CE-CC768C2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D17FF-B182-7FD4-F068-8F6DFD40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C1F0D-9626-1433-7ECF-409EE98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D4EAC-4B15-4628-96D3-B582C50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97CF7-826A-ECA8-4D18-3FDDE6E7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0C4D-03B8-F0B5-A118-43D7BBC0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1B76F-0EA9-AE4E-572C-60AD631B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48A04-C351-B9B9-254E-011873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8CB27-4462-DE67-DD5C-A0AFD2C9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64C82-5266-DE4B-750A-EA0E9DB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29D09-84E3-844E-B2EF-4D38295E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6CC91-6D4D-6BF4-03A4-95C30DB0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9360-92EC-9697-281A-B631CC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99F1-E52A-34F8-1C99-9FCDBCB2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D3232-8CBB-73C3-0955-C0C9D766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1B771-759A-C089-BCD3-C13086B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ECDA5-EF17-9E12-8FE1-011B9AE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6D477-F895-3167-693C-DB5DC59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EB00-B0A8-2D6F-4B68-BF3FF1E0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A140F-7F61-D754-414D-D7E2BDC4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24E99-5332-3574-F546-F8087153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5FF6C-ED72-3B5D-E943-ED0FA346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47EA6-C63A-F5C8-695B-BDFB92E8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E132B-BE1C-26B8-E1EE-8B063E79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E4EC4-ACBC-8CFC-6C63-A6DDBD18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D0093-38DE-9E9A-65A2-9678EF76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05FD-0A6A-9F1B-7598-DCB331D8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6A83-B036-4B96-AF66-88CDD33BBE5A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1AC1-0648-25ED-1A55-3FD1478F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3AB6-0377-E85D-6B93-B19569AD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seudocode</a:t>
                </a:r>
              </a:p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nterpreter</a:t>
                </a:r>
                <a:endParaRPr lang="zh-CN" altLang="en-US" sz="8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     Alpha testing of the Parser</a:t>
                </a:r>
                <a:endParaRPr lang="zh-CN" altLang="en-US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PHASE 01</a:t>
                </a:r>
                <a:endPara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P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seudocode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I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nterpreter</a:t>
                </a:r>
                <a:endPara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rPr>
                  <a:t>                       Alpha testing of the IDE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PHASE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5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066532D-BECE-0DC9-7BAF-A87DB555866B}"/>
              </a:ext>
            </a:extLst>
          </p:cNvPr>
          <p:cNvGrpSpPr/>
          <p:nvPr/>
        </p:nvGrpSpPr>
        <p:grpSpPr>
          <a:xfrm>
            <a:off x="620325" y="1914500"/>
            <a:ext cx="6563675" cy="3029000"/>
            <a:chOff x="648034" y="1745673"/>
            <a:chExt cx="6563675" cy="3029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B24489-5300-69E3-F669-5B9D13DA49E5}"/>
                </a:ext>
              </a:extLst>
            </p:cNvPr>
            <p:cNvGrpSpPr/>
            <p:nvPr/>
          </p:nvGrpSpPr>
          <p:grpSpPr>
            <a:xfrm>
              <a:off x="768508" y="2729873"/>
              <a:ext cx="6443201" cy="2044800"/>
              <a:chOff x="1927025" y="911998"/>
              <a:chExt cx="6938063" cy="2341506"/>
            </a:xfrm>
          </p:grpSpPr>
          <p:pic>
            <p:nvPicPr>
              <p:cNvPr id="13" name="图片 12" descr="徽标&#10;&#10;描述已自动生成">
                <a:extLst>
                  <a:ext uri="{FF2B5EF4-FFF2-40B4-BE49-F238E27FC236}">
                    <a16:creationId xmlns:a16="http://schemas.microsoft.com/office/drawing/2014/main" id="{AB553BBC-8AD6-F74D-EC32-30E7D3CAF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7025" y="911998"/>
                <a:ext cx="2201848" cy="2341506"/>
              </a:xfrm>
              <a:prstGeom prst="rect">
                <a:avLst/>
              </a:prstGeom>
              <a:effectLst>
                <a:outerShdw blurRad="190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506291" y="1078309"/>
                <a:ext cx="4358797" cy="200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P</a:t>
                </a:r>
                <a:r>
                  <a:rPr kumimoji="0" lang="en-US" altLang="zh-CN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seudocode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I</a:t>
                </a:r>
                <a:r>
                  <a:rPr kumimoji="0" lang="en-US" altLang="zh-CN" sz="5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nterpreter</a:t>
                </a:r>
                <a:endPara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826F35A-D9CB-7762-8632-DB41DB84C8E3}"/>
                </a:ext>
              </a:extLst>
            </p:cNvPr>
            <p:cNvSpPr txBox="1"/>
            <p:nvPr/>
          </p:nvSpPr>
          <p:spPr>
            <a:xfrm>
              <a:off x="648034" y="1745673"/>
              <a:ext cx="44750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Release Conference for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185A681-09BC-236A-1C54-43A4E142B957}"/>
              </a:ext>
            </a:extLst>
          </p:cNvPr>
          <p:cNvSpPr txBox="1"/>
          <p:nvPr/>
        </p:nvSpPr>
        <p:spPr>
          <a:xfrm>
            <a:off x="7943382" y="1166842"/>
            <a:ext cx="3779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Presenter:</a:t>
            </a: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A22 Zik</a:t>
            </a: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Date:</a:t>
            </a: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June (Thursday)</a:t>
            </a: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Location:</a:t>
            </a:r>
          </a:p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Multimedia Conference Room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29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柘楷</dc:creator>
  <cp:lastModifiedBy>赵 柘楷</cp:lastModifiedBy>
  <cp:revision>4</cp:revision>
  <dcterms:created xsi:type="dcterms:W3CDTF">2023-01-05T03:24:17Z</dcterms:created>
  <dcterms:modified xsi:type="dcterms:W3CDTF">2023-04-30T00:45:34Z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2023-01-05T03:29:43Z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196a5b5e-45b9-49ae-8649-4dcd8c51ad0f</vt:lpwstr>
  </property>
  <property fmtid="{D5CDD505-2E9C-101B-9397-08002B2CF9AE}" pid="7" name="MSIP_Label_defa4170-0d19-0005-0004-bc88714345d2_ActionId">
    <vt:lpwstr>0d549c96-594b-4996-a33d-8536754ac268</vt:lpwstr>
  </property>
  <property fmtid="{D5CDD505-2E9C-101B-9397-08002B2CF9AE}" pid="8" name="MSIP_Label_defa4170-0d19-0005-0004-bc88714345d2_ContentBits">
    <vt:lpwstr>0</vt:lpwstr>
  </property>
</Properties>
</file>