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7E6E6"/>
    <a:srgbClr val="6D6B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D8F212-525F-4A08-AFA3-A94259C05EBD}" v="39" dt="2023-05-12T06:46:33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39" autoAdjust="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赵 柘楷" userId="dac37f91-8d7e-4e9e-af67-31d1ff408659" providerId="ADAL" clId="{54D8F212-525F-4A08-AFA3-A94259C05EBD}"/>
    <pc:docChg chg="undo custSel addSld delSld modSld">
      <pc:chgData name="赵 柘楷" userId="dac37f91-8d7e-4e9e-af67-31d1ff408659" providerId="ADAL" clId="{54D8F212-525F-4A08-AFA3-A94259C05EBD}" dt="2023-05-24T11:31:31.345" v="601" actId="20577"/>
      <pc:docMkLst>
        <pc:docMk/>
      </pc:docMkLst>
      <pc:sldChg chg="addSp delSp">
        <pc:chgData name="赵 柘楷" userId="dac37f91-8d7e-4e9e-af67-31d1ff408659" providerId="ADAL" clId="{54D8F212-525F-4A08-AFA3-A94259C05EBD}" dt="2023-04-29T14:50:01.923" v="3"/>
        <pc:sldMkLst>
          <pc:docMk/>
          <pc:sldMk cId="2948107791" sldId="256"/>
        </pc:sldMkLst>
        <pc:picChg chg="add del">
          <ac:chgData name="赵 柘楷" userId="dac37f91-8d7e-4e9e-af67-31d1ff408659" providerId="ADAL" clId="{54D8F212-525F-4A08-AFA3-A94259C05EBD}" dt="2023-04-29T14:50:01.923" v="3"/>
          <ac:picMkLst>
            <pc:docMk/>
            <pc:sldMk cId="2948107791" sldId="256"/>
            <ac:picMk id="2" creationId="{D25BA29F-C9DE-4317-16B7-D1889256902E}"/>
          </ac:picMkLst>
        </pc:picChg>
      </pc:sldChg>
      <pc:sldChg chg="add del setBg">
        <pc:chgData name="赵 柘楷" userId="dac37f91-8d7e-4e9e-af67-31d1ff408659" providerId="ADAL" clId="{54D8F212-525F-4A08-AFA3-A94259C05EBD}" dt="2023-04-29T14:50:00.843" v="1"/>
        <pc:sldMkLst>
          <pc:docMk/>
          <pc:sldMk cId="64055223" sldId="257"/>
        </pc:sldMkLst>
      </pc:sldChg>
      <pc:sldChg chg="modSp add mod">
        <pc:chgData name="赵 柘楷" userId="dac37f91-8d7e-4e9e-af67-31d1ff408659" providerId="ADAL" clId="{54D8F212-525F-4A08-AFA3-A94259C05EBD}" dt="2023-04-29T14:50:13.683" v="14" actId="20577"/>
        <pc:sldMkLst>
          <pc:docMk/>
          <pc:sldMk cId="2094594516" sldId="257"/>
        </pc:sldMkLst>
        <pc:spChg chg="mod">
          <ac:chgData name="赵 柘楷" userId="dac37f91-8d7e-4e9e-af67-31d1ff408659" providerId="ADAL" clId="{54D8F212-525F-4A08-AFA3-A94259C05EBD}" dt="2023-04-29T14:50:13.683" v="14" actId="20577"/>
          <ac:spMkLst>
            <pc:docMk/>
            <pc:sldMk cId="2094594516" sldId="257"/>
            <ac:spMk id="9" creationId="{A399E17B-3EE7-70F0-83AE-0627FA4E99DE}"/>
          </ac:spMkLst>
        </pc:spChg>
        <pc:spChg chg="mod">
          <ac:chgData name="赵 柘楷" userId="dac37f91-8d7e-4e9e-af67-31d1ff408659" providerId="ADAL" clId="{54D8F212-525F-4A08-AFA3-A94259C05EBD}" dt="2023-04-29T14:50:08.563" v="10" actId="20577"/>
          <ac:spMkLst>
            <pc:docMk/>
            <pc:sldMk cId="2094594516" sldId="257"/>
            <ac:spMk id="10" creationId="{399EC284-046B-9279-CB34-FA0E88CB07B1}"/>
          </ac:spMkLst>
        </pc:spChg>
      </pc:sldChg>
      <pc:sldChg chg="add del setBg">
        <pc:chgData name="赵 柘楷" userId="dac37f91-8d7e-4e9e-af67-31d1ff408659" providerId="ADAL" clId="{54D8F212-525F-4A08-AFA3-A94259C05EBD}" dt="2023-04-29T14:50:04.533" v="5"/>
        <pc:sldMkLst>
          <pc:docMk/>
          <pc:sldMk cId="3964414160" sldId="257"/>
        </pc:sldMkLst>
      </pc:sldChg>
      <pc:sldChg chg="addSp delSp modSp add del mod setBg">
        <pc:chgData name="赵 柘楷" userId="dac37f91-8d7e-4e9e-af67-31d1ff408659" providerId="ADAL" clId="{54D8F212-525F-4A08-AFA3-A94259C05EBD}" dt="2023-05-24T11:30:54.885" v="545" actId="47"/>
        <pc:sldMkLst>
          <pc:docMk/>
          <pc:sldMk cId="456294878" sldId="258"/>
        </pc:sldMkLst>
        <pc:spChg chg="add mod">
          <ac:chgData name="赵 柘楷" userId="dac37f91-8d7e-4e9e-af67-31d1ff408659" providerId="ADAL" clId="{54D8F212-525F-4A08-AFA3-A94259C05EBD}" dt="2023-05-05T03:26:51.354" v="255" actId="207"/>
          <ac:spMkLst>
            <pc:docMk/>
            <pc:sldMk cId="456294878" sldId="258"/>
            <ac:spMk id="2" creationId="{9826F35A-D9CB-7762-8632-DB41DB84C8E3}"/>
          </ac:spMkLst>
        </pc:spChg>
        <pc:spChg chg="add del mod">
          <ac:chgData name="赵 柘楷" userId="dac37f91-8d7e-4e9e-af67-31d1ff408659" providerId="ADAL" clId="{54D8F212-525F-4A08-AFA3-A94259C05EBD}" dt="2023-04-29T14:55:10.846" v="115" actId="478"/>
          <ac:spMkLst>
            <pc:docMk/>
            <pc:sldMk cId="456294878" sldId="258"/>
            <ac:spMk id="3" creationId="{3D367676-718D-6794-D92F-4A3AA790674E}"/>
          </ac:spMkLst>
        </pc:spChg>
        <pc:spChg chg="add mod">
          <ac:chgData name="赵 柘楷" userId="dac37f91-8d7e-4e9e-af67-31d1ff408659" providerId="ADAL" clId="{54D8F212-525F-4A08-AFA3-A94259C05EBD}" dt="2023-05-05T03:30:55.592" v="439" actId="1076"/>
          <ac:spMkLst>
            <pc:docMk/>
            <pc:sldMk cId="456294878" sldId="258"/>
            <ac:spMk id="3" creationId="{6C25C554-4D6D-F010-DCEF-DDF6F435F457}"/>
          </ac:spMkLst>
        </pc:spChg>
        <pc:spChg chg="add mod">
          <ac:chgData name="赵 柘楷" userId="dac37f91-8d7e-4e9e-af67-31d1ff408659" providerId="ADAL" clId="{54D8F212-525F-4A08-AFA3-A94259C05EBD}" dt="2023-05-05T03:30:55.592" v="439" actId="1076"/>
          <ac:spMkLst>
            <pc:docMk/>
            <pc:sldMk cId="456294878" sldId="258"/>
            <ac:spMk id="5" creationId="{F185A681-09BC-236A-1C54-43A4E142B957}"/>
          </ac:spMkLst>
        </pc:spChg>
        <pc:spChg chg="add del mod">
          <ac:chgData name="赵 柘楷" userId="dac37f91-8d7e-4e9e-af67-31d1ff408659" providerId="ADAL" clId="{54D8F212-525F-4A08-AFA3-A94259C05EBD}" dt="2023-05-05T03:30:55.592" v="439" actId="1076"/>
          <ac:spMkLst>
            <pc:docMk/>
            <pc:sldMk cId="456294878" sldId="258"/>
            <ac:spMk id="6" creationId="{B398F254-4BC2-81CE-647C-3CDF20396586}"/>
          </ac:spMkLst>
        </pc:spChg>
        <pc:spChg chg="mod">
          <ac:chgData name="赵 柘楷" userId="dac37f91-8d7e-4e9e-af67-31d1ff408659" providerId="ADAL" clId="{54D8F212-525F-4A08-AFA3-A94259C05EBD}" dt="2023-05-05T03:30:46.727" v="438" actId="2711"/>
          <ac:spMkLst>
            <pc:docMk/>
            <pc:sldMk cId="456294878" sldId="258"/>
            <ac:spMk id="8" creationId="{C04EF757-5938-73F9-6E38-A648015B7730}"/>
          </ac:spMkLst>
        </pc:spChg>
        <pc:spChg chg="del">
          <ac:chgData name="赵 柘楷" userId="dac37f91-8d7e-4e9e-af67-31d1ff408659" providerId="ADAL" clId="{54D8F212-525F-4A08-AFA3-A94259C05EBD}" dt="2023-04-29T14:50:44.213" v="18" actId="478"/>
          <ac:spMkLst>
            <pc:docMk/>
            <pc:sldMk cId="456294878" sldId="258"/>
            <ac:spMk id="9" creationId="{A399E17B-3EE7-70F0-83AE-0627FA4E99DE}"/>
          </ac:spMkLst>
        </pc:spChg>
        <pc:spChg chg="del">
          <ac:chgData name="赵 柘楷" userId="dac37f91-8d7e-4e9e-af67-31d1ff408659" providerId="ADAL" clId="{54D8F212-525F-4A08-AFA3-A94259C05EBD}" dt="2023-04-29T14:50:46.503" v="19" actId="478"/>
          <ac:spMkLst>
            <pc:docMk/>
            <pc:sldMk cId="456294878" sldId="258"/>
            <ac:spMk id="10" creationId="{399EC284-046B-9279-CB34-FA0E88CB07B1}"/>
          </ac:spMkLst>
        </pc:spChg>
        <pc:grpChg chg="add mod">
          <ac:chgData name="赵 柘楷" userId="dac37f91-8d7e-4e9e-af67-31d1ff408659" providerId="ADAL" clId="{54D8F212-525F-4A08-AFA3-A94259C05EBD}" dt="2023-05-05T03:27:09.405" v="257" actId="1076"/>
          <ac:grpSpMkLst>
            <pc:docMk/>
            <pc:sldMk cId="456294878" sldId="258"/>
            <ac:grpSpMk id="4" creationId="{B066532D-BECE-0DC9-7BAF-A87DB555866B}"/>
          </ac:grpSpMkLst>
        </pc:grpChg>
        <pc:grpChg chg="del">
          <ac:chgData name="赵 柘楷" userId="dac37f91-8d7e-4e9e-af67-31d1ff408659" providerId="ADAL" clId="{54D8F212-525F-4A08-AFA3-A94259C05EBD}" dt="2023-04-29T14:50:46.503" v="19" actId="478"/>
          <ac:grpSpMkLst>
            <pc:docMk/>
            <pc:sldMk cId="456294878" sldId="258"/>
            <ac:grpSpMk id="11" creationId="{B69C46E6-9C94-4C91-0938-550200414F3B}"/>
          </ac:grpSpMkLst>
        </pc:grpChg>
        <pc:grpChg chg="mod">
          <ac:chgData name="赵 柘楷" userId="dac37f91-8d7e-4e9e-af67-31d1ff408659" providerId="ADAL" clId="{54D8F212-525F-4A08-AFA3-A94259C05EBD}" dt="2023-04-29T14:55:31.869" v="117" actId="164"/>
          <ac:grpSpMkLst>
            <pc:docMk/>
            <pc:sldMk cId="456294878" sldId="258"/>
            <ac:grpSpMk id="14" creationId="{CFB24489-5300-69E3-F669-5B9D13DA49E5}"/>
          </ac:grpSpMkLst>
        </pc:grpChg>
        <pc:picChg chg="add del">
          <ac:chgData name="赵 柘楷" userId="dac37f91-8d7e-4e9e-af67-31d1ff408659" providerId="ADAL" clId="{54D8F212-525F-4A08-AFA3-A94259C05EBD}" dt="2023-05-12T06:40:38.257" v="510"/>
          <ac:picMkLst>
            <pc:docMk/>
            <pc:sldMk cId="456294878" sldId="258"/>
            <ac:picMk id="7" creationId="{D0DFBA2F-C4F9-D0F9-31DA-336A5A00E2C5}"/>
          </ac:picMkLst>
        </pc:picChg>
        <pc:picChg chg="add mod">
          <ac:chgData name="赵 柘楷" userId="dac37f91-8d7e-4e9e-af67-31d1ff408659" providerId="ADAL" clId="{54D8F212-525F-4A08-AFA3-A94259C05EBD}" dt="2023-05-12T06:12:23.036" v="465" actId="1076"/>
          <ac:picMkLst>
            <pc:docMk/>
            <pc:sldMk cId="456294878" sldId="258"/>
            <ac:picMk id="9" creationId="{304555BE-D193-2FE1-7F61-90715DCD2309}"/>
          </ac:picMkLst>
        </pc:picChg>
        <pc:picChg chg="mod">
          <ac:chgData name="赵 柘楷" userId="dac37f91-8d7e-4e9e-af67-31d1ff408659" providerId="ADAL" clId="{54D8F212-525F-4A08-AFA3-A94259C05EBD}" dt="2023-04-29T14:53:07.663" v="69"/>
          <ac:picMkLst>
            <pc:docMk/>
            <pc:sldMk cId="456294878" sldId="258"/>
            <ac:picMk id="13" creationId="{AB553BBC-8AD6-F74D-EC32-30E7D3CAF8CD}"/>
          </ac:picMkLst>
        </pc:picChg>
      </pc:sldChg>
      <pc:sldChg chg="add del setBg">
        <pc:chgData name="赵 柘楷" userId="dac37f91-8d7e-4e9e-af67-31d1ff408659" providerId="ADAL" clId="{54D8F212-525F-4A08-AFA3-A94259C05EBD}" dt="2023-04-29T14:50:34.803" v="16"/>
        <pc:sldMkLst>
          <pc:docMk/>
          <pc:sldMk cId="3235983508" sldId="258"/>
        </pc:sldMkLst>
      </pc:sldChg>
      <pc:sldChg chg="addSp delSp modSp add mod">
        <pc:chgData name="赵 柘楷" userId="dac37f91-8d7e-4e9e-af67-31d1ff408659" providerId="ADAL" clId="{54D8F212-525F-4A08-AFA3-A94259C05EBD}" dt="2023-05-24T11:31:31.345" v="601" actId="20577"/>
        <pc:sldMkLst>
          <pc:docMk/>
          <pc:sldMk cId="677716654" sldId="259"/>
        </pc:sldMkLst>
        <pc:spChg chg="mod topLvl">
          <ac:chgData name="赵 柘楷" userId="dac37f91-8d7e-4e9e-af67-31d1ff408659" providerId="ADAL" clId="{54D8F212-525F-4A08-AFA3-A94259C05EBD}" dt="2023-05-24T11:31:21.007" v="589" actId="1037"/>
          <ac:spMkLst>
            <pc:docMk/>
            <pc:sldMk cId="677716654" sldId="259"/>
            <ac:spMk id="2" creationId="{9826F35A-D9CB-7762-8632-DB41DB84C8E3}"/>
          </ac:spMkLst>
        </pc:spChg>
        <pc:spChg chg="mod topLvl">
          <ac:chgData name="赵 柘楷" userId="dac37f91-8d7e-4e9e-af67-31d1ff408659" providerId="ADAL" clId="{54D8F212-525F-4A08-AFA3-A94259C05EBD}" dt="2023-05-24T11:31:21.007" v="589" actId="1037"/>
          <ac:spMkLst>
            <pc:docMk/>
            <pc:sldMk cId="677716654" sldId="259"/>
            <ac:spMk id="3" creationId="{6C25C554-4D6D-F010-DCEF-DDF6F435F457}"/>
          </ac:spMkLst>
        </pc:spChg>
        <pc:spChg chg="mod topLvl">
          <ac:chgData name="赵 柘楷" userId="dac37f91-8d7e-4e9e-af67-31d1ff408659" providerId="ADAL" clId="{54D8F212-525F-4A08-AFA3-A94259C05EBD}" dt="2023-05-24T11:31:21.007" v="589" actId="1037"/>
          <ac:spMkLst>
            <pc:docMk/>
            <pc:sldMk cId="677716654" sldId="259"/>
            <ac:spMk id="5" creationId="{F185A681-09BC-236A-1C54-43A4E142B957}"/>
          </ac:spMkLst>
        </pc:spChg>
        <pc:spChg chg="mod topLvl">
          <ac:chgData name="赵 柘楷" userId="dac37f91-8d7e-4e9e-af67-31d1ff408659" providerId="ADAL" clId="{54D8F212-525F-4A08-AFA3-A94259C05EBD}" dt="2023-05-24T11:31:31.345" v="601" actId="20577"/>
          <ac:spMkLst>
            <pc:docMk/>
            <pc:sldMk cId="677716654" sldId="259"/>
            <ac:spMk id="6" creationId="{B398F254-4BC2-81CE-647C-3CDF20396586}"/>
          </ac:spMkLst>
        </pc:spChg>
        <pc:spChg chg="mod topLvl">
          <ac:chgData name="赵 柘楷" userId="dac37f91-8d7e-4e9e-af67-31d1ff408659" providerId="ADAL" clId="{54D8F212-525F-4A08-AFA3-A94259C05EBD}" dt="2023-05-24T11:31:21.007" v="589" actId="1037"/>
          <ac:spMkLst>
            <pc:docMk/>
            <pc:sldMk cId="677716654" sldId="259"/>
            <ac:spMk id="8" creationId="{C04EF757-5938-73F9-6E38-A648015B7730}"/>
          </ac:spMkLst>
        </pc:spChg>
        <pc:grpChg chg="del mod">
          <ac:chgData name="赵 柘楷" userId="dac37f91-8d7e-4e9e-af67-31d1ff408659" providerId="ADAL" clId="{54D8F212-525F-4A08-AFA3-A94259C05EBD}" dt="2023-05-12T06:46:21.155" v="540" actId="165"/>
          <ac:grpSpMkLst>
            <pc:docMk/>
            <pc:sldMk cId="677716654" sldId="259"/>
            <ac:grpSpMk id="4" creationId="{B066532D-BECE-0DC9-7BAF-A87DB555866B}"/>
          </ac:grpSpMkLst>
        </pc:grpChg>
        <pc:grpChg chg="add del mod">
          <ac:chgData name="赵 柘楷" userId="dac37f91-8d7e-4e9e-af67-31d1ff408659" providerId="ADAL" clId="{54D8F212-525F-4A08-AFA3-A94259C05EBD}" dt="2023-05-12T06:46:33.331" v="542" actId="165"/>
          <ac:grpSpMkLst>
            <pc:docMk/>
            <pc:sldMk cId="677716654" sldId="259"/>
            <ac:grpSpMk id="7" creationId="{A48A095C-5F39-6ABF-11D1-811BBD8053B2}"/>
          </ac:grpSpMkLst>
        </pc:grpChg>
        <pc:grpChg chg="del mod topLvl">
          <ac:chgData name="赵 柘楷" userId="dac37f91-8d7e-4e9e-af67-31d1ff408659" providerId="ADAL" clId="{54D8F212-525F-4A08-AFA3-A94259C05EBD}" dt="2023-05-12T06:46:26.540" v="541" actId="165"/>
          <ac:grpSpMkLst>
            <pc:docMk/>
            <pc:sldMk cId="677716654" sldId="259"/>
            <ac:grpSpMk id="14" creationId="{CFB24489-5300-69E3-F669-5B9D13DA49E5}"/>
          </ac:grpSpMkLst>
        </pc:grpChg>
        <pc:picChg chg="del">
          <ac:chgData name="赵 柘楷" userId="dac37f91-8d7e-4e9e-af67-31d1ff408659" providerId="ADAL" clId="{54D8F212-525F-4A08-AFA3-A94259C05EBD}" dt="2023-05-12T06:40:43.221" v="514" actId="478"/>
          <ac:picMkLst>
            <pc:docMk/>
            <pc:sldMk cId="677716654" sldId="259"/>
            <ac:picMk id="9" creationId="{304555BE-D193-2FE1-7F61-90715DCD2309}"/>
          </ac:picMkLst>
        </pc:picChg>
        <pc:picChg chg="mod topLvl">
          <ac:chgData name="赵 柘楷" userId="dac37f91-8d7e-4e9e-af67-31d1ff408659" providerId="ADAL" clId="{54D8F212-525F-4A08-AFA3-A94259C05EBD}" dt="2023-05-24T11:31:21.007" v="589" actId="1037"/>
          <ac:picMkLst>
            <pc:docMk/>
            <pc:sldMk cId="677716654" sldId="259"/>
            <ac:picMk id="13" creationId="{AB553BBC-8AD6-F74D-EC32-30E7D3CAF8CD}"/>
          </ac:picMkLst>
        </pc:picChg>
      </pc:sldChg>
      <pc:sldChg chg="add del setBg">
        <pc:chgData name="赵 柘楷" userId="dac37f91-8d7e-4e9e-af67-31d1ff408659" providerId="ADAL" clId="{54D8F212-525F-4A08-AFA3-A94259C05EBD}" dt="2023-05-12T06:40:36.109" v="508"/>
        <pc:sldMkLst>
          <pc:docMk/>
          <pc:sldMk cId="927528401" sldId="259"/>
        </pc:sldMkLst>
      </pc:sldChg>
      <pc:sldChg chg="add del setBg">
        <pc:chgData name="赵 柘楷" userId="dac37f91-8d7e-4e9e-af67-31d1ff408659" providerId="ADAL" clId="{54D8F212-525F-4A08-AFA3-A94259C05EBD}" dt="2023-05-12T06:40:41.933" v="512"/>
        <pc:sldMkLst>
          <pc:docMk/>
          <pc:sldMk cId="4175721266" sldId="259"/>
        </pc:sldMkLst>
      </pc:sldChg>
      <pc:sldChg chg="addSp delSp modSp new del mod">
        <pc:chgData name="赵 柘楷" userId="dac37f91-8d7e-4e9e-af67-31d1ff408659" providerId="ADAL" clId="{54D8F212-525F-4A08-AFA3-A94259C05EBD}" dt="2023-05-12T06:40:31.632" v="506" actId="47"/>
        <pc:sldMkLst>
          <pc:docMk/>
          <pc:sldMk cId="4204708844" sldId="259"/>
        </pc:sldMkLst>
        <pc:spChg chg="mod">
          <ac:chgData name="赵 柘楷" userId="dac37f91-8d7e-4e9e-af67-31d1ff408659" providerId="ADAL" clId="{54D8F212-525F-4A08-AFA3-A94259C05EBD}" dt="2023-05-12T06:13:57.775" v="493" actId="27636"/>
          <ac:spMkLst>
            <pc:docMk/>
            <pc:sldMk cId="4204708844" sldId="259"/>
            <ac:spMk id="2" creationId="{83AD54EE-D6BD-0501-7E00-52864849BDBD}"/>
          </ac:spMkLst>
        </pc:spChg>
        <pc:spChg chg="mod">
          <ac:chgData name="赵 柘楷" userId="dac37f91-8d7e-4e9e-af67-31d1ff408659" providerId="ADAL" clId="{54D8F212-525F-4A08-AFA3-A94259C05EBD}" dt="2023-05-12T06:14:10.613" v="499"/>
          <ac:spMkLst>
            <pc:docMk/>
            <pc:sldMk cId="4204708844" sldId="259"/>
            <ac:spMk id="3" creationId="{6C6864DF-0A4F-9499-9491-F07154FFCA2C}"/>
          </ac:spMkLst>
        </pc:spChg>
        <pc:spChg chg="mod">
          <ac:chgData name="赵 柘楷" userId="dac37f91-8d7e-4e9e-af67-31d1ff408659" providerId="ADAL" clId="{54D8F212-525F-4A08-AFA3-A94259C05EBD}" dt="2023-05-12T06:13:15.379" v="482" actId="207"/>
          <ac:spMkLst>
            <pc:docMk/>
            <pc:sldMk cId="4204708844" sldId="259"/>
            <ac:spMk id="8" creationId="{6F043262-358C-DDB4-65F3-B390CF96785E}"/>
          </ac:spMkLst>
        </pc:spChg>
        <pc:spChg chg="del mod">
          <ac:chgData name="赵 柘楷" userId="dac37f91-8d7e-4e9e-af67-31d1ff408659" providerId="ADAL" clId="{54D8F212-525F-4A08-AFA3-A94259C05EBD}" dt="2023-05-12T06:13:22.781" v="485" actId="478"/>
          <ac:spMkLst>
            <pc:docMk/>
            <pc:sldMk cId="4204708844" sldId="259"/>
            <ac:spMk id="9" creationId="{0388229D-970D-D47C-352D-FC5C01CA86F6}"/>
          </ac:spMkLst>
        </pc:spChg>
        <pc:spChg chg="del mod">
          <ac:chgData name="赵 柘楷" userId="dac37f91-8d7e-4e9e-af67-31d1ff408659" providerId="ADAL" clId="{54D8F212-525F-4A08-AFA3-A94259C05EBD}" dt="2023-05-12T06:13:25.384" v="487" actId="478"/>
          <ac:spMkLst>
            <pc:docMk/>
            <pc:sldMk cId="4204708844" sldId="259"/>
            <ac:spMk id="10" creationId="{B956A31F-6175-F39A-CFB4-4ABC0FAA029B}"/>
          </ac:spMkLst>
        </pc:spChg>
        <pc:spChg chg="add mod">
          <ac:chgData name="赵 柘楷" userId="dac37f91-8d7e-4e9e-af67-31d1ff408659" providerId="ADAL" clId="{54D8F212-525F-4A08-AFA3-A94259C05EBD}" dt="2023-05-12T06:13:52.540" v="490" actId="207"/>
          <ac:spMkLst>
            <pc:docMk/>
            <pc:sldMk cId="4204708844" sldId="259"/>
            <ac:spMk id="11" creationId="{71CD88DC-785B-ACAF-F773-9398E31695DB}"/>
          </ac:spMkLst>
        </pc:spChg>
        <pc:spChg chg="add">
          <ac:chgData name="赵 柘楷" userId="dac37f91-8d7e-4e9e-af67-31d1ff408659" providerId="ADAL" clId="{54D8F212-525F-4A08-AFA3-A94259C05EBD}" dt="2023-05-12T06:14:00.271" v="494" actId="22"/>
          <ac:spMkLst>
            <pc:docMk/>
            <pc:sldMk cId="4204708844" sldId="259"/>
            <ac:spMk id="13" creationId="{12B92B60-530C-FF4B-0FA1-FFBB1627096F}"/>
          </ac:spMkLst>
        </pc:spChg>
        <pc:spChg chg="add mod">
          <ac:chgData name="赵 柘楷" userId="dac37f91-8d7e-4e9e-af67-31d1ff408659" providerId="ADAL" clId="{54D8F212-525F-4A08-AFA3-A94259C05EBD}" dt="2023-05-12T06:14:49.034" v="503" actId="1076"/>
          <ac:spMkLst>
            <pc:docMk/>
            <pc:sldMk cId="4204708844" sldId="259"/>
            <ac:spMk id="15" creationId="{BCC766ED-9649-A24F-89C4-B0A3FD1FD6B1}"/>
          </ac:spMkLst>
        </pc:spChg>
        <pc:spChg chg="add mod">
          <ac:chgData name="赵 柘楷" userId="dac37f91-8d7e-4e9e-af67-31d1ff408659" providerId="ADAL" clId="{54D8F212-525F-4A08-AFA3-A94259C05EBD}" dt="2023-05-12T06:14:51.364" v="504" actId="1076"/>
          <ac:spMkLst>
            <pc:docMk/>
            <pc:sldMk cId="4204708844" sldId="259"/>
            <ac:spMk id="17" creationId="{7F675043-24BB-EF3C-286A-F663966F1D1D}"/>
          </ac:spMkLst>
        </pc:spChg>
        <pc:grpChg chg="add mod">
          <ac:chgData name="赵 柘楷" userId="dac37f91-8d7e-4e9e-af67-31d1ff408659" providerId="ADAL" clId="{54D8F212-525F-4A08-AFA3-A94259C05EBD}" dt="2023-05-12T06:13:03.891" v="478" actId="1076"/>
          <ac:grpSpMkLst>
            <pc:docMk/>
            <pc:sldMk cId="4204708844" sldId="259"/>
            <ac:grpSpMk id="5" creationId="{E9A53315-31B5-0FED-0B22-2358A25924C7}"/>
          </ac:grpSpMkLst>
        </pc:grpChg>
        <pc:grpChg chg="del mod">
          <ac:chgData name="赵 柘楷" userId="dac37f91-8d7e-4e9e-af67-31d1ff408659" providerId="ADAL" clId="{54D8F212-525F-4A08-AFA3-A94259C05EBD}" dt="2023-05-12T06:13:25.384" v="487" actId="478"/>
          <ac:grpSpMkLst>
            <pc:docMk/>
            <pc:sldMk cId="4204708844" sldId="259"/>
            <ac:grpSpMk id="7" creationId="{D905090A-0BF4-8290-8AAC-2E4F16DBE034}"/>
          </ac:grpSpMkLst>
        </pc:grpChg>
        <pc:picChg chg="add mod">
          <ac:chgData name="赵 柘楷" userId="dac37f91-8d7e-4e9e-af67-31d1ff408659" providerId="ADAL" clId="{54D8F212-525F-4A08-AFA3-A94259C05EBD}" dt="2023-05-12T06:16:05.552" v="505" actId="1076"/>
          <ac:picMkLst>
            <pc:docMk/>
            <pc:sldMk cId="4204708844" sldId="259"/>
            <ac:picMk id="4" creationId="{F1C76D7E-AF0B-41AF-DA3D-378F29F4EC00}"/>
          </ac:picMkLst>
        </pc:picChg>
        <pc:picChg chg="mod">
          <ac:chgData name="赵 柘楷" userId="dac37f91-8d7e-4e9e-af67-31d1ff408659" providerId="ADAL" clId="{54D8F212-525F-4A08-AFA3-A94259C05EBD}" dt="2023-05-12T06:12:56.120" v="477" actId="1076"/>
          <ac:picMkLst>
            <pc:docMk/>
            <pc:sldMk cId="4204708844" sldId="259"/>
            <ac:picMk id="6" creationId="{6E437DE4-EF6E-4461-8EF4-AFD761C51AA1}"/>
          </ac:picMkLst>
        </pc:picChg>
      </pc:sldChg>
      <pc:sldChg chg="add del">
        <pc:chgData name="赵 柘楷" userId="dac37f91-8d7e-4e9e-af67-31d1ff408659" providerId="ADAL" clId="{54D8F212-525F-4A08-AFA3-A94259C05EBD}" dt="2023-05-12T07:36:55.891" v="544" actId="47"/>
        <pc:sldMkLst>
          <pc:docMk/>
          <pc:sldMk cId="3760757919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04BA7-A2BA-48C9-87E4-E55ACB6E1DE8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2E718-B29D-4989-93CD-6D9141647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476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2E718-B29D-4989-93CD-6D914164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8668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9FCB1-B866-04B3-7C40-D8FB3CD8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955B52-A903-F031-06DD-E43CD2359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1287FD-F879-8389-5DD4-36928920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385264-366F-44BD-7FE3-891361415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5FC48E-BAEB-64DB-72CE-C7AFD28E8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38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F6C91-E246-DFE8-D721-5BC5782B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50C48D-573E-770E-A6EA-D81D98055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7B2FFC-37CF-343E-F9D6-5B186332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4F138-D947-292A-A7B3-577348922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4FB28C-6E2E-B113-8F1C-E8501648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62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18718D-CE86-12B6-0A0D-8488AB098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C4CA2E-9EE7-D2C4-4F51-679C26863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67B176-F329-2B67-F44E-FE4A45E5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9BFEDD-7FDB-0B6A-202D-19871F10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58B235-29D9-CFFF-A9C2-FB16DB39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33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E9CE6-B046-B4F3-EC1A-90D560A9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EC0D5E-3AE8-0D74-65C7-0832E3B45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C5CF91-E234-2263-5E8C-2D9C973BE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E77D24-C5C7-1D12-86DB-08CFE14E2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32AB69-9159-3608-CB12-B1A7882B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9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771DF-5B13-6D78-43E0-2EB0B33F6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1D6915-0432-95A3-1791-E711F6039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6C5FD3-9E7B-C15D-1330-48FC0A35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3077B3-65DF-D161-A695-FFA9E22F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6C4908-7803-DB9F-D4E3-181D46BA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84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2E32A-8F2A-686A-63BD-752F98BAE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5D665-93F7-CD05-C32C-F9BA7FA80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75BB2A-BA23-5D2F-4840-CE88A87E6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781C5F-3284-B16B-BB72-A5A5F6F3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D0D146-C534-AD29-6626-10758759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C02D97-4D77-933E-E679-F309C013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21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1A307-6E2D-AE74-26F5-F36BD9C4D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884687-DF9E-3FB6-6CCE-C08383F96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E06452-B20F-D750-1498-45B651531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60D540-8688-5D15-09CE-CC768C2DF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7D17FF-B182-7FD4-F068-8F6DFD408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DC1F0D-9626-1433-7ECF-409EE98A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0D4EAC-4B15-4628-96D3-B582C50A3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097CF7-826A-ECA8-4D18-3FDDE6E7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32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D0C4D-03B8-F0B5-A118-43D7BBC0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A1B76F-0EA9-AE4E-572C-60AD631BC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248A04-C351-B9B9-254E-011873EB3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E8CB27-4462-DE67-DD5C-A0AFD2C9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80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264C82-5266-DE4B-750A-EA0E9DB4B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E29D09-84E3-844E-B2EF-4D38295E0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76CC91-6D4D-6BF4-03A4-95C30DB0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0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69360-92EC-9697-281A-B631CC9B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A899F1-E52A-34F8-1C99-9FCDBCB2F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BD3232-8CBB-73C3-0955-C0C9D766A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11B771-759A-C089-BCD3-C13086B9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5ECDA5-EF17-9E12-8FE1-011B9AE5E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56D477-F895-3167-693C-DB5DC59C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65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8EB00-B0A8-2D6F-4B68-BF3FF1E08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0A140F-7F61-D754-414D-D7E2BDC43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724E99-5332-3574-F546-F80871534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05FF6C-ED72-3B5D-E943-ED0FA3467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147EA6-C63A-F5C8-695B-BDFB92E8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BE132B-BE1C-26B8-E1EE-8B063E79C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11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BE4EC4-ACBC-8CFC-6C63-A6DDBD18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9D0093-38DE-9E9A-65A2-9678EF763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0605FD-0A6A-9F1B-7598-DCB331D88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56A83-B036-4B96-AF66-88CDD33BBE5A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8B1AC1-0648-25ED-1A55-3FD1478FE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6B3AB6-0377-E85D-6B93-B19569ADB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04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FB24489-5300-69E3-F669-5B9D13DA49E5}"/>
              </a:ext>
            </a:extLst>
          </p:cNvPr>
          <p:cNvGrpSpPr/>
          <p:nvPr/>
        </p:nvGrpSpPr>
        <p:grpSpPr>
          <a:xfrm>
            <a:off x="1169643" y="1588656"/>
            <a:ext cx="9852713" cy="3442947"/>
            <a:chOff x="1169643" y="1588656"/>
            <a:chExt cx="9852713" cy="3442947"/>
          </a:xfrm>
        </p:grpSpPr>
        <p:pic>
          <p:nvPicPr>
            <p:cNvPr id="13" name="图片 12" descr="徽标&#10;&#10;描述已自动生成">
              <a:extLst>
                <a:ext uri="{FF2B5EF4-FFF2-40B4-BE49-F238E27FC236}">
                  <a16:creationId xmlns:a16="http://schemas.microsoft.com/office/drawing/2014/main" id="{AB553BBC-8AD6-F74D-EC32-30E7D3CAF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9643" y="1826398"/>
              <a:ext cx="3205205" cy="3205205"/>
            </a:xfrm>
            <a:prstGeom prst="rect">
              <a:avLst/>
            </a:prstGeom>
            <a:effectLst>
              <a:outerShdw blurRad="190500" sx="102000" sy="102000" algn="c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B69C46E6-9C94-4C91-0938-550200414F3B}"/>
                </a:ext>
              </a:extLst>
            </p:cNvPr>
            <p:cNvGrpSpPr/>
            <p:nvPr/>
          </p:nvGrpSpPr>
          <p:grpSpPr>
            <a:xfrm>
              <a:off x="4541095" y="1588656"/>
              <a:ext cx="6481261" cy="3442946"/>
              <a:chOff x="4257957" y="1616365"/>
              <a:chExt cx="6481261" cy="3442946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04EF757-5938-73F9-6E38-A648015B7730}"/>
                  </a:ext>
                </a:extLst>
              </p:cNvPr>
              <p:cNvSpPr txBox="1"/>
              <p:nvPr/>
            </p:nvSpPr>
            <p:spPr>
              <a:xfrm>
                <a:off x="4257957" y="1616365"/>
                <a:ext cx="6481261" cy="28007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800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P</a:t>
                </a:r>
                <a:r>
                  <a:rPr lang="en-US" altLang="zh-CN" sz="88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seudocode</a:t>
                </a:r>
              </a:p>
              <a:p>
                <a:r>
                  <a:rPr lang="en-US" altLang="zh-CN" sz="8800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I</a:t>
                </a:r>
                <a:r>
                  <a:rPr lang="en-US" altLang="zh-CN" sz="88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nterpreter</a:t>
                </a:r>
                <a:endParaRPr lang="zh-CN" altLang="en-US" sz="88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399E17B-3EE7-70F0-83AE-0627FA4E99DE}"/>
                  </a:ext>
                </a:extLst>
              </p:cNvPr>
              <p:cNvSpPr/>
              <p:nvPr/>
            </p:nvSpPr>
            <p:spPr>
              <a:xfrm>
                <a:off x="4341092" y="4488873"/>
                <a:ext cx="6398126" cy="57043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400" dirty="0">
                    <a:solidFill>
                      <a:schemeClr val="tx1"/>
                    </a:solidFill>
                    <a:latin typeface="+mj-ea"/>
                    <a:ea typeface="+mj-ea"/>
                  </a:rPr>
                  <a:t>                       Alpha testing of the Parser</a:t>
                </a:r>
                <a:endParaRPr lang="zh-CN" altLang="en-US" sz="2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0" name="箭头: 五边形 9">
                <a:extLst>
                  <a:ext uri="{FF2B5EF4-FFF2-40B4-BE49-F238E27FC236}">
                    <a16:creationId xmlns:a16="http://schemas.microsoft.com/office/drawing/2014/main" id="{399EC284-046B-9279-CB34-FA0E88CB07B1}"/>
                  </a:ext>
                </a:extLst>
              </p:cNvPr>
              <p:cNvSpPr/>
              <p:nvPr/>
            </p:nvSpPr>
            <p:spPr>
              <a:xfrm>
                <a:off x="4341091" y="4488873"/>
                <a:ext cx="1874982" cy="570437"/>
              </a:xfrm>
              <a:prstGeom prst="homePlat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rgbClr val="7030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PHASE 01</a:t>
                </a:r>
                <a:endParaRPr lang="zh-CN" altLang="en-US" sz="2400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810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FB24489-5300-69E3-F669-5B9D13DA49E5}"/>
              </a:ext>
            </a:extLst>
          </p:cNvPr>
          <p:cNvGrpSpPr/>
          <p:nvPr/>
        </p:nvGrpSpPr>
        <p:grpSpPr>
          <a:xfrm>
            <a:off x="1169643" y="1588656"/>
            <a:ext cx="9852713" cy="3442947"/>
            <a:chOff x="1169643" y="1588656"/>
            <a:chExt cx="9852713" cy="3442947"/>
          </a:xfrm>
        </p:grpSpPr>
        <p:pic>
          <p:nvPicPr>
            <p:cNvPr id="13" name="图片 12" descr="徽标&#10;&#10;描述已自动生成">
              <a:extLst>
                <a:ext uri="{FF2B5EF4-FFF2-40B4-BE49-F238E27FC236}">
                  <a16:creationId xmlns:a16="http://schemas.microsoft.com/office/drawing/2014/main" id="{AB553BBC-8AD6-F74D-EC32-30E7D3CAF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9643" y="1826398"/>
              <a:ext cx="3205205" cy="3205205"/>
            </a:xfrm>
            <a:prstGeom prst="rect">
              <a:avLst/>
            </a:prstGeom>
            <a:effectLst>
              <a:outerShdw blurRad="190500" sx="102000" sy="102000" algn="c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B69C46E6-9C94-4C91-0938-550200414F3B}"/>
                </a:ext>
              </a:extLst>
            </p:cNvPr>
            <p:cNvGrpSpPr/>
            <p:nvPr/>
          </p:nvGrpSpPr>
          <p:grpSpPr>
            <a:xfrm>
              <a:off x="4541095" y="1588656"/>
              <a:ext cx="6481261" cy="3442946"/>
              <a:chOff x="4257957" y="1616365"/>
              <a:chExt cx="6481261" cy="3442946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04EF757-5938-73F9-6E38-A648015B7730}"/>
                  </a:ext>
                </a:extLst>
              </p:cNvPr>
              <p:cNvSpPr txBox="1"/>
              <p:nvPr/>
            </p:nvSpPr>
            <p:spPr>
              <a:xfrm>
                <a:off x="4257957" y="1616365"/>
                <a:ext cx="6481261" cy="28007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8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rPr>
                  <a:t>P</a:t>
                </a:r>
                <a:r>
                  <a:rPr kumimoji="0" lang="en-US" altLang="zh-CN" sz="8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rPr>
                  <a:t>seudocode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8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rPr>
                  <a:t>I</a:t>
                </a:r>
                <a:r>
                  <a:rPr kumimoji="0" lang="en-US" altLang="zh-CN" sz="8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rPr>
                  <a:t>nterpreter</a:t>
                </a:r>
                <a:endParaRPr kumimoji="0" lang="zh-CN" altLang="en-US" sz="8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399E17B-3EE7-70F0-83AE-0627FA4E99DE}"/>
                  </a:ext>
                </a:extLst>
              </p:cNvPr>
              <p:cNvSpPr/>
              <p:nvPr/>
            </p:nvSpPr>
            <p:spPr>
              <a:xfrm>
                <a:off x="4341092" y="4488873"/>
                <a:ext cx="6398126" cy="57043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ts val="3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 Light" panose="02010600030101010101" pitchFamily="2" charset="-122"/>
                    <a:ea typeface="等线 Light" panose="02010600030101010101" pitchFamily="2" charset="-122"/>
                    <a:cs typeface="+mn-cs"/>
                  </a:rPr>
                  <a:t>                       Alpha testing of the IDE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 Light" panose="02010600030101010101" pitchFamily="2" charset="-122"/>
                  <a:ea typeface="等线 Light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箭头: 五边形 9">
                <a:extLst>
                  <a:ext uri="{FF2B5EF4-FFF2-40B4-BE49-F238E27FC236}">
                    <a16:creationId xmlns:a16="http://schemas.microsoft.com/office/drawing/2014/main" id="{399EC284-046B-9279-CB34-FA0E88CB07B1}"/>
                  </a:ext>
                </a:extLst>
              </p:cNvPr>
              <p:cNvSpPr/>
              <p:nvPr/>
            </p:nvSpPr>
            <p:spPr>
              <a:xfrm>
                <a:off x="4341091" y="4488873"/>
                <a:ext cx="1874982" cy="570437"/>
              </a:xfrm>
              <a:prstGeom prst="homePlat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PHASE </a:t>
                </a:r>
                <a:r>
                  <a:rPr lang="en-US" altLang="zh-CN" sz="2400" dirty="0">
                    <a:solidFill>
                      <a:srgbClr val="7030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459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徽标&#10;&#10;描述已自动生成">
            <a:extLst>
              <a:ext uri="{FF2B5EF4-FFF2-40B4-BE49-F238E27FC236}">
                <a16:creationId xmlns:a16="http://schemas.microsoft.com/office/drawing/2014/main" id="{AB553BBC-8AD6-F74D-EC32-30E7D3CAF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33" y="2898700"/>
            <a:ext cx="2044800" cy="2044800"/>
          </a:xfrm>
          <a:prstGeom prst="rect">
            <a:avLst/>
          </a:prstGeom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04EF757-5938-73F9-6E38-A648015B7730}"/>
              </a:ext>
            </a:extLst>
          </p:cNvPr>
          <p:cNvSpPr txBox="1"/>
          <p:nvPr/>
        </p:nvSpPr>
        <p:spPr>
          <a:xfrm>
            <a:off x="3117631" y="3043937"/>
            <a:ext cx="40511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 b="1" kern="13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</a:t>
            </a:r>
            <a:r>
              <a:rPr lang="en-US" altLang="zh-CN" sz="5400" b="1" kern="13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seudocode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3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</a:t>
            </a:r>
            <a:r>
              <a:rPr kumimoji="0" lang="en-US" altLang="zh-CN" sz="5400" b="1" i="0" u="none" strike="noStrike" kern="1300" cap="none" spc="0" normalizeH="0" noProof="0" dirty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nterpreter</a:t>
            </a:r>
            <a:endParaRPr kumimoji="0" lang="zh-CN" altLang="en-US" sz="5400" b="1" i="0" u="none" strike="noStrike" kern="1300" cap="none" spc="0" normalizeH="0" noProof="0" dirty="0">
              <a:ln>
                <a:noFill/>
              </a:ln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826F35A-D9CB-7762-8632-DB41DB84C8E3}"/>
              </a:ext>
            </a:extLst>
          </p:cNvPr>
          <p:cNvSpPr txBox="1"/>
          <p:nvPr/>
        </p:nvSpPr>
        <p:spPr>
          <a:xfrm>
            <a:off x="601859" y="1914500"/>
            <a:ext cx="4475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Release Conference for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85A681-09BC-236A-1C54-43A4E142B957}"/>
              </a:ext>
            </a:extLst>
          </p:cNvPr>
          <p:cNvSpPr txBox="1"/>
          <p:nvPr/>
        </p:nvSpPr>
        <p:spPr>
          <a:xfrm>
            <a:off x="7675339" y="1032589"/>
            <a:ext cx="37795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Presenter: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A22 Zik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25C554-4D6D-F010-DCEF-DDF6F435F457}"/>
              </a:ext>
            </a:extLst>
          </p:cNvPr>
          <p:cNvSpPr txBox="1"/>
          <p:nvPr/>
        </p:nvSpPr>
        <p:spPr>
          <a:xfrm>
            <a:off x="7675338" y="2642594"/>
            <a:ext cx="41656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Date: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14</a:t>
            </a:r>
            <a:r>
              <a:rPr kumimoji="0" lang="en-US" altLang="zh-CN" sz="3200" b="0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th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June (Wednesday)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98F254-4BC2-81CE-647C-3CDF20396586}"/>
              </a:ext>
            </a:extLst>
          </p:cNvPr>
          <p:cNvSpPr txBox="1"/>
          <p:nvPr/>
        </p:nvSpPr>
        <p:spPr>
          <a:xfrm>
            <a:off x="7675339" y="4252599"/>
            <a:ext cx="43054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Location: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Multimedia Conference </a:t>
            </a:r>
            <a:r>
              <a:rPr lang="en-US" altLang="zh-CN" sz="3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Hall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7716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42</Words>
  <Application>Microsoft Office PowerPoint</Application>
  <PresentationFormat>宽屏</PresentationFormat>
  <Paragraphs>18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微软雅黑</vt:lpstr>
      <vt:lpstr>微软雅黑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柘楷</dc:creator>
  <cp:lastModifiedBy>赵 柘楷</cp:lastModifiedBy>
  <cp:revision>6</cp:revision>
  <dcterms:created xsi:type="dcterms:W3CDTF">2023-01-05T03:24:17Z</dcterms:created>
  <dcterms:modified xsi:type="dcterms:W3CDTF">2023-05-24T11:31:31Z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2023-01-05T03:29:43Z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196a5b5e-45b9-49ae-8649-4dcd8c51ad0f</vt:lpwstr>
  </property>
  <property fmtid="{D5CDD505-2E9C-101B-9397-08002B2CF9AE}" pid="7" name="MSIP_Label_defa4170-0d19-0005-0004-bc88714345d2_ActionId">
    <vt:lpwstr>0d549c96-594b-4996-a33d-8536754ac268</vt:lpwstr>
  </property>
  <property fmtid="{D5CDD505-2E9C-101B-9397-08002B2CF9AE}" pid="8" name="MSIP_Label_defa4170-0d19-0005-0004-bc88714345d2_ContentBits">
    <vt:lpwstr>0</vt:lpwstr>
  </property>
</Properties>
</file>