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63" r:id="rId2"/>
    <p:sldId id="266" r:id="rId3"/>
    <p:sldId id="290" r:id="rId4"/>
    <p:sldId id="268" r:id="rId5"/>
    <p:sldId id="291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81" r:id="rId16"/>
    <p:sldId id="28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4A1C4-DA9A-4F12-9C81-64AF0AF9ADB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FD38C4E1-520A-4F5A-9CBF-E81CB3CBE9AD}">
      <dgm:prSet phldrT="[文本]" custT="1"/>
      <dgm:spPr/>
      <dgm:t>
        <a:bodyPr/>
        <a:lstStyle/>
        <a:p>
          <a:r>
            <a:rPr lang="en-US" altLang="zh-CN" sz="2000" dirty="0" smtClean="0"/>
            <a:t>&lt;project&gt;</a:t>
          </a:r>
        </a:p>
        <a:p>
          <a:r>
            <a:rPr lang="en-US" altLang="zh-CN" sz="2000" dirty="0" smtClean="0"/>
            <a:t>name=“build”</a:t>
          </a:r>
        </a:p>
        <a:p>
          <a:r>
            <a:rPr lang="en-US" altLang="zh-CN" sz="2000" dirty="0" smtClean="0"/>
            <a:t>default=“compile”</a:t>
          </a:r>
          <a:endParaRPr lang="zh-CN" altLang="en-US" sz="2000" dirty="0"/>
        </a:p>
      </dgm:t>
    </dgm:pt>
    <dgm:pt modelId="{7F3A4E84-82F6-452A-8129-4EC019144626}" type="parTrans" cxnId="{B2265D52-ABEE-4DC0-9E3D-CAF00CC18559}">
      <dgm:prSet/>
      <dgm:spPr/>
      <dgm:t>
        <a:bodyPr/>
        <a:lstStyle/>
        <a:p>
          <a:endParaRPr lang="zh-CN" altLang="en-US"/>
        </a:p>
      </dgm:t>
    </dgm:pt>
    <dgm:pt modelId="{7C4A72E3-CADE-4B04-9F2F-A06834230332}" type="sibTrans" cxnId="{B2265D52-ABEE-4DC0-9E3D-CAF00CC18559}">
      <dgm:prSet/>
      <dgm:spPr/>
      <dgm:t>
        <a:bodyPr/>
        <a:lstStyle/>
        <a:p>
          <a:endParaRPr lang="zh-CN" altLang="en-US"/>
        </a:p>
      </dgm:t>
    </dgm:pt>
    <dgm:pt modelId="{3C2F14AC-AA5B-4691-B241-0B1F7D7A94A3}">
      <dgm:prSet phldrT="[文本]" custT="1"/>
      <dgm:spPr/>
      <dgm:t>
        <a:bodyPr/>
        <a:lstStyle/>
        <a:p>
          <a:r>
            <a:rPr lang="en-US" altLang="zh-CN" sz="2000" dirty="0" smtClean="0"/>
            <a:t>&lt;target&gt;</a:t>
          </a:r>
        </a:p>
        <a:p>
          <a:r>
            <a:rPr lang="en-US" altLang="zh-CN" sz="2000" dirty="0" smtClean="0"/>
            <a:t>name=“compile”</a:t>
          </a:r>
        </a:p>
        <a:p>
          <a:r>
            <a:rPr lang="en-US" altLang="zh-CN" sz="2000" dirty="0" smtClean="0"/>
            <a:t>depends=“init”</a:t>
          </a:r>
          <a:endParaRPr lang="zh-CN" altLang="en-US" sz="2000" dirty="0"/>
        </a:p>
      </dgm:t>
    </dgm:pt>
    <dgm:pt modelId="{94B030AD-FDBA-463F-9EDE-397FCA7ADB68}" type="parTrans" cxnId="{30481A84-09FB-42B8-8741-3B46A27D101B}">
      <dgm:prSet/>
      <dgm:spPr/>
      <dgm:t>
        <a:bodyPr/>
        <a:lstStyle/>
        <a:p>
          <a:endParaRPr lang="zh-CN" altLang="en-US"/>
        </a:p>
      </dgm:t>
    </dgm:pt>
    <dgm:pt modelId="{6A442C3B-E73C-4C2A-A0D3-CB464AD101BA}" type="sibTrans" cxnId="{30481A84-09FB-42B8-8741-3B46A27D101B}">
      <dgm:prSet/>
      <dgm:spPr/>
      <dgm:t>
        <a:bodyPr/>
        <a:lstStyle/>
        <a:p>
          <a:endParaRPr lang="zh-CN" altLang="en-US"/>
        </a:p>
      </dgm:t>
    </dgm:pt>
    <dgm:pt modelId="{D498C124-1DF4-415A-8E32-B96DD8D35ADD}">
      <dgm:prSet phldrT="[文本]"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javac</a:t>
          </a:r>
          <a:r>
            <a:rPr lang="en-US" altLang="zh-CN" sz="2000" dirty="0" smtClean="0"/>
            <a:t>&gt;  </a:t>
          </a:r>
          <a:r>
            <a:rPr lang="en-US" altLang="zh-CN" sz="2000" dirty="0" err="1" smtClean="0"/>
            <a:t>srcdir</a:t>
          </a:r>
          <a:r>
            <a:rPr lang="en-US" altLang="zh-CN" sz="2000" dirty="0" smtClean="0"/>
            <a:t>=“.”</a:t>
          </a:r>
          <a:endParaRPr lang="zh-CN" altLang="en-US" sz="2000" dirty="0"/>
        </a:p>
      </dgm:t>
    </dgm:pt>
    <dgm:pt modelId="{9CECD735-C81F-42AC-8A7C-20ABC308ED05}" type="parTrans" cxnId="{EA24C145-B8CB-483F-A4A8-5B375536C855}">
      <dgm:prSet/>
      <dgm:spPr/>
      <dgm:t>
        <a:bodyPr/>
        <a:lstStyle/>
        <a:p>
          <a:endParaRPr lang="zh-CN" altLang="en-US"/>
        </a:p>
      </dgm:t>
    </dgm:pt>
    <dgm:pt modelId="{B668B0A0-B00C-41FE-BAD1-2987C75688F3}" type="sibTrans" cxnId="{EA24C145-B8CB-483F-A4A8-5B375536C855}">
      <dgm:prSet/>
      <dgm:spPr/>
      <dgm:t>
        <a:bodyPr/>
        <a:lstStyle/>
        <a:p>
          <a:endParaRPr lang="zh-CN" altLang="en-US"/>
        </a:p>
      </dgm:t>
    </dgm:pt>
    <dgm:pt modelId="{B8D16C37-5F60-4B56-A723-4C64E1B8FF95}">
      <dgm:prSet phldrT="[文本]" custT="1"/>
      <dgm:spPr/>
      <dgm:t>
        <a:bodyPr/>
        <a:lstStyle/>
        <a:p>
          <a:r>
            <a:rPr lang="en-US" altLang="zh-CN" sz="2000" dirty="0" smtClean="0"/>
            <a:t>&lt;echo&gt;</a:t>
          </a:r>
          <a:endParaRPr lang="zh-CN" altLang="en-US" sz="2000" dirty="0"/>
        </a:p>
      </dgm:t>
    </dgm:pt>
    <dgm:pt modelId="{15048AFE-62EF-4C32-9144-D541B236DECB}" type="parTrans" cxnId="{E6962213-495F-4A5A-A68C-E309E7F092E0}">
      <dgm:prSet/>
      <dgm:spPr/>
      <dgm:t>
        <a:bodyPr/>
        <a:lstStyle/>
        <a:p>
          <a:endParaRPr lang="zh-CN" altLang="en-US"/>
        </a:p>
      </dgm:t>
    </dgm:pt>
    <dgm:pt modelId="{F5F4EF3B-8E26-4675-953B-600F99343205}" type="sibTrans" cxnId="{E6962213-495F-4A5A-A68C-E309E7F092E0}">
      <dgm:prSet/>
      <dgm:spPr/>
      <dgm:t>
        <a:bodyPr/>
        <a:lstStyle/>
        <a:p>
          <a:endParaRPr lang="zh-CN" altLang="en-US"/>
        </a:p>
      </dgm:t>
    </dgm:pt>
    <dgm:pt modelId="{0BDA2370-2D0C-4B4D-8112-1267B7BBDC57}">
      <dgm:prSet phldrT="[文本]" custT="1"/>
      <dgm:spPr/>
      <dgm:t>
        <a:bodyPr/>
        <a:lstStyle/>
        <a:p>
          <a:r>
            <a:rPr lang="en-US" altLang="zh-CN" sz="2000" dirty="0" smtClean="0"/>
            <a:t>&lt;target&gt;</a:t>
          </a:r>
        </a:p>
        <a:p>
          <a:r>
            <a:rPr lang="en-US" altLang="zh-CN" sz="2000" dirty="0" smtClean="0"/>
            <a:t>name=“init”</a:t>
          </a:r>
          <a:endParaRPr lang="zh-CN" altLang="en-US" sz="2000" dirty="0"/>
        </a:p>
      </dgm:t>
    </dgm:pt>
    <dgm:pt modelId="{7289FF2E-6050-4881-817C-34DA97D9030C}" type="parTrans" cxnId="{E41D9E46-88BA-403C-B1D0-A52FD7DB2865}">
      <dgm:prSet/>
      <dgm:spPr/>
      <dgm:t>
        <a:bodyPr/>
        <a:lstStyle/>
        <a:p>
          <a:endParaRPr lang="zh-CN" altLang="en-US"/>
        </a:p>
      </dgm:t>
    </dgm:pt>
    <dgm:pt modelId="{9388A47D-0F7C-42F4-B97A-7D71EEBCFEC7}" type="sibTrans" cxnId="{E41D9E46-88BA-403C-B1D0-A52FD7DB2865}">
      <dgm:prSet/>
      <dgm:spPr/>
      <dgm:t>
        <a:bodyPr/>
        <a:lstStyle/>
        <a:p>
          <a:endParaRPr lang="zh-CN" altLang="en-US"/>
        </a:p>
      </dgm:t>
    </dgm:pt>
    <dgm:pt modelId="{62311E8C-C38A-4825-9438-448A3B5FEB14}">
      <dgm:prSet phldrT="[文本]"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mkdir</a:t>
          </a:r>
          <a:r>
            <a:rPr lang="en-US" altLang="zh-CN" sz="2000" dirty="0" smtClean="0"/>
            <a:t>&gt;</a:t>
          </a:r>
        </a:p>
        <a:p>
          <a:r>
            <a:rPr lang="en-US" altLang="zh-CN" sz="2000" dirty="0" smtClean="0"/>
            <a:t>dir=“build/classes”</a:t>
          </a:r>
          <a:endParaRPr lang="zh-CN" altLang="en-US" sz="2000" dirty="0"/>
        </a:p>
      </dgm:t>
    </dgm:pt>
    <dgm:pt modelId="{371DBBA3-DBD3-4CC8-BB27-04FDD977F82C}" type="parTrans" cxnId="{7C91FD4F-9B03-4F16-8C75-22FCE8702B86}">
      <dgm:prSet/>
      <dgm:spPr/>
      <dgm:t>
        <a:bodyPr/>
        <a:lstStyle/>
        <a:p>
          <a:endParaRPr lang="zh-CN" altLang="en-US"/>
        </a:p>
      </dgm:t>
    </dgm:pt>
    <dgm:pt modelId="{8279496B-2848-459E-B841-54CBBEB70B71}" type="sibTrans" cxnId="{7C91FD4F-9B03-4F16-8C75-22FCE8702B86}">
      <dgm:prSet/>
      <dgm:spPr/>
      <dgm:t>
        <a:bodyPr/>
        <a:lstStyle/>
        <a:p>
          <a:endParaRPr lang="zh-CN" altLang="en-US"/>
        </a:p>
      </dgm:t>
    </dgm:pt>
    <dgm:pt modelId="{B649B272-7E44-4635-9285-F35CD2066F98}">
      <dgm:prSet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mkdir</a:t>
          </a:r>
          <a:r>
            <a:rPr lang="en-US" altLang="zh-CN" sz="2000" dirty="0" smtClean="0"/>
            <a:t>&gt;</a:t>
          </a:r>
        </a:p>
        <a:p>
          <a:r>
            <a:rPr lang="en-US" altLang="zh-CN" sz="2000" dirty="0" smtClean="0"/>
            <a:t>dir=“dist”</a:t>
          </a:r>
          <a:endParaRPr lang="zh-CN" altLang="en-US" sz="2000" dirty="0"/>
        </a:p>
      </dgm:t>
    </dgm:pt>
    <dgm:pt modelId="{1810480D-0DDE-4228-B77E-5F2B8A278DC8}" type="parTrans" cxnId="{B7F1E2B1-4147-4386-9A78-A54702DAAD08}">
      <dgm:prSet/>
      <dgm:spPr/>
      <dgm:t>
        <a:bodyPr/>
        <a:lstStyle/>
        <a:p>
          <a:endParaRPr lang="zh-CN" altLang="en-US"/>
        </a:p>
      </dgm:t>
    </dgm:pt>
    <dgm:pt modelId="{63975CEB-542D-4199-A0AB-F3BF644E6C38}" type="sibTrans" cxnId="{B7F1E2B1-4147-4386-9A78-A54702DAAD08}">
      <dgm:prSet/>
      <dgm:spPr/>
      <dgm:t>
        <a:bodyPr/>
        <a:lstStyle/>
        <a:p>
          <a:endParaRPr lang="zh-CN" altLang="en-US"/>
        </a:p>
      </dgm:t>
    </dgm:pt>
    <dgm:pt modelId="{21E5D690-8B91-425E-A51E-33F13BD0DCD2}" type="pres">
      <dgm:prSet presAssocID="{A224A1C4-DA9A-4F12-9C81-64AF0AF9AD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20B4C0-E445-4A28-9872-DAD68F843319}" type="pres">
      <dgm:prSet presAssocID="{FD38C4E1-520A-4F5A-9CBF-E81CB3CBE9AD}" presName="hierRoot1" presStyleCnt="0"/>
      <dgm:spPr/>
    </dgm:pt>
    <dgm:pt modelId="{036BD6EA-D657-46E5-80ED-4CAB6F06C8A3}" type="pres">
      <dgm:prSet presAssocID="{FD38C4E1-520A-4F5A-9CBF-E81CB3CBE9AD}" presName="composite" presStyleCnt="0"/>
      <dgm:spPr/>
    </dgm:pt>
    <dgm:pt modelId="{01FA88E0-7220-41F1-9251-557CB5D32B78}" type="pres">
      <dgm:prSet presAssocID="{FD38C4E1-520A-4F5A-9CBF-E81CB3CBE9AD}" presName="background" presStyleLbl="node0" presStyleIdx="0" presStyleCnt="1"/>
      <dgm:spPr/>
    </dgm:pt>
    <dgm:pt modelId="{26B1C411-D5F3-4C9F-AF2D-D9DB22DC5C30}" type="pres">
      <dgm:prSet presAssocID="{FD38C4E1-520A-4F5A-9CBF-E81CB3CBE9AD}" presName="text" presStyleLbl="fgAcc0" presStyleIdx="0" presStyleCnt="1" custScaleX="1228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F50A2F-D4B4-473C-BB8A-4D00599D210C}" type="pres">
      <dgm:prSet presAssocID="{FD38C4E1-520A-4F5A-9CBF-E81CB3CBE9AD}" presName="hierChild2" presStyleCnt="0"/>
      <dgm:spPr/>
    </dgm:pt>
    <dgm:pt modelId="{F1026A25-EC1A-44C9-9BF1-6E958F0B0282}" type="pres">
      <dgm:prSet presAssocID="{94B030AD-FDBA-463F-9EDE-397FCA7ADB68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CE30F651-A0B8-461F-8C9C-852AE309ED57}" type="pres">
      <dgm:prSet presAssocID="{3C2F14AC-AA5B-4691-B241-0B1F7D7A94A3}" presName="hierRoot2" presStyleCnt="0"/>
      <dgm:spPr/>
    </dgm:pt>
    <dgm:pt modelId="{E372ECFC-9F75-42D8-9689-DB002E1F3D55}" type="pres">
      <dgm:prSet presAssocID="{3C2F14AC-AA5B-4691-B241-0B1F7D7A94A3}" presName="composite2" presStyleCnt="0"/>
      <dgm:spPr/>
    </dgm:pt>
    <dgm:pt modelId="{4D6B7AC0-1EAF-4410-851B-4ACAE30E4F21}" type="pres">
      <dgm:prSet presAssocID="{3C2F14AC-AA5B-4691-B241-0B1F7D7A94A3}" presName="background2" presStyleLbl="node2" presStyleIdx="0" presStyleCnt="2"/>
      <dgm:spPr/>
    </dgm:pt>
    <dgm:pt modelId="{B9879109-7145-49FD-A7B5-614DD3AEE821}" type="pres">
      <dgm:prSet presAssocID="{3C2F14AC-AA5B-4691-B241-0B1F7D7A94A3}" presName="text2" presStyleLbl="fgAcc2" presStyleIdx="0" presStyleCnt="2" custScaleX="1262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99AB89-214E-4771-91A3-98BAC6CDF896}" type="pres">
      <dgm:prSet presAssocID="{3C2F14AC-AA5B-4691-B241-0B1F7D7A94A3}" presName="hierChild3" presStyleCnt="0"/>
      <dgm:spPr/>
    </dgm:pt>
    <dgm:pt modelId="{82B42662-856B-4BD1-ACDD-5386B872CEEE}" type="pres">
      <dgm:prSet presAssocID="{9CECD735-C81F-42AC-8A7C-20ABC308ED05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6E960C70-2FC4-4363-92D7-7EE8FD899B1A}" type="pres">
      <dgm:prSet presAssocID="{D498C124-1DF4-415A-8E32-B96DD8D35ADD}" presName="hierRoot3" presStyleCnt="0"/>
      <dgm:spPr/>
    </dgm:pt>
    <dgm:pt modelId="{6CCF6778-6F5F-43FD-97BF-FCCAA0DFA693}" type="pres">
      <dgm:prSet presAssocID="{D498C124-1DF4-415A-8E32-B96DD8D35ADD}" presName="composite3" presStyleCnt="0"/>
      <dgm:spPr/>
    </dgm:pt>
    <dgm:pt modelId="{B8BECC23-4A4F-42AE-8280-4F4EF405C53E}" type="pres">
      <dgm:prSet presAssocID="{D498C124-1DF4-415A-8E32-B96DD8D35ADD}" presName="background3" presStyleLbl="node3" presStyleIdx="0" presStyleCnt="4"/>
      <dgm:spPr/>
    </dgm:pt>
    <dgm:pt modelId="{47D5B7AF-860F-4A76-BC3E-2DF56A055020}" type="pres">
      <dgm:prSet presAssocID="{D498C124-1DF4-415A-8E32-B96DD8D35ADD}" presName="text3" presStyleLbl="fgAcc3" presStyleIdx="0" presStyleCnt="4" custScaleX="773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821720-BDF5-4DE0-9982-8B655639597B}" type="pres">
      <dgm:prSet presAssocID="{D498C124-1DF4-415A-8E32-B96DD8D35ADD}" presName="hierChild4" presStyleCnt="0"/>
      <dgm:spPr/>
    </dgm:pt>
    <dgm:pt modelId="{C4F22F97-370B-44EC-A9B4-BDBC30E3BB92}" type="pres">
      <dgm:prSet presAssocID="{15048AFE-62EF-4C32-9144-D541B236DECB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4CD2F49E-6823-4261-B8AB-23417F40218E}" type="pres">
      <dgm:prSet presAssocID="{B8D16C37-5F60-4B56-A723-4C64E1B8FF95}" presName="hierRoot3" presStyleCnt="0"/>
      <dgm:spPr/>
    </dgm:pt>
    <dgm:pt modelId="{AD3D3986-CBCE-4042-A901-EC6E49128FAE}" type="pres">
      <dgm:prSet presAssocID="{B8D16C37-5F60-4B56-A723-4C64E1B8FF95}" presName="composite3" presStyleCnt="0"/>
      <dgm:spPr/>
    </dgm:pt>
    <dgm:pt modelId="{5E12A1CE-52BE-45B9-803C-B2A8D0FDEDA4}" type="pres">
      <dgm:prSet presAssocID="{B8D16C37-5F60-4B56-A723-4C64E1B8FF95}" presName="background3" presStyleLbl="node3" presStyleIdx="1" presStyleCnt="4"/>
      <dgm:spPr/>
    </dgm:pt>
    <dgm:pt modelId="{F8AD96DB-4049-4400-952A-F99B299F08ED}" type="pres">
      <dgm:prSet presAssocID="{B8D16C37-5F60-4B56-A723-4C64E1B8FF95}" presName="text3" presStyleLbl="fgAcc3" presStyleIdx="1" presStyleCnt="4" custScaleX="805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DA2B76-31B9-46A8-88C1-211ACD7DCBC1}" type="pres">
      <dgm:prSet presAssocID="{B8D16C37-5F60-4B56-A723-4C64E1B8FF95}" presName="hierChild4" presStyleCnt="0"/>
      <dgm:spPr/>
    </dgm:pt>
    <dgm:pt modelId="{EC109612-AEE9-4553-BB55-E7F7780CA11F}" type="pres">
      <dgm:prSet presAssocID="{7289FF2E-6050-4881-817C-34DA97D9030C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24D9913A-8D41-4B30-A10F-48E8DB6EEAA5}" type="pres">
      <dgm:prSet presAssocID="{0BDA2370-2D0C-4B4D-8112-1267B7BBDC57}" presName="hierRoot2" presStyleCnt="0"/>
      <dgm:spPr/>
    </dgm:pt>
    <dgm:pt modelId="{7265CD6A-03D7-4322-93D0-FA7359A7E610}" type="pres">
      <dgm:prSet presAssocID="{0BDA2370-2D0C-4B4D-8112-1267B7BBDC57}" presName="composite2" presStyleCnt="0"/>
      <dgm:spPr/>
    </dgm:pt>
    <dgm:pt modelId="{6A1FEB10-9D0E-4D94-BEBF-FD63A4AE7E10}" type="pres">
      <dgm:prSet presAssocID="{0BDA2370-2D0C-4B4D-8112-1267B7BBDC57}" presName="background2" presStyleLbl="node2" presStyleIdx="1" presStyleCnt="2"/>
      <dgm:spPr/>
    </dgm:pt>
    <dgm:pt modelId="{94A0CD77-4D03-4E41-B782-02963ABA6DCB}" type="pres">
      <dgm:prSet presAssocID="{0BDA2370-2D0C-4B4D-8112-1267B7BBDC57}" presName="text2" presStyleLbl="fgAcc2" presStyleIdx="1" presStyleCnt="2" custScaleX="896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0C21EE-14F3-4DCC-9332-F7B49F57F23B}" type="pres">
      <dgm:prSet presAssocID="{0BDA2370-2D0C-4B4D-8112-1267B7BBDC57}" presName="hierChild3" presStyleCnt="0"/>
      <dgm:spPr/>
    </dgm:pt>
    <dgm:pt modelId="{F479CEE9-1FF0-466D-B36B-F4BE588691A4}" type="pres">
      <dgm:prSet presAssocID="{371DBBA3-DBD3-4CC8-BB27-04FDD977F82C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3535DD6-5482-4C51-A969-9DD0D5B008FD}" type="pres">
      <dgm:prSet presAssocID="{62311E8C-C38A-4825-9438-448A3B5FEB14}" presName="hierRoot3" presStyleCnt="0"/>
      <dgm:spPr/>
    </dgm:pt>
    <dgm:pt modelId="{C0002577-E6D4-4D73-9068-C2FAE6334DC6}" type="pres">
      <dgm:prSet presAssocID="{62311E8C-C38A-4825-9438-448A3B5FEB14}" presName="composite3" presStyleCnt="0"/>
      <dgm:spPr/>
    </dgm:pt>
    <dgm:pt modelId="{BCFA3FA9-9A2A-4C8B-9BA6-22EAB4CF7CFB}" type="pres">
      <dgm:prSet presAssocID="{62311E8C-C38A-4825-9438-448A3B5FEB14}" presName="background3" presStyleLbl="node3" presStyleIdx="2" presStyleCnt="4"/>
      <dgm:spPr/>
    </dgm:pt>
    <dgm:pt modelId="{0CA751FC-DDE1-414C-B527-A49E2E42CF69}" type="pres">
      <dgm:prSet presAssocID="{62311E8C-C38A-4825-9438-448A3B5FEB14}" presName="text3" presStyleLbl="fgAcc3" presStyleIdx="2" presStyleCnt="4" custScaleX="736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3CF5AD-77B8-4AAC-9452-327E769C57C9}" type="pres">
      <dgm:prSet presAssocID="{62311E8C-C38A-4825-9438-448A3B5FEB14}" presName="hierChild4" presStyleCnt="0"/>
      <dgm:spPr/>
    </dgm:pt>
    <dgm:pt modelId="{2E6624D1-7BDA-4172-8975-3FFB15A84391}" type="pres">
      <dgm:prSet presAssocID="{1810480D-0DDE-4228-B77E-5F2B8A278DC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0C14B99E-18AD-418F-960C-FE86B2398F69}" type="pres">
      <dgm:prSet presAssocID="{B649B272-7E44-4635-9285-F35CD2066F98}" presName="hierRoot3" presStyleCnt="0"/>
      <dgm:spPr/>
    </dgm:pt>
    <dgm:pt modelId="{19BEA294-6DE7-4F27-9043-FD8BE51A4E1B}" type="pres">
      <dgm:prSet presAssocID="{B649B272-7E44-4635-9285-F35CD2066F98}" presName="composite3" presStyleCnt="0"/>
      <dgm:spPr/>
    </dgm:pt>
    <dgm:pt modelId="{80631800-E305-4C96-BF86-3601594F129B}" type="pres">
      <dgm:prSet presAssocID="{B649B272-7E44-4635-9285-F35CD2066F98}" presName="background3" presStyleLbl="node3" presStyleIdx="3" presStyleCnt="4"/>
      <dgm:spPr/>
    </dgm:pt>
    <dgm:pt modelId="{9CFC3E2A-F6EA-4CD4-864B-82759B63EFCC}" type="pres">
      <dgm:prSet presAssocID="{B649B272-7E44-4635-9285-F35CD2066F98}" presName="text3" presStyleLbl="fgAcc3" presStyleIdx="3" presStyleCnt="4" custScaleX="749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EC7FF3-3D98-4DCF-A946-912CCFAF1C0D}" type="pres">
      <dgm:prSet presAssocID="{B649B272-7E44-4635-9285-F35CD2066F98}" presName="hierChild4" presStyleCnt="0"/>
      <dgm:spPr/>
    </dgm:pt>
  </dgm:ptLst>
  <dgm:cxnLst>
    <dgm:cxn modelId="{B7F1E2B1-4147-4386-9A78-A54702DAAD08}" srcId="{0BDA2370-2D0C-4B4D-8112-1267B7BBDC57}" destId="{B649B272-7E44-4635-9285-F35CD2066F98}" srcOrd="1" destOrd="0" parTransId="{1810480D-0DDE-4228-B77E-5F2B8A278DC8}" sibTransId="{63975CEB-542D-4199-A0AB-F3BF644E6C38}"/>
    <dgm:cxn modelId="{01EDCE68-A2F5-489A-AAF2-53C61D35CF1C}" type="presOf" srcId="{7289FF2E-6050-4881-817C-34DA97D9030C}" destId="{EC109612-AEE9-4553-BB55-E7F7780CA11F}" srcOrd="0" destOrd="0" presId="urn:microsoft.com/office/officeart/2005/8/layout/hierarchy1"/>
    <dgm:cxn modelId="{E6962213-495F-4A5A-A68C-E309E7F092E0}" srcId="{3C2F14AC-AA5B-4691-B241-0B1F7D7A94A3}" destId="{B8D16C37-5F60-4B56-A723-4C64E1B8FF95}" srcOrd="1" destOrd="0" parTransId="{15048AFE-62EF-4C32-9144-D541B236DECB}" sibTransId="{F5F4EF3B-8E26-4675-953B-600F99343205}"/>
    <dgm:cxn modelId="{F20EA7BE-4BDB-438F-A4F5-0455D2976408}" type="presOf" srcId="{0BDA2370-2D0C-4B4D-8112-1267B7BBDC57}" destId="{94A0CD77-4D03-4E41-B782-02963ABA6DCB}" srcOrd="0" destOrd="0" presId="urn:microsoft.com/office/officeart/2005/8/layout/hierarchy1"/>
    <dgm:cxn modelId="{70FA63DE-7530-4350-BADC-9A08579855AF}" type="presOf" srcId="{62311E8C-C38A-4825-9438-448A3B5FEB14}" destId="{0CA751FC-DDE1-414C-B527-A49E2E42CF69}" srcOrd="0" destOrd="0" presId="urn:microsoft.com/office/officeart/2005/8/layout/hierarchy1"/>
    <dgm:cxn modelId="{E41D9E46-88BA-403C-B1D0-A52FD7DB2865}" srcId="{FD38C4E1-520A-4F5A-9CBF-E81CB3CBE9AD}" destId="{0BDA2370-2D0C-4B4D-8112-1267B7BBDC57}" srcOrd="1" destOrd="0" parTransId="{7289FF2E-6050-4881-817C-34DA97D9030C}" sibTransId="{9388A47D-0F7C-42F4-B97A-7D71EEBCFEC7}"/>
    <dgm:cxn modelId="{514A04AD-E349-4C2F-A6C1-C552F105BC66}" type="presOf" srcId="{B649B272-7E44-4635-9285-F35CD2066F98}" destId="{9CFC3E2A-F6EA-4CD4-864B-82759B63EFCC}" srcOrd="0" destOrd="0" presId="urn:microsoft.com/office/officeart/2005/8/layout/hierarchy1"/>
    <dgm:cxn modelId="{B6FD6956-E6CE-4A9F-AFEE-B575B5AD2213}" type="presOf" srcId="{1810480D-0DDE-4228-B77E-5F2B8A278DC8}" destId="{2E6624D1-7BDA-4172-8975-3FFB15A84391}" srcOrd="0" destOrd="0" presId="urn:microsoft.com/office/officeart/2005/8/layout/hierarchy1"/>
    <dgm:cxn modelId="{FCEBC59B-E11A-4AB0-8080-E782C088967A}" type="presOf" srcId="{371DBBA3-DBD3-4CC8-BB27-04FDD977F82C}" destId="{F479CEE9-1FF0-466D-B36B-F4BE588691A4}" srcOrd="0" destOrd="0" presId="urn:microsoft.com/office/officeart/2005/8/layout/hierarchy1"/>
    <dgm:cxn modelId="{06C69B13-0696-408E-90BE-0CC463DC33AF}" type="presOf" srcId="{9CECD735-C81F-42AC-8A7C-20ABC308ED05}" destId="{82B42662-856B-4BD1-ACDD-5386B872CEEE}" srcOrd="0" destOrd="0" presId="urn:microsoft.com/office/officeart/2005/8/layout/hierarchy1"/>
    <dgm:cxn modelId="{B2265D52-ABEE-4DC0-9E3D-CAF00CC18559}" srcId="{A224A1C4-DA9A-4F12-9C81-64AF0AF9ADBD}" destId="{FD38C4E1-520A-4F5A-9CBF-E81CB3CBE9AD}" srcOrd="0" destOrd="0" parTransId="{7F3A4E84-82F6-452A-8129-4EC019144626}" sibTransId="{7C4A72E3-CADE-4B04-9F2F-A06834230332}"/>
    <dgm:cxn modelId="{EA24C145-B8CB-483F-A4A8-5B375536C855}" srcId="{3C2F14AC-AA5B-4691-B241-0B1F7D7A94A3}" destId="{D498C124-1DF4-415A-8E32-B96DD8D35ADD}" srcOrd="0" destOrd="0" parTransId="{9CECD735-C81F-42AC-8A7C-20ABC308ED05}" sibTransId="{B668B0A0-B00C-41FE-BAD1-2987C75688F3}"/>
    <dgm:cxn modelId="{303A7E35-EC31-44AF-9D5C-98E0DB395CBA}" type="presOf" srcId="{A224A1C4-DA9A-4F12-9C81-64AF0AF9ADBD}" destId="{21E5D690-8B91-425E-A51E-33F13BD0DCD2}" srcOrd="0" destOrd="0" presId="urn:microsoft.com/office/officeart/2005/8/layout/hierarchy1"/>
    <dgm:cxn modelId="{E01B7D87-0316-4867-B25E-042042F51BA1}" type="presOf" srcId="{FD38C4E1-520A-4F5A-9CBF-E81CB3CBE9AD}" destId="{26B1C411-D5F3-4C9F-AF2D-D9DB22DC5C30}" srcOrd="0" destOrd="0" presId="urn:microsoft.com/office/officeart/2005/8/layout/hierarchy1"/>
    <dgm:cxn modelId="{7C91FD4F-9B03-4F16-8C75-22FCE8702B86}" srcId="{0BDA2370-2D0C-4B4D-8112-1267B7BBDC57}" destId="{62311E8C-C38A-4825-9438-448A3B5FEB14}" srcOrd="0" destOrd="0" parTransId="{371DBBA3-DBD3-4CC8-BB27-04FDD977F82C}" sibTransId="{8279496B-2848-459E-B841-54CBBEB70B71}"/>
    <dgm:cxn modelId="{661EB457-919A-4F67-8BC1-2BEE6F482C5A}" type="presOf" srcId="{3C2F14AC-AA5B-4691-B241-0B1F7D7A94A3}" destId="{B9879109-7145-49FD-A7B5-614DD3AEE821}" srcOrd="0" destOrd="0" presId="urn:microsoft.com/office/officeart/2005/8/layout/hierarchy1"/>
    <dgm:cxn modelId="{30481A84-09FB-42B8-8741-3B46A27D101B}" srcId="{FD38C4E1-520A-4F5A-9CBF-E81CB3CBE9AD}" destId="{3C2F14AC-AA5B-4691-B241-0B1F7D7A94A3}" srcOrd="0" destOrd="0" parTransId="{94B030AD-FDBA-463F-9EDE-397FCA7ADB68}" sibTransId="{6A442C3B-E73C-4C2A-A0D3-CB464AD101BA}"/>
    <dgm:cxn modelId="{DCB6EB98-0208-4161-AFE6-A7ECD897CB08}" type="presOf" srcId="{D498C124-1DF4-415A-8E32-B96DD8D35ADD}" destId="{47D5B7AF-860F-4A76-BC3E-2DF56A055020}" srcOrd="0" destOrd="0" presId="urn:microsoft.com/office/officeart/2005/8/layout/hierarchy1"/>
    <dgm:cxn modelId="{0EC8E0F0-289D-4408-B03A-8EEA48C46AEC}" type="presOf" srcId="{94B030AD-FDBA-463F-9EDE-397FCA7ADB68}" destId="{F1026A25-EC1A-44C9-9BF1-6E958F0B0282}" srcOrd="0" destOrd="0" presId="urn:microsoft.com/office/officeart/2005/8/layout/hierarchy1"/>
    <dgm:cxn modelId="{C5B0FF09-9B5A-4D31-A4CF-D56CD86D1A1E}" type="presOf" srcId="{15048AFE-62EF-4C32-9144-D541B236DECB}" destId="{C4F22F97-370B-44EC-A9B4-BDBC30E3BB92}" srcOrd="0" destOrd="0" presId="urn:microsoft.com/office/officeart/2005/8/layout/hierarchy1"/>
    <dgm:cxn modelId="{BF5EB943-447F-4FCC-94A4-C9AFF42675A2}" type="presOf" srcId="{B8D16C37-5F60-4B56-A723-4C64E1B8FF95}" destId="{F8AD96DB-4049-4400-952A-F99B299F08ED}" srcOrd="0" destOrd="0" presId="urn:microsoft.com/office/officeart/2005/8/layout/hierarchy1"/>
    <dgm:cxn modelId="{546C8207-537B-4AF1-936F-DE0CC60AFE2B}" type="presParOf" srcId="{21E5D690-8B91-425E-A51E-33F13BD0DCD2}" destId="{FF20B4C0-E445-4A28-9872-DAD68F843319}" srcOrd="0" destOrd="0" presId="urn:microsoft.com/office/officeart/2005/8/layout/hierarchy1"/>
    <dgm:cxn modelId="{01EC4939-58E3-43C2-8A96-2351756F58FA}" type="presParOf" srcId="{FF20B4C0-E445-4A28-9872-DAD68F843319}" destId="{036BD6EA-D657-46E5-80ED-4CAB6F06C8A3}" srcOrd="0" destOrd="0" presId="urn:microsoft.com/office/officeart/2005/8/layout/hierarchy1"/>
    <dgm:cxn modelId="{92169910-10CB-4215-81F6-DEE32CB782B4}" type="presParOf" srcId="{036BD6EA-D657-46E5-80ED-4CAB6F06C8A3}" destId="{01FA88E0-7220-41F1-9251-557CB5D32B78}" srcOrd="0" destOrd="0" presId="urn:microsoft.com/office/officeart/2005/8/layout/hierarchy1"/>
    <dgm:cxn modelId="{4496C6DC-C9D4-4FA9-99C8-7B0387E9D226}" type="presParOf" srcId="{036BD6EA-D657-46E5-80ED-4CAB6F06C8A3}" destId="{26B1C411-D5F3-4C9F-AF2D-D9DB22DC5C30}" srcOrd="1" destOrd="0" presId="urn:microsoft.com/office/officeart/2005/8/layout/hierarchy1"/>
    <dgm:cxn modelId="{4DE02DE7-3779-424A-ADB5-0D3773B66D20}" type="presParOf" srcId="{FF20B4C0-E445-4A28-9872-DAD68F843319}" destId="{3AF50A2F-D4B4-473C-BB8A-4D00599D210C}" srcOrd="1" destOrd="0" presId="urn:microsoft.com/office/officeart/2005/8/layout/hierarchy1"/>
    <dgm:cxn modelId="{AAF027C5-2BD0-40C2-AB2F-62A2F990FDE8}" type="presParOf" srcId="{3AF50A2F-D4B4-473C-BB8A-4D00599D210C}" destId="{F1026A25-EC1A-44C9-9BF1-6E958F0B0282}" srcOrd="0" destOrd="0" presId="urn:microsoft.com/office/officeart/2005/8/layout/hierarchy1"/>
    <dgm:cxn modelId="{252DEB80-B3BB-4788-90EC-8DDCCA560308}" type="presParOf" srcId="{3AF50A2F-D4B4-473C-BB8A-4D00599D210C}" destId="{CE30F651-A0B8-461F-8C9C-852AE309ED57}" srcOrd="1" destOrd="0" presId="urn:microsoft.com/office/officeart/2005/8/layout/hierarchy1"/>
    <dgm:cxn modelId="{F276A1C8-5AED-4134-A60D-2CD474913FB5}" type="presParOf" srcId="{CE30F651-A0B8-461F-8C9C-852AE309ED57}" destId="{E372ECFC-9F75-42D8-9689-DB002E1F3D55}" srcOrd="0" destOrd="0" presId="urn:microsoft.com/office/officeart/2005/8/layout/hierarchy1"/>
    <dgm:cxn modelId="{D418EEAD-8F35-46CC-AB65-9B087F78F919}" type="presParOf" srcId="{E372ECFC-9F75-42D8-9689-DB002E1F3D55}" destId="{4D6B7AC0-1EAF-4410-851B-4ACAE30E4F21}" srcOrd="0" destOrd="0" presId="urn:microsoft.com/office/officeart/2005/8/layout/hierarchy1"/>
    <dgm:cxn modelId="{A582AA29-E540-49B6-B09B-EDA044B3816B}" type="presParOf" srcId="{E372ECFC-9F75-42D8-9689-DB002E1F3D55}" destId="{B9879109-7145-49FD-A7B5-614DD3AEE821}" srcOrd="1" destOrd="0" presId="urn:microsoft.com/office/officeart/2005/8/layout/hierarchy1"/>
    <dgm:cxn modelId="{037CDC8E-2000-47E7-A95F-A70CC51057B4}" type="presParOf" srcId="{CE30F651-A0B8-461F-8C9C-852AE309ED57}" destId="{B199AB89-214E-4771-91A3-98BAC6CDF896}" srcOrd="1" destOrd="0" presId="urn:microsoft.com/office/officeart/2005/8/layout/hierarchy1"/>
    <dgm:cxn modelId="{4A6C0D2D-FE9B-4A9E-ABC7-1188DA9286B5}" type="presParOf" srcId="{B199AB89-214E-4771-91A3-98BAC6CDF896}" destId="{82B42662-856B-4BD1-ACDD-5386B872CEEE}" srcOrd="0" destOrd="0" presId="urn:microsoft.com/office/officeart/2005/8/layout/hierarchy1"/>
    <dgm:cxn modelId="{68145143-A253-4828-99D1-AB8295A055E5}" type="presParOf" srcId="{B199AB89-214E-4771-91A3-98BAC6CDF896}" destId="{6E960C70-2FC4-4363-92D7-7EE8FD899B1A}" srcOrd="1" destOrd="0" presId="urn:microsoft.com/office/officeart/2005/8/layout/hierarchy1"/>
    <dgm:cxn modelId="{300FBA66-93CF-4E43-AEAF-5D8672EA89A0}" type="presParOf" srcId="{6E960C70-2FC4-4363-92D7-7EE8FD899B1A}" destId="{6CCF6778-6F5F-43FD-97BF-FCCAA0DFA693}" srcOrd="0" destOrd="0" presId="urn:microsoft.com/office/officeart/2005/8/layout/hierarchy1"/>
    <dgm:cxn modelId="{513ADC08-8AA3-4F98-ADBE-FC8C1F0CC60C}" type="presParOf" srcId="{6CCF6778-6F5F-43FD-97BF-FCCAA0DFA693}" destId="{B8BECC23-4A4F-42AE-8280-4F4EF405C53E}" srcOrd="0" destOrd="0" presId="urn:microsoft.com/office/officeart/2005/8/layout/hierarchy1"/>
    <dgm:cxn modelId="{A88894BA-A91B-4C55-A4C7-80845DB8AFE4}" type="presParOf" srcId="{6CCF6778-6F5F-43FD-97BF-FCCAA0DFA693}" destId="{47D5B7AF-860F-4A76-BC3E-2DF56A055020}" srcOrd="1" destOrd="0" presId="urn:microsoft.com/office/officeart/2005/8/layout/hierarchy1"/>
    <dgm:cxn modelId="{9C91F3C7-D878-4DB8-8127-15AE8C5A8DAD}" type="presParOf" srcId="{6E960C70-2FC4-4363-92D7-7EE8FD899B1A}" destId="{0B821720-BDF5-4DE0-9982-8B655639597B}" srcOrd="1" destOrd="0" presId="urn:microsoft.com/office/officeart/2005/8/layout/hierarchy1"/>
    <dgm:cxn modelId="{6AACFD00-D2DB-4389-B5A0-9CB686FA1B18}" type="presParOf" srcId="{B199AB89-214E-4771-91A3-98BAC6CDF896}" destId="{C4F22F97-370B-44EC-A9B4-BDBC30E3BB92}" srcOrd="2" destOrd="0" presId="urn:microsoft.com/office/officeart/2005/8/layout/hierarchy1"/>
    <dgm:cxn modelId="{F72C06FA-ABAB-4767-945F-9D41B3616D3B}" type="presParOf" srcId="{B199AB89-214E-4771-91A3-98BAC6CDF896}" destId="{4CD2F49E-6823-4261-B8AB-23417F40218E}" srcOrd="3" destOrd="0" presId="urn:microsoft.com/office/officeart/2005/8/layout/hierarchy1"/>
    <dgm:cxn modelId="{98DC4DAD-B384-450B-B9A9-8345131863CA}" type="presParOf" srcId="{4CD2F49E-6823-4261-B8AB-23417F40218E}" destId="{AD3D3986-CBCE-4042-A901-EC6E49128FAE}" srcOrd="0" destOrd="0" presId="urn:microsoft.com/office/officeart/2005/8/layout/hierarchy1"/>
    <dgm:cxn modelId="{079D5B7F-162C-4022-816D-D0C73F5B0A1A}" type="presParOf" srcId="{AD3D3986-CBCE-4042-A901-EC6E49128FAE}" destId="{5E12A1CE-52BE-45B9-803C-B2A8D0FDEDA4}" srcOrd="0" destOrd="0" presId="urn:microsoft.com/office/officeart/2005/8/layout/hierarchy1"/>
    <dgm:cxn modelId="{03168BD9-7712-4D45-9EA2-44F4226F86C9}" type="presParOf" srcId="{AD3D3986-CBCE-4042-A901-EC6E49128FAE}" destId="{F8AD96DB-4049-4400-952A-F99B299F08ED}" srcOrd="1" destOrd="0" presId="urn:microsoft.com/office/officeart/2005/8/layout/hierarchy1"/>
    <dgm:cxn modelId="{BE118964-469D-49A7-8241-5F2F914827D0}" type="presParOf" srcId="{4CD2F49E-6823-4261-B8AB-23417F40218E}" destId="{81DA2B76-31B9-46A8-88C1-211ACD7DCBC1}" srcOrd="1" destOrd="0" presId="urn:microsoft.com/office/officeart/2005/8/layout/hierarchy1"/>
    <dgm:cxn modelId="{2E4C9FBA-301E-4745-BD0E-E0CD50111E9C}" type="presParOf" srcId="{3AF50A2F-D4B4-473C-BB8A-4D00599D210C}" destId="{EC109612-AEE9-4553-BB55-E7F7780CA11F}" srcOrd="2" destOrd="0" presId="urn:microsoft.com/office/officeart/2005/8/layout/hierarchy1"/>
    <dgm:cxn modelId="{3EFC676F-D7C4-49C2-B50B-5C6CB39E7E01}" type="presParOf" srcId="{3AF50A2F-D4B4-473C-BB8A-4D00599D210C}" destId="{24D9913A-8D41-4B30-A10F-48E8DB6EEAA5}" srcOrd="3" destOrd="0" presId="urn:microsoft.com/office/officeart/2005/8/layout/hierarchy1"/>
    <dgm:cxn modelId="{774A7237-179E-4C12-9549-7DAB66218EAE}" type="presParOf" srcId="{24D9913A-8D41-4B30-A10F-48E8DB6EEAA5}" destId="{7265CD6A-03D7-4322-93D0-FA7359A7E610}" srcOrd="0" destOrd="0" presId="urn:microsoft.com/office/officeart/2005/8/layout/hierarchy1"/>
    <dgm:cxn modelId="{61D3CC66-D799-4B55-B2F6-318491121958}" type="presParOf" srcId="{7265CD6A-03D7-4322-93D0-FA7359A7E610}" destId="{6A1FEB10-9D0E-4D94-BEBF-FD63A4AE7E10}" srcOrd="0" destOrd="0" presId="urn:microsoft.com/office/officeart/2005/8/layout/hierarchy1"/>
    <dgm:cxn modelId="{F1E5213B-5DB7-4F2C-A40E-D313E4656341}" type="presParOf" srcId="{7265CD6A-03D7-4322-93D0-FA7359A7E610}" destId="{94A0CD77-4D03-4E41-B782-02963ABA6DCB}" srcOrd="1" destOrd="0" presId="urn:microsoft.com/office/officeart/2005/8/layout/hierarchy1"/>
    <dgm:cxn modelId="{995F84A4-4AF0-4D5A-994E-A9F2EEF0B781}" type="presParOf" srcId="{24D9913A-8D41-4B30-A10F-48E8DB6EEAA5}" destId="{010C21EE-14F3-4DCC-9332-F7B49F57F23B}" srcOrd="1" destOrd="0" presId="urn:microsoft.com/office/officeart/2005/8/layout/hierarchy1"/>
    <dgm:cxn modelId="{001E1F54-D133-4683-A082-F6111A98BEA8}" type="presParOf" srcId="{010C21EE-14F3-4DCC-9332-F7B49F57F23B}" destId="{F479CEE9-1FF0-466D-B36B-F4BE588691A4}" srcOrd="0" destOrd="0" presId="urn:microsoft.com/office/officeart/2005/8/layout/hierarchy1"/>
    <dgm:cxn modelId="{6CDFE1FE-CF6B-4A4A-9B64-ADD0A9A61A42}" type="presParOf" srcId="{010C21EE-14F3-4DCC-9332-F7B49F57F23B}" destId="{F3535DD6-5482-4C51-A969-9DD0D5B008FD}" srcOrd="1" destOrd="0" presId="urn:microsoft.com/office/officeart/2005/8/layout/hierarchy1"/>
    <dgm:cxn modelId="{D98FCEA0-AF08-4C85-94B5-4E142362C26C}" type="presParOf" srcId="{F3535DD6-5482-4C51-A969-9DD0D5B008FD}" destId="{C0002577-E6D4-4D73-9068-C2FAE6334DC6}" srcOrd="0" destOrd="0" presId="urn:microsoft.com/office/officeart/2005/8/layout/hierarchy1"/>
    <dgm:cxn modelId="{18365741-4224-4E39-9B43-30DED6E622F6}" type="presParOf" srcId="{C0002577-E6D4-4D73-9068-C2FAE6334DC6}" destId="{BCFA3FA9-9A2A-4C8B-9BA6-22EAB4CF7CFB}" srcOrd="0" destOrd="0" presId="urn:microsoft.com/office/officeart/2005/8/layout/hierarchy1"/>
    <dgm:cxn modelId="{382167CD-0EF1-4D06-A637-A76F1B3C152D}" type="presParOf" srcId="{C0002577-E6D4-4D73-9068-C2FAE6334DC6}" destId="{0CA751FC-DDE1-414C-B527-A49E2E42CF69}" srcOrd="1" destOrd="0" presId="urn:microsoft.com/office/officeart/2005/8/layout/hierarchy1"/>
    <dgm:cxn modelId="{D3B8B51A-4857-409F-A391-227F17A405AA}" type="presParOf" srcId="{F3535DD6-5482-4C51-A969-9DD0D5B008FD}" destId="{3D3CF5AD-77B8-4AAC-9452-327E769C57C9}" srcOrd="1" destOrd="0" presId="urn:microsoft.com/office/officeart/2005/8/layout/hierarchy1"/>
    <dgm:cxn modelId="{E1771441-6444-4C8F-84EA-8DE542C224B0}" type="presParOf" srcId="{010C21EE-14F3-4DCC-9332-F7B49F57F23B}" destId="{2E6624D1-7BDA-4172-8975-3FFB15A84391}" srcOrd="2" destOrd="0" presId="urn:microsoft.com/office/officeart/2005/8/layout/hierarchy1"/>
    <dgm:cxn modelId="{B466CEA3-2024-4B5A-8B8F-5342B38AB1E4}" type="presParOf" srcId="{010C21EE-14F3-4DCC-9332-F7B49F57F23B}" destId="{0C14B99E-18AD-418F-960C-FE86B2398F69}" srcOrd="3" destOrd="0" presId="urn:microsoft.com/office/officeart/2005/8/layout/hierarchy1"/>
    <dgm:cxn modelId="{CCB39083-F496-443E-BE2C-3CA505C7C480}" type="presParOf" srcId="{0C14B99E-18AD-418F-960C-FE86B2398F69}" destId="{19BEA294-6DE7-4F27-9043-FD8BE51A4E1B}" srcOrd="0" destOrd="0" presId="urn:microsoft.com/office/officeart/2005/8/layout/hierarchy1"/>
    <dgm:cxn modelId="{82A32928-10DC-4591-AD3E-AFE781827866}" type="presParOf" srcId="{19BEA294-6DE7-4F27-9043-FD8BE51A4E1B}" destId="{80631800-E305-4C96-BF86-3601594F129B}" srcOrd="0" destOrd="0" presId="urn:microsoft.com/office/officeart/2005/8/layout/hierarchy1"/>
    <dgm:cxn modelId="{2ABDE9B1-AA34-4FE7-BD69-EBFA6170F063}" type="presParOf" srcId="{19BEA294-6DE7-4F27-9043-FD8BE51A4E1B}" destId="{9CFC3E2A-F6EA-4CD4-864B-82759B63EFCC}" srcOrd="1" destOrd="0" presId="urn:microsoft.com/office/officeart/2005/8/layout/hierarchy1"/>
    <dgm:cxn modelId="{1A7D9EEE-ADF3-4A11-BD2F-302B8BEC2F3E}" type="presParOf" srcId="{0C14B99E-18AD-418F-960C-FE86B2398F69}" destId="{0EEC7FF3-3D98-4DCF-A946-912CCFAF1C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624D1-7BDA-4172-8975-3FFB15A84391}">
      <dsp:nvSpPr>
        <dsp:cNvPr id="0" name=""/>
        <dsp:cNvSpPr/>
      </dsp:nvSpPr>
      <dsp:spPr>
        <a:xfrm>
          <a:off x="5619840" y="2290639"/>
          <a:ext cx="702416" cy="426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569"/>
              </a:lnTo>
              <a:lnTo>
                <a:pt x="702416" y="290569"/>
              </a:lnTo>
              <a:lnTo>
                <a:pt x="702416" y="42638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9CEE9-1FF0-466D-B36B-F4BE588691A4}">
      <dsp:nvSpPr>
        <dsp:cNvPr id="0" name=""/>
        <dsp:cNvSpPr/>
      </dsp:nvSpPr>
      <dsp:spPr>
        <a:xfrm>
          <a:off x="4907777" y="2290639"/>
          <a:ext cx="712063" cy="426385"/>
        </a:xfrm>
        <a:custGeom>
          <a:avLst/>
          <a:gdLst/>
          <a:ahLst/>
          <a:cxnLst/>
          <a:rect l="0" t="0" r="0" b="0"/>
          <a:pathLst>
            <a:path>
              <a:moveTo>
                <a:pt x="712063" y="0"/>
              </a:moveTo>
              <a:lnTo>
                <a:pt x="712063" y="290569"/>
              </a:lnTo>
              <a:lnTo>
                <a:pt x="0" y="290569"/>
              </a:lnTo>
              <a:lnTo>
                <a:pt x="0" y="42638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09612-AEE9-4553-BB55-E7F7780CA11F}">
      <dsp:nvSpPr>
        <dsp:cNvPr id="0" name=""/>
        <dsp:cNvSpPr/>
      </dsp:nvSpPr>
      <dsp:spPr>
        <a:xfrm>
          <a:off x="4036402" y="933291"/>
          <a:ext cx="1583438" cy="426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569"/>
              </a:lnTo>
              <a:lnTo>
                <a:pt x="1583438" y="290569"/>
              </a:lnTo>
              <a:lnTo>
                <a:pt x="1583438" y="42638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2F97-370B-44EC-A9B4-BDBC30E3BB92}">
      <dsp:nvSpPr>
        <dsp:cNvPr id="0" name=""/>
        <dsp:cNvSpPr/>
      </dsp:nvSpPr>
      <dsp:spPr>
        <a:xfrm>
          <a:off x="2721710" y="2290639"/>
          <a:ext cx="730000" cy="426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569"/>
              </a:lnTo>
              <a:lnTo>
                <a:pt x="730000" y="290569"/>
              </a:lnTo>
              <a:lnTo>
                <a:pt x="730000" y="42638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2662-856B-4BD1-ACDD-5386B872CEEE}">
      <dsp:nvSpPr>
        <dsp:cNvPr id="0" name=""/>
        <dsp:cNvSpPr/>
      </dsp:nvSpPr>
      <dsp:spPr>
        <a:xfrm>
          <a:off x="1968061" y="2290639"/>
          <a:ext cx="753648" cy="426385"/>
        </a:xfrm>
        <a:custGeom>
          <a:avLst/>
          <a:gdLst/>
          <a:ahLst/>
          <a:cxnLst/>
          <a:rect l="0" t="0" r="0" b="0"/>
          <a:pathLst>
            <a:path>
              <a:moveTo>
                <a:pt x="753648" y="0"/>
              </a:moveTo>
              <a:lnTo>
                <a:pt x="753648" y="290569"/>
              </a:lnTo>
              <a:lnTo>
                <a:pt x="0" y="290569"/>
              </a:lnTo>
              <a:lnTo>
                <a:pt x="0" y="42638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26A25-EC1A-44C9-9BF1-6E958F0B0282}">
      <dsp:nvSpPr>
        <dsp:cNvPr id="0" name=""/>
        <dsp:cNvSpPr/>
      </dsp:nvSpPr>
      <dsp:spPr>
        <a:xfrm>
          <a:off x="2721710" y="933291"/>
          <a:ext cx="1314691" cy="426385"/>
        </a:xfrm>
        <a:custGeom>
          <a:avLst/>
          <a:gdLst/>
          <a:ahLst/>
          <a:cxnLst/>
          <a:rect l="0" t="0" r="0" b="0"/>
          <a:pathLst>
            <a:path>
              <a:moveTo>
                <a:pt x="1314691" y="0"/>
              </a:moveTo>
              <a:lnTo>
                <a:pt x="1314691" y="290569"/>
              </a:lnTo>
              <a:lnTo>
                <a:pt x="0" y="290569"/>
              </a:lnTo>
              <a:lnTo>
                <a:pt x="0" y="42638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A88E0-7220-41F1-9251-557CB5D32B78}">
      <dsp:nvSpPr>
        <dsp:cNvPr id="0" name=""/>
        <dsp:cNvSpPr/>
      </dsp:nvSpPr>
      <dsp:spPr>
        <a:xfrm>
          <a:off x="3135999" y="2328"/>
          <a:ext cx="1800804" cy="93096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1C411-D5F3-4C9F-AF2D-D9DB22DC5C30}">
      <dsp:nvSpPr>
        <dsp:cNvPr id="0" name=""/>
        <dsp:cNvSpPr/>
      </dsp:nvSpPr>
      <dsp:spPr>
        <a:xfrm>
          <a:off x="3298897" y="157081"/>
          <a:ext cx="1800804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&lt;project&gt;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name=“build”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default=“compile”</a:t>
          </a:r>
          <a:endParaRPr lang="zh-CN" altLang="en-US" sz="2000" kern="1200" dirty="0"/>
        </a:p>
      </dsp:txBody>
      <dsp:txXfrm>
        <a:off x="3326164" y="184348"/>
        <a:ext cx="1746270" cy="876428"/>
      </dsp:txXfrm>
    </dsp:sp>
    <dsp:sp modelId="{4D6B7AC0-1EAF-4410-851B-4ACAE30E4F21}">
      <dsp:nvSpPr>
        <dsp:cNvPr id="0" name=""/>
        <dsp:cNvSpPr/>
      </dsp:nvSpPr>
      <dsp:spPr>
        <a:xfrm>
          <a:off x="1795989" y="1359677"/>
          <a:ext cx="1851442" cy="930962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79109-7145-49FD-A7B5-614DD3AEE821}">
      <dsp:nvSpPr>
        <dsp:cNvPr id="0" name=""/>
        <dsp:cNvSpPr/>
      </dsp:nvSpPr>
      <dsp:spPr>
        <a:xfrm>
          <a:off x="1958887" y="1514430"/>
          <a:ext cx="1851442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&lt;target&gt;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name=“compile”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depends=“init”</a:t>
          </a:r>
          <a:endParaRPr lang="zh-CN" altLang="en-US" sz="2000" kern="1200" dirty="0"/>
        </a:p>
      </dsp:txBody>
      <dsp:txXfrm>
        <a:off x="1986154" y="1541697"/>
        <a:ext cx="1796908" cy="876428"/>
      </dsp:txXfrm>
    </dsp:sp>
    <dsp:sp modelId="{B8BECC23-4A4F-42AE-8280-4F4EF405C53E}">
      <dsp:nvSpPr>
        <dsp:cNvPr id="0" name=""/>
        <dsp:cNvSpPr/>
      </dsp:nvSpPr>
      <dsp:spPr>
        <a:xfrm>
          <a:off x="1400959" y="2717025"/>
          <a:ext cx="1134205" cy="93096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5B7AF-860F-4A76-BC3E-2DF56A055020}">
      <dsp:nvSpPr>
        <dsp:cNvPr id="0" name=""/>
        <dsp:cNvSpPr/>
      </dsp:nvSpPr>
      <dsp:spPr>
        <a:xfrm>
          <a:off x="1563857" y="2871778"/>
          <a:ext cx="1134205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javac</a:t>
          </a:r>
          <a:r>
            <a:rPr lang="en-US" altLang="zh-CN" sz="2000" kern="1200" dirty="0" smtClean="0"/>
            <a:t>&gt;  </a:t>
          </a:r>
          <a:r>
            <a:rPr lang="en-US" altLang="zh-CN" sz="2000" kern="1200" dirty="0" err="1" smtClean="0"/>
            <a:t>srcdir</a:t>
          </a:r>
          <a:r>
            <a:rPr lang="en-US" altLang="zh-CN" sz="2000" kern="1200" dirty="0" smtClean="0"/>
            <a:t>=“.”</a:t>
          </a:r>
          <a:endParaRPr lang="zh-CN" altLang="en-US" sz="2000" kern="1200" dirty="0"/>
        </a:p>
      </dsp:txBody>
      <dsp:txXfrm>
        <a:off x="1591124" y="2899045"/>
        <a:ext cx="1079671" cy="876428"/>
      </dsp:txXfrm>
    </dsp:sp>
    <dsp:sp modelId="{5E12A1CE-52BE-45B9-803C-B2A8D0FDEDA4}">
      <dsp:nvSpPr>
        <dsp:cNvPr id="0" name=""/>
        <dsp:cNvSpPr/>
      </dsp:nvSpPr>
      <dsp:spPr>
        <a:xfrm>
          <a:off x="2860961" y="2717025"/>
          <a:ext cx="1181501" cy="93096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96DB-4049-4400-952A-F99B299F08ED}">
      <dsp:nvSpPr>
        <dsp:cNvPr id="0" name=""/>
        <dsp:cNvSpPr/>
      </dsp:nvSpPr>
      <dsp:spPr>
        <a:xfrm>
          <a:off x="3023859" y="2871778"/>
          <a:ext cx="1181501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&lt;echo&gt;</a:t>
          </a:r>
          <a:endParaRPr lang="zh-CN" altLang="en-US" sz="2000" kern="1200" dirty="0"/>
        </a:p>
      </dsp:txBody>
      <dsp:txXfrm>
        <a:off x="3051126" y="2899045"/>
        <a:ext cx="1126967" cy="876428"/>
      </dsp:txXfrm>
    </dsp:sp>
    <dsp:sp modelId="{6A1FEB10-9D0E-4D94-BEBF-FD63A4AE7E10}">
      <dsp:nvSpPr>
        <dsp:cNvPr id="0" name=""/>
        <dsp:cNvSpPr/>
      </dsp:nvSpPr>
      <dsp:spPr>
        <a:xfrm>
          <a:off x="4962867" y="1359677"/>
          <a:ext cx="1313947" cy="930962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0CD77-4D03-4E41-B782-02963ABA6DCB}">
      <dsp:nvSpPr>
        <dsp:cNvPr id="0" name=""/>
        <dsp:cNvSpPr/>
      </dsp:nvSpPr>
      <dsp:spPr>
        <a:xfrm>
          <a:off x="5125765" y="1514430"/>
          <a:ext cx="1313947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&lt;target&gt;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name=“init”</a:t>
          </a:r>
          <a:endParaRPr lang="zh-CN" altLang="en-US" sz="2000" kern="1200" dirty="0"/>
        </a:p>
      </dsp:txBody>
      <dsp:txXfrm>
        <a:off x="5153032" y="1541697"/>
        <a:ext cx="1259413" cy="876428"/>
      </dsp:txXfrm>
    </dsp:sp>
    <dsp:sp modelId="{BCFA3FA9-9A2A-4C8B-9BA6-22EAB4CF7CFB}">
      <dsp:nvSpPr>
        <dsp:cNvPr id="0" name=""/>
        <dsp:cNvSpPr/>
      </dsp:nvSpPr>
      <dsp:spPr>
        <a:xfrm>
          <a:off x="4368258" y="2717025"/>
          <a:ext cx="1079037" cy="93096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751FC-DDE1-414C-B527-A49E2E42CF69}">
      <dsp:nvSpPr>
        <dsp:cNvPr id="0" name=""/>
        <dsp:cNvSpPr/>
      </dsp:nvSpPr>
      <dsp:spPr>
        <a:xfrm>
          <a:off x="4531156" y="2871778"/>
          <a:ext cx="1079037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dir=“build/classes”</a:t>
          </a:r>
          <a:endParaRPr lang="zh-CN" altLang="en-US" sz="2000" kern="1200" dirty="0"/>
        </a:p>
      </dsp:txBody>
      <dsp:txXfrm>
        <a:off x="4558423" y="2899045"/>
        <a:ext cx="1024503" cy="876428"/>
      </dsp:txXfrm>
    </dsp:sp>
    <dsp:sp modelId="{80631800-E305-4C96-BF86-3601594F129B}">
      <dsp:nvSpPr>
        <dsp:cNvPr id="0" name=""/>
        <dsp:cNvSpPr/>
      </dsp:nvSpPr>
      <dsp:spPr>
        <a:xfrm>
          <a:off x="5773092" y="2717025"/>
          <a:ext cx="1098330" cy="93096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3E2A-F6EA-4CD4-864B-82759B63EFCC}">
      <dsp:nvSpPr>
        <dsp:cNvPr id="0" name=""/>
        <dsp:cNvSpPr/>
      </dsp:nvSpPr>
      <dsp:spPr>
        <a:xfrm>
          <a:off x="5935990" y="2871778"/>
          <a:ext cx="1098330" cy="930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dir=“dist”</a:t>
          </a:r>
          <a:endParaRPr lang="zh-CN" altLang="en-US" sz="2000" kern="1200" dirty="0"/>
        </a:p>
      </dsp:txBody>
      <dsp:txXfrm>
        <a:off x="5963257" y="2899045"/>
        <a:ext cx="1043796" cy="876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20C-898E-497A-9113-B4C9FFFCAE4E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A729-2532-4E81-A5E1-0070526FD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8229600" cy="33944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 Ant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735546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命令行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不带参数 ：</a:t>
            </a:r>
            <a:r>
              <a:rPr lang="en-US" altLang="zh-CN" dirty="0"/>
              <a:t>ant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运行默认的目标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带参数：</a:t>
            </a:r>
            <a:r>
              <a:rPr lang="en-US" altLang="zh-CN" dirty="0"/>
              <a:t>ant </a:t>
            </a:r>
            <a:r>
              <a:rPr lang="en-US" altLang="zh-CN" dirty="0" err="1"/>
              <a:t>init</a:t>
            </a:r>
            <a:r>
              <a:rPr lang="en-US" altLang="zh-CN" dirty="0"/>
              <a:t> ——</a:t>
            </a:r>
            <a:r>
              <a:rPr lang="zh-CN" altLang="en-US" dirty="0"/>
              <a:t>运行指定名称的目标</a:t>
            </a: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构建文件的运行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9762"/>
            <a:ext cx="3657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52" y="2679762"/>
            <a:ext cx="3571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51520" y="681540"/>
            <a:ext cx="8496944" cy="3942438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dirty="0" smtClean="0"/>
              <a:t>文件操作</a:t>
            </a:r>
            <a:endParaRPr lang="en-US" altLang="zh-CN" sz="2400" dirty="0" smtClean="0"/>
          </a:p>
          <a:p>
            <a:pPr lvl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复制文件（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移动和重命名文件（</a:t>
            </a:r>
            <a:r>
              <a:rPr lang="en-US" altLang="zh-CN" sz="2400" dirty="0" smtClean="0"/>
              <a:t>move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删除文件（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dirty="0"/>
              <a:t>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添加数据文件</a:t>
            </a:r>
            <a:endParaRPr lang="en-US" altLang="zh-CN" sz="2400" dirty="0"/>
          </a:p>
          <a:p>
            <a:pPr lvl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生成文档</a:t>
            </a:r>
            <a:endParaRPr lang="en-US" altLang="zh-CN" sz="2400" dirty="0"/>
          </a:p>
          <a:p>
            <a:pPr lvl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dirty="0"/>
              <a:t>创建</a:t>
            </a:r>
            <a:r>
              <a:rPr lang="en-US" altLang="zh-CN" sz="2400" dirty="0"/>
              <a:t>ZIP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dirty="0"/>
              <a:t>部署</a:t>
            </a:r>
            <a:endParaRPr lang="en-US" altLang="zh-CN" sz="2400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工程打包</a:t>
            </a:r>
          </a:p>
        </p:txBody>
      </p:sp>
    </p:spTree>
    <p:extLst>
      <p:ext uri="{BB962C8B-B14F-4D97-AF65-F5344CB8AC3E}">
        <p14:creationId xmlns:p14="http://schemas.microsoft.com/office/powerpoint/2010/main" val="9548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6" y="1041811"/>
            <a:ext cx="4505325" cy="2821781"/>
          </a:xfrm>
          <a:noFill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复制文件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053954"/>
            <a:ext cx="3714750" cy="16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893626"/>
            <a:ext cx="40005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040136"/>
            <a:ext cx="4552950" cy="1714500"/>
          </a:xfrm>
          <a:noFill/>
        </p:spPr>
      </p:pic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C777B4-C924-44B9-BA0C-BAFAE5539429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添加数据文件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3214687"/>
            <a:ext cx="53578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6" y="1071563"/>
            <a:ext cx="2786063" cy="326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0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934171"/>
            <a:ext cx="4200525" cy="771525"/>
          </a:xfrm>
          <a:noFill/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jar</a:t>
            </a:r>
            <a:r>
              <a:rPr lang="zh-CN" altLang="en-US" smtClean="0"/>
              <a:t>文件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339454"/>
            <a:ext cx="3214688" cy="27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815667"/>
            <a:ext cx="4010025" cy="764381"/>
          </a:xfrm>
          <a:noFill/>
        </p:spPr>
      </p:pic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ZIP</a:t>
            </a:r>
            <a:r>
              <a:rPr lang="zh-CN" altLang="en-US" smtClean="0"/>
              <a:t>文件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1" y="1285876"/>
            <a:ext cx="3643313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1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创建无人值守的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编写测试代码，运行通过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编写</a:t>
            </a:r>
            <a:r>
              <a:rPr lang="en-US" altLang="zh-CN" dirty="0"/>
              <a:t>testng.xml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编写</a:t>
            </a:r>
            <a:r>
              <a:rPr lang="en-US" altLang="zh-CN" dirty="0" smtClean="0"/>
              <a:t>build.xml(</a:t>
            </a:r>
            <a:r>
              <a:rPr lang="zh-CN" altLang="en-US" dirty="0"/>
              <a:t>执行</a:t>
            </a:r>
            <a:r>
              <a:rPr lang="en-US" altLang="zh-CN" dirty="0" smtClean="0"/>
              <a:t>testng.xml)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4.</a:t>
            </a:r>
            <a:r>
              <a:rPr lang="zh-CN" altLang="en-US" dirty="0"/>
              <a:t>编写</a:t>
            </a:r>
            <a:r>
              <a:rPr lang="en-US" altLang="zh-CN" dirty="0"/>
              <a:t>bat</a:t>
            </a:r>
            <a:r>
              <a:rPr lang="zh-CN" altLang="en-US" dirty="0"/>
              <a:t>文件（</a:t>
            </a:r>
            <a:r>
              <a:rPr lang="en-US" altLang="zh-CN" dirty="0"/>
              <a:t>dos</a:t>
            </a:r>
            <a:r>
              <a:rPr lang="zh-CN" altLang="en-US" dirty="0"/>
              <a:t>下的批处理文件）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5.</a:t>
            </a:r>
            <a:r>
              <a:rPr lang="zh-CN" altLang="en-US" dirty="0"/>
              <a:t>创建定时任务</a:t>
            </a:r>
          </a:p>
        </p:txBody>
      </p:sp>
    </p:spTree>
    <p:extLst>
      <p:ext uri="{BB962C8B-B14F-4D97-AF65-F5344CB8AC3E}">
        <p14:creationId xmlns:p14="http://schemas.microsoft.com/office/powerpoint/2010/main" val="37065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1520" y="789552"/>
            <a:ext cx="8496944" cy="37264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/>
              <a:t>Ant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Another neat tools</a:t>
            </a:r>
            <a:r>
              <a:rPr lang="zh-CN" altLang="en-US" dirty="0" smtClean="0"/>
              <a:t>：另一个整洁工具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创始人：</a:t>
            </a:r>
            <a:r>
              <a:rPr lang="en-US" altLang="zh-CN" dirty="0" smtClean="0"/>
              <a:t>James Duncan Davidson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Apache Jakarta</a:t>
            </a:r>
            <a:r>
              <a:rPr lang="zh-CN" altLang="en-US" dirty="0" smtClean="0"/>
              <a:t>的子项目，第一个版本于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月发布，</a:t>
            </a:r>
            <a:r>
              <a:rPr lang="en-US" altLang="zh-CN" dirty="0" smtClean="0"/>
              <a:t> 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月被提升为顶级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一种</a:t>
            </a:r>
            <a:r>
              <a:rPr lang="zh-CN" altLang="en-US" dirty="0" smtClean="0">
                <a:solidFill>
                  <a:srgbClr val="FF0000"/>
                </a:solidFill>
              </a:rPr>
              <a:t>构建工具</a:t>
            </a:r>
            <a:r>
              <a:rPr lang="zh-CN" altLang="en-US" dirty="0" smtClean="0"/>
              <a:t>，它可以将所有繁琐的工作任务自动化完成，包括编译代码、运行测试以及程序打包和重发布。</a:t>
            </a:r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 是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896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69" y="935157"/>
            <a:ext cx="8229600" cy="339447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验证是否正常</a:t>
            </a:r>
            <a:r>
              <a:rPr lang="en-US" altLang="zh-CN" dirty="0"/>
              <a:t> </a:t>
            </a:r>
            <a:r>
              <a:rPr lang="en-US" altLang="zh-CN" dirty="0" smtClean="0"/>
              <a:t> ant -version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897564"/>
            <a:ext cx="3895725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0" y="692713"/>
            <a:ext cx="3895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7894"/>
            <a:ext cx="7980887" cy="4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8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构建文件：</a:t>
            </a:r>
            <a:r>
              <a:rPr lang="en-US" altLang="zh-CN" sz="2800" dirty="0"/>
              <a:t>build.xml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</a:t>
            </a:r>
            <a:r>
              <a:rPr lang="zh-CN" altLang="en-US" sz="2600" dirty="0"/>
              <a:t>个构建文件包含一个项目（</a:t>
            </a:r>
            <a:r>
              <a:rPr lang="en-US" altLang="zh-CN" sz="2600" dirty="0"/>
              <a:t>project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每个项目（</a:t>
            </a:r>
            <a:r>
              <a:rPr lang="en-US" altLang="zh-CN" sz="2600" dirty="0"/>
              <a:t>project</a:t>
            </a:r>
            <a:r>
              <a:rPr lang="zh-CN" altLang="en-US" sz="2600" dirty="0"/>
              <a:t>）中包含多个目标（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）中可包含多个任务（</a:t>
            </a:r>
            <a:r>
              <a:rPr lang="en-US" altLang="zh-CN" sz="2600" dirty="0"/>
              <a:t>task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任务（</a:t>
            </a:r>
            <a:r>
              <a:rPr lang="en-US" altLang="zh-CN" sz="2600" dirty="0"/>
              <a:t>task</a:t>
            </a:r>
            <a:r>
              <a:rPr lang="zh-CN" altLang="en-US" sz="2600" dirty="0"/>
              <a:t>）完成具体的工作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通过添加新任务（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）可以扩展</a:t>
            </a:r>
            <a:r>
              <a:rPr lang="en-US" altLang="zh-CN" sz="2600" dirty="0"/>
              <a:t>Ant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）之间可以相互</a:t>
            </a:r>
            <a:r>
              <a:rPr lang="zh-CN" altLang="en-US" sz="2600" dirty="0" smtClean="0"/>
              <a:t>依赖</a:t>
            </a:r>
            <a:endParaRPr lang="en-US" altLang="zh-CN" sz="2600" dirty="0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构建文件</a:t>
            </a:r>
          </a:p>
        </p:txBody>
      </p:sp>
    </p:spTree>
    <p:extLst>
      <p:ext uri="{BB962C8B-B14F-4D97-AF65-F5344CB8AC3E}">
        <p14:creationId xmlns:p14="http://schemas.microsoft.com/office/powerpoint/2010/main" val="7731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使用命令行模式，进入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文件所在的目录，执行以下命令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ant //</a:t>
            </a:r>
            <a:r>
              <a:rPr lang="zh-CN" altLang="en-US" dirty="0" smtClean="0"/>
              <a:t>执行默认的</a:t>
            </a:r>
            <a:r>
              <a:rPr lang="en-US" altLang="zh-CN" dirty="0" smtClean="0"/>
              <a:t>build.xml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ant </a:t>
            </a:r>
            <a:r>
              <a:rPr lang="en-US" altLang="zh-CN" dirty="0"/>
              <a:t>–f  </a:t>
            </a:r>
            <a:r>
              <a:rPr lang="en-US" altLang="zh-CN" dirty="0" smtClean="0"/>
              <a:t>build1.xml  //</a:t>
            </a:r>
            <a:r>
              <a:rPr lang="zh-CN" altLang="en-US" dirty="0" smtClean="0"/>
              <a:t>执行自定义文件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执行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533816"/>
              </p:ext>
            </p:extLst>
          </p:nvPr>
        </p:nvGraphicFramePr>
        <p:xfrm>
          <a:off x="140049" y="915566"/>
          <a:ext cx="8435280" cy="380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构建文件</a:t>
            </a:r>
          </a:p>
        </p:txBody>
      </p:sp>
      <p:sp>
        <p:nvSpPr>
          <p:cNvPr id="7173" name="右箭头 9"/>
          <p:cNvSpPr>
            <a:spLocks noChangeArrowheads="1"/>
          </p:cNvSpPr>
          <p:nvPr/>
        </p:nvSpPr>
        <p:spPr bwMode="auto">
          <a:xfrm>
            <a:off x="4357688" y="3000375"/>
            <a:ext cx="1714500" cy="34529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74" name="直接箭头连接符 12"/>
          <p:cNvCxnSpPr>
            <a:cxnSpLocks noChangeShapeType="1"/>
          </p:cNvCxnSpPr>
          <p:nvPr/>
        </p:nvCxnSpPr>
        <p:spPr bwMode="auto">
          <a:xfrm flipV="1">
            <a:off x="4357689" y="2625329"/>
            <a:ext cx="1285875" cy="107156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3231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05577"/>
            <a:ext cx="5676900" cy="1878806"/>
          </a:xfrm>
          <a:noFill/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构建文件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53954"/>
            <a:ext cx="4572000" cy="15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9" y="3053954"/>
            <a:ext cx="2414587" cy="157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51520" y="681541"/>
            <a:ext cx="889248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Eclipse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右键</a:t>
            </a:r>
            <a:r>
              <a:rPr lang="zh-CN" altLang="en-US" sz="2400" dirty="0"/>
              <a:t>选中</a:t>
            </a:r>
            <a:r>
              <a:rPr lang="en-US" altLang="zh-CN" sz="2400" dirty="0" err="1"/>
              <a:t>build.xml</a:t>
            </a:r>
            <a:r>
              <a:rPr lang="en-US" altLang="zh-CN" sz="2400" dirty="0" err="1">
                <a:sym typeface="Wingdings" pitchFamily="2" charset="2"/>
              </a:rPr>
              <a:t>run</a:t>
            </a:r>
            <a:r>
              <a:rPr lang="en-US" altLang="zh-CN" sz="2400" dirty="0">
                <a:sym typeface="Wingdings" pitchFamily="2" charset="2"/>
              </a:rPr>
              <a:t> as ant build</a:t>
            </a:r>
            <a:r>
              <a:rPr lang="zh-CN" altLang="en-US" sz="2400" dirty="0">
                <a:sym typeface="Wingdings" pitchFamily="2" charset="2"/>
              </a:rPr>
              <a:t>：构建默认的目标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右键选中</a:t>
            </a:r>
            <a:r>
              <a:rPr lang="en-US" altLang="zh-CN" sz="2400" dirty="0" err="1"/>
              <a:t>build.xml</a:t>
            </a:r>
            <a:r>
              <a:rPr lang="en-US" altLang="zh-CN" sz="2400" dirty="0" err="1">
                <a:sym typeface="Wingdings" pitchFamily="2" charset="2"/>
              </a:rPr>
              <a:t>run</a:t>
            </a:r>
            <a:r>
              <a:rPr lang="en-US" altLang="zh-CN" sz="2400" dirty="0">
                <a:sym typeface="Wingdings" pitchFamily="2" charset="2"/>
              </a:rPr>
              <a:t> as External Tools Configurations</a:t>
            </a:r>
            <a:r>
              <a:rPr lang="zh-CN" altLang="en-US" sz="2400" dirty="0">
                <a:sym typeface="Wingdings" pitchFamily="2" charset="2"/>
              </a:rPr>
              <a:t>：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Wingdings" pitchFamily="2" charset="2"/>
              </a:rPr>
              <a:t>    </a:t>
            </a:r>
            <a:r>
              <a:rPr lang="zh-CN" altLang="en-US" sz="2400" dirty="0">
                <a:sym typeface="Wingdings" pitchFamily="2" charset="2"/>
              </a:rPr>
              <a:t>输入参数，构建指定的目标</a:t>
            </a:r>
            <a:endParaRPr lang="en-US" altLang="zh-CN" sz="2400" dirty="0">
              <a:sym typeface="Wingdings" pitchFamily="2" charset="2"/>
            </a:endParaRPr>
          </a:p>
          <a:p>
            <a:pPr lvl="1"/>
            <a:endParaRPr lang="en-US" altLang="zh-CN" dirty="0" smtClean="0">
              <a:latin typeface="华文楷体" pitchFamily="2" charset="-122"/>
              <a:ea typeface="华文楷体" pitchFamily="2" charset="-122"/>
              <a:sym typeface="Wingdings" pitchFamily="2" charset="2"/>
            </a:endParaRPr>
          </a:p>
          <a:p>
            <a:pPr lvl="1"/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构建文件的运行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65816"/>
            <a:ext cx="7636972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42" y="1200151"/>
            <a:ext cx="6293917" cy="3394472"/>
          </a:xfrm>
          <a:noFill/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构建文件的运行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589735"/>
            <a:ext cx="6286500" cy="8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1308</TotalTime>
  <Words>395</Words>
  <Application>Microsoft Office PowerPoint</Application>
  <PresentationFormat>全屏显示(16:9)</PresentationFormat>
  <Paragraphs>72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12  Ant使用 </vt:lpstr>
      <vt:lpstr>什么 是Ant？</vt:lpstr>
      <vt:lpstr>配置环境变量</vt:lpstr>
      <vt:lpstr>构建文件</vt:lpstr>
      <vt:lpstr>执行</vt:lpstr>
      <vt:lpstr>构建文件</vt:lpstr>
      <vt:lpstr>构建文件</vt:lpstr>
      <vt:lpstr>构建文件的运行</vt:lpstr>
      <vt:lpstr>构建文件的运行</vt:lpstr>
      <vt:lpstr>构建文件的运行</vt:lpstr>
      <vt:lpstr>工程打包</vt:lpstr>
      <vt:lpstr>复制文件</vt:lpstr>
      <vt:lpstr>添加数据文件</vt:lpstr>
      <vt:lpstr>生成jar文件</vt:lpstr>
      <vt:lpstr>创建ZIP文件</vt:lpstr>
      <vt:lpstr>创建无人值守的测试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117</cp:revision>
  <dcterms:created xsi:type="dcterms:W3CDTF">2016-09-01T04:14:56Z</dcterms:created>
  <dcterms:modified xsi:type="dcterms:W3CDTF">2019-05-04T23:57:40Z</dcterms:modified>
</cp:coreProperties>
</file>