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5"/>
  </p:notesMasterIdLst>
  <p:sldIdLst>
    <p:sldId id="256" r:id="rId3"/>
    <p:sldId id="258" r:id="rId4"/>
    <p:sldId id="259" r:id="rId5"/>
    <p:sldId id="260" r:id="rId6"/>
    <p:sldId id="276" r:id="rId7"/>
    <p:sldId id="274" r:id="rId8"/>
    <p:sldId id="275" r:id="rId9"/>
    <p:sldId id="282" r:id="rId10"/>
    <p:sldId id="279" r:id="rId11"/>
    <p:sldId id="277" r:id="rId12"/>
    <p:sldId id="280" r:id="rId13"/>
    <p:sldId id="281" r:id="rId14"/>
    <p:sldId id="283" r:id="rId15"/>
    <p:sldId id="269" r:id="rId16"/>
    <p:sldId id="285" r:id="rId17"/>
    <p:sldId id="286" r:id="rId18"/>
    <p:sldId id="287" r:id="rId19"/>
    <p:sldId id="288" r:id="rId20"/>
    <p:sldId id="289" r:id="rId21"/>
    <p:sldId id="291" r:id="rId22"/>
    <p:sldId id="293" r:id="rId23"/>
    <p:sldId id="292"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Georgia" panose="02040502050405020303" pitchFamily="18"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F052FE-3BD4-4941-A18D-10153105E130}" v="14" dt="2022-10-18T09:32:40.0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1" autoAdjust="0"/>
    <p:restoredTop sz="94660"/>
  </p:normalViewPr>
  <p:slideViewPr>
    <p:cSldViewPr snapToGrid="0">
      <p:cViewPr varScale="1">
        <p:scale>
          <a:sx n="88" d="100"/>
          <a:sy n="88" d="100"/>
        </p:scale>
        <p:origin x="492"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microsoft.com/office/2015/10/relationships/revisionInfo" Target="revisionInfo.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zekiel Joaquim" userId="9f27de24-76cf-4ae4-b82b-ab10c6bed553" providerId="ADAL" clId="{92F052FE-3BD4-4941-A18D-10153105E130}"/>
    <pc:docChg chg="undo custSel addSld delSld modSld sldOrd">
      <pc:chgData name="Ezekiel Joaquim" userId="9f27de24-76cf-4ae4-b82b-ab10c6bed553" providerId="ADAL" clId="{92F052FE-3BD4-4941-A18D-10153105E130}" dt="2022-10-18T09:32:52.277" v="5112" actId="1076"/>
      <pc:docMkLst>
        <pc:docMk/>
      </pc:docMkLst>
      <pc:sldChg chg="addSp delSp modSp mod">
        <pc:chgData name="Ezekiel Joaquim" userId="9f27de24-76cf-4ae4-b82b-ab10c6bed553" providerId="ADAL" clId="{92F052FE-3BD4-4941-A18D-10153105E130}" dt="2022-10-17T08:07:23.850" v="4239" actId="20577"/>
        <pc:sldMkLst>
          <pc:docMk/>
          <pc:sldMk cId="0" sldId="258"/>
        </pc:sldMkLst>
        <pc:spChg chg="mod">
          <ac:chgData name="Ezekiel Joaquim" userId="9f27de24-76cf-4ae4-b82b-ab10c6bed553" providerId="ADAL" clId="{92F052FE-3BD4-4941-A18D-10153105E130}" dt="2022-10-17T08:04:45.226" v="4070" actId="20577"/>
          <ac:spMkLst>
            <pc:docMk/>
            <pc:sldMk cId="0" sldId="258"/>
            <ac:spMk id="153" creationId="{00000000-0000-0000-0000-000000000000}"/>
          </ac:spMkLst>
        </pc:spChg>
        <pc:spChg chg="mod">
          <ac:chgData name="Ezekiel Joaquim" userId="9f27de24-76cf-4ae4-b82b-ab10c6bed553" providerId="ADAL" clId="{92F052FE-3BD4-4941-A18D-10153105E130}" dt="2022-10-17T08:05:57.744" v="4113" actId="20577"/>
          <ac:spMkLst>
            <pc:docMk/>
            <pc:sldMk cId="0" sldId="258"/>
            <ac:spMk id="156" creationId="{00000000-0000-0000-0000-000000000000}"/>
          </ac:spMkLst>
        </pc:spChg>
        <pc:spChg chg="mod">
          <ac:chgData name="Ezekiel Joaquim" userId="9f27de24-76cf-4ae4-b82b-ab10c6bed553" providerId="ADAL" clId="{92F052FE-3BD4-4941-A18D-10153105E130}" dt="2022-10-17T08:06:36.495" v="4181" actId="20577"/>
          <ac:spMkLst>
            <pc:docMk/>
            <pc:sldMk cId="0" sldId="258"/>
            <ac:spMk id="159" creationId="{00000000-0000-0000-0000-000000000000}"/>
          </ac:spMkLst>
        </pc:spChg>
        <pc:spChg chg="mod topLvl">
          <ac:chgData name="Ezekiel Joaquim" userId="9f27de24-76cf-4ae4-b82b-ab10c6bed553" providerId="ADAL" clId="{92F052FE-3BD4-4941-A18D-10153105E130}" dt="2022-10-17T08:07:03.987" v="4206" actId="478"/>
          <ac:spMkLst>
            <pc:docMk/>
            <pc:sldMk cId="0" sldId="258"/>
            <ac:spMk id="163" creationId="{00000000-0000-0000-0000-000000000000}"/>
          </ac:spMkLst>
        </pc:spChg>
        <pc:spChg chg="add del mod topLvl">
          <ac:chgData name="Ezekiel Joaquim" userId="9f27de24-76cf-4ae4-b82b-ab10c6bed553" providerId="ADAL" clId="{92F052FE-3BD4-4941-A18D-10153105E130}" dt="2022-10-17T08:07:23.850" v="4239" actId="20577"/>
          <ac:spMkLst>
            <pc:docMk/>
            <pc:sldMk cId="0" sldId="258"/>
            <ac:spMk id="164" creationId="{00000000-0000-0000-0000-000000000000}"/>
          </ac:spMkLst>
        </pc:spChg>
        <pc:grpChg chg="add del">
          <ac:chgData name="Ezekiel Joaquim" userId="9f27de24-76cf-4ae4-b82b-ab10c6bed553" providerId="ADAL" clId="{92F052FE-3BD4-4941-A18D-10153105E130}" dt="2022-10-17T08:07:03.987" v="4206" actId="478"/>
          <ac:grpSpMkLst>
            <pc:docMk/>
            <pc:sldMk cId="0" sldId="258"/>
            <ac:grpSpMk id="162" creationId="{00000000-0000-0000-0000-000000000000}"/>
          </ac:grpSpMkLst>
        </pc:grpChg>
      </pc:sldChg>
      <pc:sldChg chg="modSp mod">
        <pc:chgData name="Ezekiel Joaquim" userId="9f27de24-76cf-4ae4-b82b-ab10c6bed553" providerId="ADAL" clId="{92F052FE-3BD4-4941-A18D-10153105E130}" dt="2022-10-17T08:21:33.164" v="4927" actId="27636"/>
        <pc:sldMkLst>
          <pc:docMk/>
          <pc:sldMk cId="0" sldId="260"/>
        </pc:sldMkLst>
        <pc:spChg chg="mod">
          <ac:chgData name="Ezekiel Joaquim" userId="9f27de24-76cf-4ae4-b82b-ab10c6bed553" providerId="ADAL" clId="{92F052FE-3BD4-4941-A18D-10153105E130}" dt="2022-10-17T08:21:33.164" v="4927" actId="27636"/>
          <ac:spMkLst>
            <pc:docMk/>
            <pc:sldMk cId="0" sldId="260"/>
            <ac:spMk id="183" creationId="{00000000-0000-0000-0000-000000000000}"/>
          </ac:spMkLst>
        </pc:spChg>
      </pc:sldChg>
      <pc:sldChg chg="delSp modSp del mod">
        <pc:chgData name="Ezekiel Joaquim" userId="9f27de24-76cf-4ae4-b82b-ab10c6bed553" providerId="ADAL" clId="{92F052FE-3BD4-4941-A18D-10153105E130}" dt="2022-10-16T18:46:33.258" v="150" actId="47"/>
        <pc:sldMkLst>
          <pc:docMk/>
          <pc:sldMk cId="0" sldId="261"/>
        </pc:sldMkLst>
        <pc:spChg chg="mod">
          <ac:chgData name="Ezekiel Joaquim" userId="9f27de24-76cf-4ae4-b82b-ab10c6bed553" providerId="ADAL" clId="{92F052FE-3BD4-4941-A18D-10153105E130}" dt="2022-10-16T18:45:06.815" v="145" actId="1076"/>
          <ac:spMkLst>
            <pc:docMk/>
            <pc:sldMk cId="0" sldId="261"/>
            <ac:spMk id="195" creationId="{00000000-0000-0000-0000-000000000000}"/>
          </ac:spMkLst>
        </pc:spChg>
        <pc:picChg chg="del">
          <ac:chgData name="Ezekiel Joaquim" userId="9f27de24-76cf-4ae4-b82b-ab10c6bed553" providerId="ADAL" clId="{92F052FE-3BD4-4941-A18D-10153105E130}" dt="2022-10-16T18:46:09.405" v="146" actId="478"/>
          <ac:picMkLst>
            <pc:docMk/>
            <pc:sldMk cId="0" sldId="261"/>
            <ac:picMk id="194" creationId="{00000000-0000-0000-0000-000000000000}"/>
          </ac:picMkLst>
        </pc:picChg>
      </pc:sldChg>
      <pc:sldChg chg="del">
        <pc:chgData name="Ezekiel Joaquim" userId="9f27de24-76cf-4ae4-b82b-ab10c6bed553" providerId="ADAL" clId="{92F052FE-3BD4-4941-A18D-10153105E130}" dt="2022-10-16T18:47:06.831" v="151" actId="2696"/>
        <pc:sldMkLst>
          <pc:docMk/>
          <pc:sldMk cId="0" sldId="262"/>
        </pc:sldMkLst>
      </pc:sldChg>
      <pc:sldChg chg="del">
        <pc:chgData name="Ezekiel Joaquim" userId="9f27de24-76cf-4ae4-b82b-ab10c6bed553" providerId="ADAL" clId="{92F052FE-3BD4-4941-A18D-10153105E130}" dt="2022-10-16T19:32:10.315" v="643" actId="2696"/>
        <pc:sldMkLst>
          <pc:docMk/>
          <pc:sldMk cId="0" sldId="263"/>
        </pc:sldMkLst>
      </pc:sldChg>
      <pc:sldChg chg="del">
        <pc:chgData name="Ezekiel Joaquim" userId="9f27de24-76cf-4ae4-b82b-ab10c6bed553" providerId="ADAL" clId="{92F052FE-3BD4-4941-A18D-10153105E130}" dt="2022-10-16T19:45:16.150" v="1126" actId="2696"/>
        <pc:sldMkLst>
          <pc:docMk/>
          <pc:sldMk cId="0" sldId="264"/>
        </pc:sldMkLst>
      </pc:sldChg>
      <pc:sldChg chg="del">
        <pc:chgData name="Ezekiel Joaquim" userId="9f27de24-76cf-4ae4-b82b-ab10c6bed553" providerId="ADAL" clId="{92F052FE-3BD4-4941-A18D-10153105E130}" dt="2022-10-16T19:45:57.824" v="1130" actId="2696"/>
        <pc:sldMkLst>
          <pc:docMk/>
          <pc:sldMk cId="0" sldId="265"/>
        </pc:sldMkLst>
      </pc:sldChg>
      <pc:sldChg chg="del">
        <pc:chgData name="Ezekiel Joaquim" userId="9f27de24-76cf-4ae4-b82b-ab10c6bed553" providerId="ADAL" clId="{92F052FE-3BD4-4941-A18D-10153105E130}" dt="2022-10-16T19:45:12.146" v="1125" actId="2696"/>
        <pc:sldMkLst>
          <pc:docMk/>
          <pc:sldMk cId="0" sldId="266"/>
        </pc:sldMkLst>
      </pc:sldChg>
      <pc:sldChg chg="del">
        <pc:chgData name="Ezekiel Joaquim" userId="9f27de24-76cf-4ae4-b82b-ab10c6bed553" providerId="ADAL" clId="{92F052FE-3BD4-4941-A18D-10153105E130}" dt="2022-10-16T19:45:08.729" v="1124" actId="2696"/>
        <pc:sldMkLst>
          <pc:docMk/>
          <pc:sldMk cId="0" sldId="267"/>
        </pc:sldMkLst>
      </pc:sldChg>
      <pc:sldChg chg="modSp del mod">
        <pc:chgData name="Ezekiel Joaquim" userId="9f27de24-76cf-4ae4-b82b-ab10c6bed553" providerId="ADAL" clId="{92F052FE-3BD4-4941-A18D-10153105E130}" dt="2022-10-16T19:45:04.164" v="1123" actId="2696"/>
        <pc:sldMkLst>
          <pc:docMk/>
          <pc:sldMk cId="0" sldId="268"/>
        </pc:sldMkLst>
        <pc:picChg chg="mod">
          <ac:chgData name="Ezekiel Joaquim" userId="9f27de24-76cf-4ae4-b82b-ab10c6bed553" providerId="ADAL" clId="{92F052FE-3BD4-4941-A18D-10153105E130}" dt="2022-10-16T19:44:53.472" v="1122" actId="1076"/>
          <ac:picMkLst>
            <pc:docMk/>
            <pc:sldMk cId="0" sldId="268"/>
            <ac:picMk id="287" creationId="{00000000-0000-0000-0000-000000000000}"/>
          </ac:picMkLst>
        </pc:picChg>
      </pc:sldChg>
      <pc:sldChg chg="addSp delSp modSp mod">
        <pc:chgData name="Ezekiel Joaquim" userId="9f27de24-76cf-4ae4-b82b-ab10c6bed553" providerId="ADAL" clId="{92F052FE-3BD4-4941-A18D-10153105E130}" dt="2022-10-17T08:08:33.048" v="4314" actId="20577"/>
        <pc:sldMkLst>
          <pc:docMk/>
          <pc:sldMk cId="0" sldId="269"/>
        </pc:sldMkLst>
        <pc:spChg chg="add mod">
          <ac:chgData name="Ezekiel Joaquim" userId="9f27de24-76cf-4ae4-b82b-ab10c6bed553" providerId="ADAL" clId="{92F052FE-3BD4-4941-A18D-10153105E130}" dt="2022-10-17T08:03:32.024" v="4034" actId="13900"/>
          <ac:spMkLst>
            <pc:docMk/>
            <pc:sldMk cId="0" sldId="269"/>
            <ac:spMk id="4" creationId="{56C28EF8-CE35-C09F-3598-B307582E9D78}"/>
          </ac:spMkLst>
        </pc:spChg>
        <pc:spChg chg="mod">
          <ac:chgData name="Ezekiel Joaquim" userId="9f27de24-76cf-4ae4-b82b-ab10c6bed553" providerId="ADAL" clId="{92F052FE-3BD4-4941-A18D-10153105E130}" dt="2022-10-17T08:08:33.048" v="4314" actId="20577"/>
          <ac:spMkLst>
            <pc:docMk/>
            <pc:sldMk cId="0" sldId="269"/>
            <ac:spMk id="295" creationId="{00000000-0000-0000-0000-000000000000}"/>
          </ac:spMkLst>
        </pc:spChg>
        <pc:spChg chg="del mod">
          <ac:chgData name="Ezekiel Joaquim" userId="9f27de24-76cf-4ae4-b82b-ab10c6bed553" providerId="ADAL" clId="{92F052FE-3BD4-4941-A18D-10153105E130}" dt="2022-10-16T19:53:24.420" v="1135" actId="478"/>
          <ac:spMkLst>
            <pc:docMk/>
            <pc:sldMk cId="0" sldId="269"/>
            <ac:spMk id="296" creationId="{00000000-0000-0000-0000-000000000000}"/>
          </ac:spMkLst>
        </pc:spChg>
        <pc:picChg chg="add mod">
          <ac:chgData name="Ezekiel Joaquim" userId="9f27de24-76cf-4ae4-b82b-ab10c6bed553" providerId="ADAL" clId="{92F052FE-3BD4-4941-A18D-10153105E130}" dt="2022-10-16T19:54:53.912" v="1142" actId="14100"/>
          <ac:picMkLst>
            <pc:docMk/>
            <pc:sldMk cId="0" sldId="269"/>
            <ac:picMk id="3" creationId="{A2A7F39C-F163-E709-0F11-9BA9E77C2654}"/>
          </ac:picMkLst>
        </pc:picChg>
        <pc:picChg chg="del mod">
          <ac:chgData name="Ezekiel Joaquim" userId="9f27de24-76cf-4ae4-b82b-ab10c6bed553" providerId="ADAL" clId="{92F052FE-3BD4-4941-A18D-10153105E130}" dt="2022-10-16T20:00:43.633" v="1605" actId="478"/>
          <ac:picMkLst>
            <pc:docMk/>
            <pc:sldMk cId="0" sldId="269"/>
            <ac:picMk id="294" creationId="{00000000-0000-0000-0000-000000000000}"/>
          </ac:picMkLst>
        </pc:picChg>
      </pc:sldChg>
      <pc:sldChg chg="del">
        <pc:chgData name="Ezekiel Joaquim" userId="9f27de24-76cf-4ae4-b82b-ab10c6bed553" providerId="ADAL" clId="{92F052FE-3BD4-4941-A18D-10153105E130}" dt="2022-10-16T20:24:06.678" v="2984" actId="2696"/>
        <pc:sldMkLst>
          <pc:docMk/>
          <pc:sldMk cId="0" sldId="270"/>
        </pc:sldMkLst>
      </pc:sldChg>
      <pc:sldChg chg="del">
        <pc:chgData name="Ezekiel Joaquim" userId="9f27de24-76cf-4ae4-b82b-ab10c6bed553" providerId="ADAL" clId="{92F052FE-3BD4-4941-A18D-10153105E130}" dt="2022-10-16T20:24:10.494" v="2985" actId="2696"/>
        <pc:sldMkLst>
          <pc:docMk/>
          <pc:sldMk cId="0" sldId="271"/>
        </pc:sldMkLst>
      </pc:sldChg>
      <pc:sldChg chg="del">
        <pc:chgData name="Ezekiel Joaquim" userId="9f27de24-76cf-4ae4-b82b-ab10c6bed553" providerId="ADAL" clId="{92F052FE-3BD4-4941-A18D-10153105E130}" dt="2022-10-16T20:24:17.256" v="2986" actId="2696"/>
        <pc:sldMkLst>
          <pc:docMk/>
          <pc:sldMk cId="0" sldId="272"/>
        </pc:sldMkLst>
      </pc:sldChg>
      <pc:sldChg chg="del">
        <pc:chgData name="Ezekiel Joaquim" userId="9f27de24-76cf-4ae4-b82b-ab10c6bed553" providerId="ADAL" clId="{92F052FE-3BD4-4941-A18D-10153105E130}" dt="2022-10-16T20:24:21.440" v="2987" actId="2696"/>
        <pc:sldMkLst>
          <pc:docMk/>
          <pc:sldMk cId="0" sldId="273"/>
        </pc:sldMkLst>
      </pc:sldChg>
      <pc:sldChg chg="modSp add mod ord">
        <pc:chgData name="Ezekiel Joaquim" userId="9f27de24-76cf-4ae4-b82b-ab10c6bed553" providerId="ADAL" clId="{92F052FE-3BD4-4941-A18D-10153105E130}" dt="2022-10-16T18:37:28.175" v="68" actId="27636"/>
        <pc:sldMkLst>
          <pc:docMk/>
          <pc:sldMk cId="3212304995" sldId="274"/>
        </pc:sldMkLst>
        <pc:spChg chg="mod">
          <ac:chgData name="Ezekiel Joaquim" userId="9f27de24-76cf-4ae4-b82b-ab10c6bed553" providerId="ADAL" clId="{92F052FE-3BD4-4941-A18D-10153105E130}" dt="2022-10-16T18:37:28.175" v="68" actId="27636"/>
          <ac:spMkLst>
            <pc:docMk/>
            <pc:sldMk cId="3212304995" sldId="274"/>
            <ac:spMk id="183" creationId="{00000000-0000-0000-0000-000000000000}"/>
          </ac:spMkLst>
        </pc:spChg>
        <pc:spChg chg="mod">
          <ac:chgData name="Ezekiel Joaquim" userId="9f27de24-76cf-4ae4-b82b-ab10c6bed553" providerId="ADAL" clId="{92F052FE-3BD4-4941-A18D-10153105E130}" dt="2022-10-16T15:01:59.848" v="34" actId="20577"/>
          <ac:spMkLst>
            <pc:docMk/>
            <pc:sldMk cId="3212304995" sldId="274"/>
            <ac:spMk id="186" creationId="{00000000-0000-0000-0000-000000000000}"/>
          </ac:spMkLst>
        </pc:spChg>
      </pc:sldChg>
      <pc:sldChg chg="modSp add mod">
        <pc:chgData name="Ezekiel Joaquim" userId="9f27de24-76cf-4ae4-b82b-ab10c6bed553" providerId="ADAL" clId="{92F052FE-3BD4-4941-A18D-10153105E130}" dt="2022-10-16T18:43:24.692" v="144" actId="27636"/>
        <pc:sldMkLst>
          <pc:docMk/>
          <pc:sldMk cId="4069899297" sldId="275"/>
        </pc:sldMkLst>
        <pc:spChg chg="mod">
          <ac:chgData name="Ezekiel Joaquim" userId="9f27de24-76cf-4ae4-b82b-ab10c6bed553" providerId="ADAL" clId="{92F052FE-3BD4-4941-A18D-10153105E130}" dt="2022-10-16T18:43:24.692" v="144" actId="27636"/>
          <ac:spMkLst>
            <pc:docMk/>
            <pc:sldMk cId="4069899297" sldId="275"/>
            <ac:spMk id="183" creationId="{00000000-0000-0000-0000-000000000000}"/>
          </ac:spMkLst>
        </pc:spChg>
      </pc:sldChg>
      <pc:sldChg chg="modSp add mod ord">
        <pc:chgData name="Ezekiel Joaquim" userId="9f27de24-76cf-4ae4-b82b-ab10c6bed553" providerId="ADAL" clId="{92F052FE-3BD4-4941-A18D-10153105E130}" dt="2022-10-16T18:48:04.804" v="197" actId="20577"/>
        <pc:sldMkLst>
          <pc:docMk/>
          <pc:sldMk cId="1360434378" sldId="276"/>
        </pc:sldMkLst>
        <pc:spChg chg="mod">
          <ac:chgData name="Ezekiel Joaquim" userId="9f27de24-76cf-4ae4-b82b-ab10c6bed553" providerId="ADAL" clId="{92F052FE-3BD4-4941-A18D-10153105E130}" dt="2022-10-16T18:48:04.804" v="197" actId="20577"/>
          <ac:spMkLst>
            <pc:docMk/>
            <pc:sldMk cId="1360434378" sldId="276"/>
            <ac:spMk id="177" creationId="{00000000-0000-0000-0000-000000000000}"/>
          </ac:spMkLst>
        </pc:spChg>
      </pc:sldChg>
      <pc:sldChg chg="modSp add mod ord">
        <pc:chgData name="Ezekiel Joaquim" userId="9f27de24-76cf-4ae4-b82b-ab10c6bed553" providerId="ADAL" clId="{92F052FE-3BD4-4941-A18D-10153105E130}" dt="2022-10-16T19:44:24.335" v="1121" actId="20577"/>
        <pc:sldMkLst>
          <pc:docMk/>
          <pc:sldMk cId="764462019" sldId="277"/>
        </pc:sldMkLst>
        <pc:spChg chg="mod">
          <ac:chgData name="Ezekiel Joaquim" userId="9f27de24-76cf-4ae4-b82b-ab10c6bed553" providerId="ADAL" clId="{92F052FE-3BD4-4941-A18D-10153105E130}" dt="2022-10-16T18:48:18.693" v="201" actId="1076"/>
          <ac:spMkLst>
            <pc:docMk/>
            <pc:sldMk cId="764462019" sldId="277"/>
            <ac:spMk id="174" creationId="{00000000-0000-0000-0000-000000000000}"/>
          </ac:spMkLst>
        </pc:spChg>
        <pc:spChg chg="mod">
          <ac:chgData name="Ezekiel Joaquim" userId="9f27de24-76cf-4ae4-b82b-ab10c6bed553" providerId="ADAL" clId="{92F052FE-3BD4-4941-A18D-10153105E130}" dt="2022-10-16T19:44:24.335" v="1121" actId="20577"/>
          <ac:spMkLst>
            <pc:docMk/>
            <pc:sldMk cId="764462019" sldId="277"/>
            <ac:spMk id="177" creationId="{00000000-0000-0000-0000-000000000000}"/>
          </ac:spMkLst>
        </pc:spChg>
      </pc:sldChg>
      <pc:sldChg chg="modSp add del mod">
        <pc:chgData name="Ezekiel Joaquim" userId="9f27de24-76cf-4ae4-b82b-ab10c6bed553" providerId="ADAL" clId="{92F052FE-3BD4-4941-A18D-10153105E130}" dt="2022-10-16T19:38:15.946" v="1003" actId="2696"/>
        <pc:sldMkLst>
          <pc:docMk/>
          <pc:sldMk cId="1903653330" sldId="278"/>
        </pc:sldMkLst>
        <pc:spChg chg="mod">
          <ac:chgData name="Ezekiel Joaquim" userId="9f27de24-76cf-4ae4-b82b-ab10c6bed553" providerId="ADAL" clId="{92F052FE-3BD4-4941-A18D-10153105E130}" dt="2022-10-16T19:34:04.348" v="798" actId="27636"/>
          <ac:spMkLst>
            <pc:docMk/>
            <pc:sldMk cId="1903653330" sldId="278"/>
            <ac:spMk id="183" creationId="{00000000-0000-0000-0000-000000000000}"/>
          </ac:spMkLst>
        </pc:spChg>
        <pc:spChg chg="mod">
          <ac:chgData name="Ezekiel Joaquim" userId="9f27de24-76cf-4ae4-b82b-ab10c6bed553" providerId="ADAL" clId="{92F052FE-3BD4-4941-A18D-10153105E130}" dt="2022-10-16T18:49:58.316" v="568" actId="20577"/>
          <ac:spMkLst>
            <pc:docMk/>
            <pc:sldMk cId="1903653330" sldId="278"/>
            <ac:spMk id="186" creationId="{00000000-0000-0000-0000-000000000000}"/>
          </ac:spMkLst>
        </pc:spChg>
      </pc:sldChg>
      <pc:sldChg chg="modSp add mod ord">
        <pc:chgData name="Ezekiel Joaquim" userId="9f27de24-76cf-4ae4-b82b-ab10c6bed553" providerId="ADAL" clId="{92F052FE-3BD4-4941-A18D-10153105E130}" dt="2022-10-16T19:43:24.256" v="1056"/>
        <pc:sldMkLst>
          <pc:docMk/>
          <pc:sldMk cId="1371505210" sldId="279"/>
        </pc:sldMkLst>
        <pc:spChg chg="mod">
          <ac:chgData name="Ezekiel Joaquim" userId="9f27de24-76cf-4ae4-b82b-ab10c6bed553" providerId="ADAL" clId="{92F052FE-3BD4-4941-A18D-10153105E130}" dt="2022-10-16T19:43:11.132" v="1053" actId="114"/>
          <ac:spMkLst>
            <pc:docMk/>
            <pc:sldMk cId="1371505210" sldId="279"/>
            <ac:spMk id="183" creationId="{00000000-0000-0000-0000-000000000000}"/>
          </ac:spMkLst>
        </pc:spChg>
      </pc:sldChg>
      <pc:sldChg chg="modSp add mod">
        <pc:chgData name="Ezekiel Joaquim" userId="9f27de24-76cf-4ae4-b82b-ab10c6bed553" providerId="ADAL" clId="{92F052FE-3BD4-4941-A18D-10153105E130}" dt="2022-10-17T08:22:27.397" v="4929" actId="20577"/>
        <pc:sldMkLst>
          <pc:docMk/>
          <pc:sldMk cId="3276748260" sldId="280"/>
        </pc:sldMkLst>
        <pc:spChg chg="mod">
          <ac:chgData name="Ezekiel Joaquim" userId="9f27de24-76cf-4ae4-b82b-ab10c6bed553" providerId="ADAL" clId="{92F052FE-3BD4-4941-A18D-10153105E130}" dt="2022-10-17T08:22:27.397" v="4929" actId="20577"/>
          <ac:spMkLst>
            <pc:docMk/>
            <pc:sldMk cId="3276748260" sldId="280"/>
            <ac:spMk id="183" creationId="{00000000-0000-0000-0000-000000000000}"/>
          </ac:spMkLst>
        </pc:spChg>
        <pc:spChg chg="mod">
          <ac:chgData name="Ezekiel Joaquim" userId="9f27de24-76cf-4ae4-b82b-ab10c6bed553" providerId="ADAL" clId="{92F052FE-3BD4-4941-A18D-10153105E130}" dt="2022-10-16T19:35:39.587" v="945" actId="20577"/>
          <ac:spMkLst>
            <pc:docMk/>
            <pc:sldMk cId="3276748260" sldId="280"/>
            <ac:spMk id="186" creationId="{00000000-0000-0000-0000-000000000000}"/>
          </ac:spMkLst>
        </pc:spChg>
      </pc:sldChg>
      <pc:sldChg chg="modSp add mod ord">
        <pc:chgData name="Ezekiel Joaquim" userId="9f27de24-76cf-4ae4-b82b-ab10c6bed553" providerId="ADAL" clId="{92F052FE-3BD4-4941-A18D-10153105E130}" dt="2022-10-17T08:04:02.545" v="4038"/>
        <pc:sldMkLst>
          <pc:docMk/>
          <pc:sldMk cId="634602198" sldId="281"/>
        </pc:sldMkLst>
        <pc:spChg chg="mod">
          <ac:chgData name="Ezekiel Joaquim" userId="9f27de24-76cf-4ae4-b82b-ab10c6bed553" providerId="ADAL" clId="{92F052FE-3BD4-4941-A18D-10153105E130}" dt="2022-10-16T19:42:00.370" v="1051" actId="20577"/>
          <ac:spMkLst>
            <pc:docMk/>
            <pc:sldMk cId="634602198" sldId="281"/>
            <ac:spMk id="183" creationId="{00000000-0000-0000-0000-000000000000}"/>
          </ac:spMkLst>
        </pc:spChg>
      </pc:sldChg>
      <pc:sldChg chg="modSp add mod ord">
        <pc:chgData name="Ezekiel Joaquim" userId="9f27de24-76cf-4ae4-b82b-ab10c6bed553" providerId="ADAL" clId="{92F052FE-3BD4-4941-A18D-10153105E130}" dt="2022-10-16T19:43:58.764" v="1091"/>
        <pc:sldMkLst>
          <pc:docMk/>
          <pc:sldMk cId="346384629" sldId="282"/>
        </pc:sldMkLst>
        <pc:spChg chg="mod">
          <ac:chgData name="Ezekiel Joaquim" userId="9f27de24-76cf-4ae4-b82b-ab10c6bed553" providerId="ADAL" clId="{92F052FE-3BD4-4941-A18D-10153105E130}" dt="2022-10-16T19:43:38.779" v="1089" actId="20577"/>
          <ac:spMkLst>
            <pc:docMk/>
            <pc:sldMk cId="346384629" sldId="282"/>
            <ac:spMk id="177" creationId="{00000000-0000-0000-0000-000000000000}"/>
          </ac:spMkLst>
        </pc:spChg>
      </pc:sldChg>
      <pc:sldChg chg="modSp add mod ord">
        <pc:chgData name="Ezekiel Joaquim" userId="9f27de24-76cf-4ae4-b82b-ab10c6bed553" providerId="ADAL" clId="{92F052FE-3BD4-4941-A18D-10153105E130}" dt="2022-10-17T08:08:05.294" v="4285" actId="20577"/>
        <pc:sldMkLst>
          <pc:docMk/>
          <pc:sldMk cId="3072043787" sldId="283"/>
        </pc:sldMkLst>
        <pc:spChg chg="mod">
          <ac:chgData name="Ezekiel Joaquim" userId="9f27de24-76cf-4ae4-b82b-ab10c6bed553" providerId="ADAL" clId="{92F052FE-3BD4-4941-A18D-10153105E130}" dt="2022-10-17T08:08:05.294" v="4285" actId="20577"/>
          <ac:spMkLst>
            <pc:docMk/>
            <pc:sldMk cId="3072043787" sldId="283"/>
            <ac:spMk id="177" creationId="{00000000-0000-0000-0000-000000000000}"/>
          </ac:spMkLst>
        </pc:spChg>
      </pc:sldChg>
      <pc:sldChg chg="add del ord">
        <pc:chgData name="Ezekiel Joaquim" userId="9f27de24-76cf-4ae4-b82b-ab10c6bed553" providerId="ADAL" clId="{92F052FE-3BD4-4941-A18D-10153105E130}" dt="2022-10-17T08:07:37.772" v="4240" actId="2696"/>
        <pc:sldMkLst>
          <pc:docMk/>
          <pc:sldMk cId="145686223" sldId="284"/>
        </pc:sldMkLst>
      </pc:sldChg>
      <pc:sldChg chg="addSp delSp modSp add mod">
        <pc:chgData name="Ezekiel Joaquim" userId="9f27de24-76cf-4ae4-b82b-ab10c6bed553" providerId="ADAL" clId="{92F052FE-3BD4-4941-A18D-10153105E130}" dt="2022-10-17T08:08:55.048" v="4326" actId="20577"/>
        <pc:sldMkLst>
          <pc:docMk/>
          <pc:sldMk cId="2830987816" sldId="285"/>
        </pc:sldMkLst>
        <pc:spChg chg="mod">
          <ac:chgData name="Ezekiel Joaquim" userId="9f27de24-76cf-4ae4-b82b-ab10c6bed553" providerId="ADAL" clId="{92F052FE-3BD4-4941-A18D-10153105E130}" dt="2022-10-17T08:03:15.254" v="4033" actId="13900"/>
          <ac:spMkLst>
            <pc:docMk/>
            <pc:sldMk cId="2830987816" sldId="285"/>
            <ac:spMk id="4" creationId="{56C28EF8-CE35-C09F-3598-B307582E9D78}"/>
          </ac:spMkLst>
        </pc:spChg>
        <pc:spChg chg="mod">
          <ac:chgData name="Ezekiel Joaquim" userId="9f27de24-76cf-4ae4-b82b-ab10c6bed553" providerId="ADAL" clId="{92F052FE-3BD4-4941-A18D-10153105E130}" dt="2022-10-17T08:08:55.048" v="4326" actId="20577"/>
          <ac:spMkLst>
            <pc:docMk/>
            <pc:sldMk cId="2830987816" sldId="285"/>
            <ac:spMk id="295" creationId="{00000000-0000-0000-0000-000000000000}"/>
          </ac:spMkLst>
        </pc:spChg>
        <pc:picChg chg="del">
          <ac:chgData name="Ezekiel Joaquim" userId="9f27de24-76cf-4ae4-b82b-ab10c6bed553" providerId="ADAL" clId="{92F052FE-3BD4-4941-A18D-10153105E130}" dt="2022-10-16T19:57:51.942" v="1311" actId="478"/>
          <ac:picMkLst>
            <pc:docMk/>
            <pc:sldMk cId="2830987816" sldId="285"/>
            <ac:picMk id="3" creationId="{A2A7F39C-F163-E709-0F11-9BA9E77C2654}"/>
          </ac:picMkLst>
        </pc:picChg>
        <pc:picChg chg="add mod">
          <ac:chgData name="Ezekiel Joaquim" userId="9f27de24-76cf-4ae4-b82b-ab10c6bed553" providerId="ADAL" clId="{92F052FE-3BD4-4941-A18D-10153105E130}" dt="2022-10-16T19:58:13.189" v="1313" actId="1076"/>
          <ac:picMkLst>
            <pc:docMk/>
            <pc:sldMk cId="2830987816" sldId="285"/>
            <ac:picMk id="5" creationId="{FD90E9BA-EC7C-022D-F247-59FF82A8EA87}"/>
          </ac:picMkLst>
        </pc:picChg>
        <pc:picChg chg="del mod">
          <ac:chgData name="Ezekiel Joaquim" userId="9f27de24-76cf-4ae4-b82b-ab10c6bed553" providerId="ADAL" clId="{92F052FE-3BD4-4941-A18D-10153105E130}" dt="2022-10-16T20:00:47.421" v="1607" actId="478"/>
          <ac:picMkLst>
            <pc:docMk/>
            <pc:sldMk cId="2830987816" sldId="285"/>
            <ac:picMk id="294" creationId="{00000000-0000-0000-0000-000000000000}"/>
          </ac:picMkLst>
        </pc:picChg>
      </pc:sldChg>
      <pc:sldChg chg="addSp delSp modSp add mod">
        <pc:chgData name="Ezekiel Joaquim" userId="9f27de24-76cf-4ae4-b82b-ab10c6bed553" providerId="ADAL" clId="{92F052FE-3BD4-4941-A18D-10153105E130}" dt="2022-10-17T08:09:04.567" v="4338" actId="20577"/>
        <pc:sldMkLst>
          <pc:docMk/>
          <pc:sldMk cId="2440243813" sldId="286"/>
        </pc:sldMkLst>
        <pc:spChg chg="mod">
          <ac:chgData name="Ezekiel Joaquim" userId="9f27de24-76cf-4ae4-b82b-ab10c6bed553" providerId="ADAL" clId="{92F052FE-3BD4-4941-A18D-10153105E130}" dt="2022-10-17T08:03:05.741" v="4032" actId="13900"/>
          <ac:spMkLst>
            <pc:docMk/>
            <pc:sldMk cId="2440243813" sldId="286"/>
            <ac:spMk id="4" creationId="{56C28EF8-CE35-C09F-3598-B307582E9D78}"/>
          </ac:spMkLst>
        </pc:spChg>
        <pc:spChg chg="mod">
          <ac:chgData name="Ezekiel Joaquim" userId="9f27de24-76cf-4ae4-b82b-ab10c6bed553" providerId="ADAL" clId="{92F052FE-3BD4-4941-A18D-10153105E130}" dt="2022-10-17T08:09:04.567" v="4338" actId="20577"/>
          <ac:spMkLst>
            <pc:docMk/>
            <pc:sldMk cId="2440243813" sldId="286"/>
            <ac:spMk id="295" creationId="{00000000-0000-0000-0000-000000000000}"/>
          </ac:spMkLst>
        </pc:spChg>
        <pc:picChg chg="add mod">
          <ac:chgData name="Ezekiel Joaquim" userId="9f27de24-76cf-4ae4-b82b-ab10c6bed553" providerId="ADAL" clId="{92F052FE-3BD4-4941-A18D-10153105E130}" dt="2022-10-16T20:01:33.457" v="1612" actId="1076"/>
          <ac:picMkLst>
            <pc:docMk/>
            <pc:sldMk cId="2440243813" sldId="286"/>
            <ac:picMk id="3" creationId="{F806F89F-E593-1446-99FC-9FF44E878051}"/>
          </ac:picMkLst>
        </pc:picChg>
        <pc:picChg chg="del">
          <ac:chgData name="Ezekiel Joaquim" userId="9f27de24-76cf-4ae4-b82b-ab10c6bed553" providerId="ADAL" clId="{92F052FE-3BD4-4941-A18D-10153105E130}" dt="2022-10-16T20:01:06.840" v="1609" actId="478"/>
          <ac:picMkLst>
            <pc:docMk/>
            <pc:sldMk cId="2440243813" sldId="286"/>
            <ac:picMk id="5" creationId="{FD90E9BA-EC7C-022D-F247-59FF82A8EA87}"/>
          </ac:picMkLst>
        </pc:picChg>
      </pc:sldChg>
      <pc:sldChg chg="addSp delSp modSp add mod">
        <pc:chgData name="Ezekiel Joaquim" userId="9f27de24-76cf-4ae4-b82b-ab10c6bed553" providerId="ADAL" clId="{92F052FE-3BD4-4941-A18D-10153105E130}" dt="2022-10-17T08:09:24.531" v="4362" actId="20577"/>
        <pc:sldMkLst>
          <pc:docMk/>
          <pc:sldMk cId="797861739" sldId="287"/>
        </pc:sldMkLst>
        <pc:spChg chg="mod">
          <ac:chgData name="Ezekiel Joaquim" userId="9f27de24-76cf-4ae4-b82b-ab10c6bed553" providerId="ADAL" clId="{92F052FE-3BD4-4941-A18D-10153105E130}" dt="2022-10-17T08:02:50.672" v="4031" actId="13900"/>
          <ac:spMkLst>
            <pc:docMk/>
            <pc:sldMk cId="797861739" sldId="287"/>
            <ac:spMk id="4" creationId="{56C28EF8-CE35-C09F-3598-B307582E9D78}"/>
          </ac:spMkLst>
        </pc:spChg>
        <pc:spChg chg="mod">
          <ac:chgData name="Ezekiel Joaquim" userId="9f27de24-76cf-4ae4-b82b-ab10c6bed553" providerId="ADAL" clId="{92F052FE-3BD4-4941-A18D-10153105E130}" dt="2022-10-17T08:09:24.531" v="4362" actId="20577"/>
          <ac:spMkLst>
            <pc:docMk/>
            <pc:sldMk cId="797861739" sldId="287"/>
            <ac:spMk id="295" creationId="{00000000-0000-0000-0000-000000000000}"/>
          </ac:spMkLst>
        </pc:spChg>
        <pc:picChg chg="del">
          <ac:chgData name="Ezekiel Joaquim" userId="9f27de24-76cf-4ae4-b82b-ab10c6bed553" providerId="ADAL" clId="{92F052FE-3BD4-4941-A18D-10153105E130}" dt="2022-10-16T20:03:38.349" v="1799" actId="478"/>
          <ac:picMkLst>
            <pc:docMk/>
            <pc:sldMk cId="797861739" sldId="287"/>
            <ac:picMk id="3" creationId="{F806F89F-E593-1446-99FC-9FF44E878051}"/>
          </ac:picMkLst>
        </pc:picChg>
        <pc:picChg chg="add mod">
          <ac:chgData name="Ezekiel Joaquim" userId="9f27de24-76cf-4ae4-b82b-ab10c6bed553" providerId="ADAL" clId="{92F052FE-3BD4-4941-A18D-10153105E130}" dt="2022-10-16T20:03:53.697" v="1801" actId="1076"/>
          <ac:picMkLst>
            <pc:docMk/>
            <pc:sldMk cId="797861739" sldId="287"/>
            <ac:picMk id="5" creationId="{AC6B56F6-CB64-0A77-7123-F451B7750856}"/>
          </ac:picMkLst>
        </pc:picChg>
      </pc:sldChg>
      <pc:sldChg chg="addSp delSp modSp add mod">
        <pc:chgData name="Ezekiel Joaquim" userId="9f27de24-76cf-4ae4-b82b-ab10c6bed553" providerId="ADAL" clId="{92F052FE-3BD4-4941-A18D-10153105E130}" dt="2022-10-17T08:09:34.329" v="4374" actId="20577"/>
        <pc:sldMkLst>
          <pc:docMk/>
          <pc:sldMk cId="3776417868" sldId="288"/>
        </pc:sldMkLst>
        <pc:spChg chg="mod">
          <ac:chgData name="Ezekiel Joaquim" userId="9f27de24-76cf-4ae4-b82b-ab10c6bed553" providerId="ADAL" clId="{92F052FE-3BD4-4941-A18D-10153105E130}" dt="2022-10-17T08:02:40.842" v="4030" actId="13900"/>
          <ac:spMkLst>
            <pc:docMk/>
            <pc:sldMk cId="3776417868" sldId="288"/>
            <ac:spMk id="4" creationId="{56C28EF8-CE35-C09F-3598-B307582E9D78}"/>
          </ac:spMkLst>
        </pc:spChg>
        <pc:spChg chg="mod">
          <ac:chgData name="Ezekiel Joaquim" userId="9f27de24-76cf-4ae4-b82b-ab10c6bed553" providerId="ADAL" clId="{92F052FE-3BD4-4941-A18D-10153105E130}" dt="2022-10-17T08:09:34.329" v="4374" actId="20577"/>
          <ac:spMkLst>
            <pc:docMk/>
            <pc:sldMk cId="3776417868" sldId="288"/>
            <ac:spMk id="295" creationId="{00000000-0000-0000-0000-000000000000}"/>
          </ac:spMkLst>
        </pc:spChg>
        <pc:picChg chg="add mod">
          <ac:chgData name="Ezekiel Joaquim" userId="9f27de24-76cf-4ae4-b82b-ab10c6bed553" providerId="ADAL" clId="{92F052FE-3BD4-4941-A18D-10153105E130}" dt="2022-10-16T20:10:10.562" v="1967" actId="1076"/>
          <ac:picMkLst>
            <pc:docMk/>
            <pc:sldMk cId="3776417868" sldId="288"/>
            <ac:picMk id="3" creationId="{B4FDFCA8-ED25-D4E4-369F-6C7D3883DC25}"/>
          </ac:picMkLst>
        </pc:picChg>
        <pc:picChg chg="del">
          <ac:chgData name="Ezekiel Joaquim" userId="9f27de24-76cf-4ae4-b82b-ab10c6bed553" providerId="ADAL" clId="{92F052FE-3BD4-4941-A18D-10153105E130}" dt="2022-10-16T20:09:54.428" v="1965" actId="478"/>
          <ac:picMkLst>
            <pc:docMk/>
            <pc:sldMk cId="3776417868" sldId="288"/>
            <ac:picMk id="5" creationId="{AC6B56F6-CB64-0A77-7123-F451B7750856}"/>
          </ac:picMkLst>
        </pc:picChg>
      </pc:sldChg>
      <pc:sldChg chg="addSp delSp modSp add mod">
        <pc:chgData name="Ezekiel Joaquim" userId="9f27de24-76cf-4ae4-b82b-ab10c6bed553" providerId="ADAL" clId="{92F052FE-3BD4-4941-A18D-10153105E130}" dt="2022-10-18T09:32:52.277" v="5112" actId="1076"/>
        <pc:sldMkLst>
          <pc:docMk/>
          <pc:sldMk cId="518578171" sldId="289"/>
        </pc:sldMkLst>
        <pc:spChg chg="mod">
          <ac:chgData name="Ezekiel Joaquim" userId="9f27de24-76cf-4ae4-b82b-ab10c6bed553" providerId="ADAL" clId="{92F052FE-3BD4-4941-A18D-10153105E130}" dt="2022-10-17T08:02:28.154" v="4029" actId="13900"/>
          <ac:spMkLst>
            <pc:docMk/>
            <pc:sldMk cId="518578171" sldId="289"/>
            <ac:spMk id="4" creationId="{56C28EF8-CE35-C09F-3598-B307582E9D78}"/>
          </ac:spMkLst>
        </pc:spChg>
        <pc:spChg chg="mod">
          <ac:chgData name="Ezekiel Joaquim" userId="9f27de24-76cf-4ae4-b82b-ab10c6bed553" providerId="ADAL" clId="{92F052FE-3BD4-4941-A18D-10153105E130}" dt="2022-10-17T08:09:50.816" v="4387" actId="20577"/>
          <ac:spMkLst>
            <pc:docMk/>
            <pc:sldMk cId="518578171" sldId="289"/>
            <ac:spMk id="295" creationId="{00000000-0000-0000-0000-000000000000}"/>
          </ac:spMkLst>
        </pc:spChg>
        <pc:picChg chg="add mod">
          <ac:chgData name="Ezekiel Joaquim" userId="9f27de24-76cf-4ae4-b82b-ab10c6bed553" providerId="ADAL" clId="{92F052FE-3BD4-4941-A18D-10153105E130}" dt="2022-10-18T09:32:52.277" v="5112" actId="1076"/>
          <ac:picMkLst>
            <pc:docMk/>
            <pc:sldMk cId="518578171" sldId="289"/>
            <ac:picMk id="3" creationId="{AE07B1E6-BC81-575D-DC3A-8E74265182A1}"/>
          </ac:picMkLst>
        </pc:picChg>
        <pc:picChg chg="del">
          <ac:chgData name="Ezekiel Joaquim" userId="9f27de24-76cf-4ae4-b82b-ab10c6bed553" providerId="ADAL" clId="{92F052FE-3BD4-4941-A18D-10153105E130}" dt="2022-10-16T20:14:56.270" v="2285" actId="478"/>
          <ac:picMkLst>
            <pc:docMk/>
            <pc:sldMk cId="518578171" sldId="289"/>
            <ac:picMk id="3" creationId="{B4FDFCA8-ED25-D4E4-369F-6C7D3883DC25}"/>
          </ac:picMkLst>
        </pc:picChg>
        <pc:picChg chg="add del mod">
          <ac:chgData name="Ezekiel Joaquim" userId="9f27de24-76cf-4ae4-b82b-ab10c6bed553" providerId="ADAL" clId="{92F052FE-3BD4-4941-A18D-10153105E130}" dt="2022-10-18T09:32:29.933" v="5105" actId="478"/>
          <ac:picMkLst>
            <pc:docMk/>
            <pc:sldMk cId="518578171" sldId="289"/>
            <ac:picMk id="5" creationId="{F4C2B845-F1CF-E0BA-2DD4-AB239C71277A}"/>
          </ac:picMkLst>
        </pc:picChg>
        <pc:cxnChg chg="mod">
          <ac:chgData name="Ezekiel Joaquim" userId="9f27de24-76cf-4ae4-b82b-ab10c6bed553" providerId="ADAL" clId="{92F052FE-3BD4-4941-A18D-10153105E130}" dt="2022-10-16T20:15:27.846" v="2330" actId="1035"/>
          <ac:cxnSpMkLst>
            <pc:docMk/>
            <pc:sldMk cId="518578171" sldId="289"/>
            <ac:cxnSpMk id="293" creationId="{00000000-0000-0000-0000-000000000000}"/>
          </ac:cxnSpMkLst>
        </pc:cxnChg>
      </pc:sldChg>
      <pc:sldChg chg="addSp delSp modSp add del mod ord">
        <pc:chgData name="Ezekiel Joaquim" userId="9f27de24-76cf-4ae4-b82b-ab10c6bed553" providerId="ADAL" clId="{92F052FE-3BD4-4941-A18D-10153105E130}" dt="2022-10-18T09:32:26.269" v="5104" actId="2696"/>
        <pc:sldMkLst>
          <pc:docMk/>
          <pc:sldMk cId="3185851790" sldId="290"/>
        </pc:sldMkLst>
        <pc:spChg chg="mod">
          <ac:chgData name="Ezekiel Joaquim" userId="9f27de24-76cf-4ae4-b82b-ab10c6bed553" providerId="ADAL" clId="{92F052FE-3BD4-4941-A18D-10153105E130}" dt="2022-10-17T08:02:15.902" v="4028" actId="13900"/>
          <ac:spMkLst>
            <pc:docMk/>
            <pc:sldMk cId="3185851790" sldId="290"/>
            <ac:spMk id="4" creationId="{56C28EF8-CE35-C09F-3598-B307582E9D78}"/>
          </ac:spMkLst>
        </pc:spChg>
        <pc:spChg chg="mod">
          <ac:chgData name="Ezekiel Joaquim" userId="9f27de24-76cf-4ae4-b82b-ab10c6bed553" providerId="ADAL" clId="{92F052FE-3BD4-4941-A18D-10153105E130}" dt="2022-10-17T08:10:01.773" v="4399" actId="20577"/>
          <ac:spMkLst>
            <pc:docMk/>
            <pc:sldMk cId="3185851790" sldId="290"/>
            <ac:spMk id="295" creationId="{00000000-0000-0000-0000-000000000000}"/>
          </ac:spMkLst>
        </pc:spChg>
        <pc:picChg chg="del mod">
          <ac:chgData name="Ezekiel Joaquim" userId="9f27de24-76cf-4ae4-b82b-ab10c6bed553" providerId="ADAL" clId="{92F052FE-3BD4-4941-A18D-10153105E130}" dt="2022-10-16T20:22:37.430" v="2852" actId="478"/>
          <ac:picMkLst>
            <pc:docMk/>
            <pc:sldMk cId="3185851790" sldId="290"/>
            <ac:picMk id="3" creationId="{B4FDFCA8-ED25-D4E4-369F-6C7D3883DC25}"/>
          </ac:picMkLst>
        </pc:picChg>
        <pc:picChg chg="add mod">
          <ac:chgData name="Ezekiel Joaquim" userId="9f27de24-76cf-4ae4-b82b-ab10c6bed553" providerId="ADAL" clId="{92F052FE-3BD4-4941-A18D-10153105E130}" dt="2022-10-16T20:22:51.288" v="2854" actId="1076"/>
          <ac:picMkLst>
            <pc:docMk/>
            <pc:sldMk cId="3185851790" sldId="290"/>
            <ac:picMk id="5" creationId="{532DCE72-5DF5-C75C-227C-BD425627CE21}"/>
          </ac:picMkLst>
        </pc:picChg>
      </pc:sldChg>
      <pc:sldChg chg="addSp delSp modSp add mod">
        <pc:chgData name="Ezekiel Joaquim" userId="9f27de24-76cf-4ae4-b82b-ab10c6bed553" providerId="ADAL" clId="{92F052FE-3BD4-4941-A18D-10153105E130}" dt="2022-10-17T08:10:10.853" v="4411" actId="20577"/>
        <pc:sldMkLst>
          <pc:docMk/>
          <pc:sldMk cId="2625443997" sldId="291"/>
        </pc:sldMkLst>
        <pc:spChg chg="mod">
          <ac:chgData name="Ezekiel Joaquim" userId="9f27de24-76cf-4ae4-b82b-ab10c6bed553" providerId="ADAL" clId="{92F052FE-3BD4-4941-A18D-10153105E130}" dt="2022-10-17T08:02:05.808" v="4027" actId="13900"/>
          <ac:spMkLst>
            <pc:docMk/>
            <pc:sldMk cId="2625443997" sldId="291"/>
            <ac:spMk id="4" creationId="{56C28EF8-CE35-C09F-3598-B307582E9D78}"/>
          </ac:spMkLst>
        </pc:spChg>
        <pc:spChg chg="mod">
          <ac:chgData name="Ezekiel Joaquim" userId="9f27de24-76cf-4ae4-b82b-ab10c6bed553" providerId="ADAL" clId="{92F052FE-3BD4-4941-A18D-10153105E130}" dt="2022-10-17T08:10:10.853" v="4411" actId="20577"/>
          <ac:spMkLst>
            <pc:docMk/>
            <pc:sldMk cId="2625443997" sldId="291"/>
            <ac:spMk id="295" creationId="{00000000-0000-0000-0000-000000000000}"/>
          </ac:spMkLst>
        </pc:spChg>
        <pc:picChg chg="add mod">
          <ac:chgData name="Ezekiel Joaquim" userId="9f27de24-76cf-4ae4-b82b-ab10c6bed553" providerId="ADAL" clId="{92F052FE-3BD4-4941-A18D-10153105E130}" dt="2022-10-17T07:48:26.636" v="2992" actId="27614"/>
          <ac:picMkLst>
            <pc:docMk/>
            <pc:sldMk cId="2625443997" sldId="291"/>
            <ac:picMk id="3" creationId="{C51C06A3-EC07-6295-1347-C0934E160771}"/>
          </ac:picMkLst>
        </pc:picChg>
        <pc:picChg chg="del">
          <ac:chgData name="Ezekiel Joaquim" userId="9f27de24-76cf-4ae4-b82b-ab10c6bed553" providerId="ADAL" clId="{92F052FE-3BD4-4941-A18D-10153105E130}" dt="2022-10-17T07:48:01.750" v="2989" actId="478"/>
          <ac:picMkLst>
            <pc:docMk/>
            <pc:sldMk cId="2625443997" sldId="291"/>
            <ac:picMk id="5" creationId="{532DCE72-5DF5-C75C-227C-BD425627CE21}"/>
          </ac:picMkLst>
        </pc:picChg>
      </pc:sldChg>
      <pc:sldChg chg="delSp modSp add mod">
        <pc:chgData name="Ezekiel Joaquim" userId="9f27de24-76cf-4ae4-b82b-ab10c6bed553" providerId="ADAL" clId="{92F052FE-3BD4-4941-A18D-10153105E130}" dt="2022-10-17T08:20:43.887" v="4923" actId="20577"/>
        <pc:sldMkLst>
          <pc:docMk/>
          <pc:sldMk cId="1052571636" sldId="292"/>
        </pc:sldMkLst>
        <pc:spChg chg="mod">
          <ac:chgData name="Ezekiel Joaquim" userId="9f27de24-76cf-4ae4-b82b-ab10c6bed553" providerId="ADAL" clId="{92F052FE-3BD4-4941-A18D-10153105E130}" dt="2022-10-17T08:20:43.887" v="4923" actId="20577"/>
          <ac:spMkLst>
            <pc:docMk/>
            <pc:sldMk cId="1052571636" sldId="292"/>
            <ac:spMk id="4" creationId="{56C28EF8-CE35-C09F-3598-B307582E9D78}"/>
          </ac:spMkLst>
        </pc:spChg>
        <pc:spChg chg="mod">
          <ac:chgData name="Ezekiel Joaquim" userId="9f27de24-76cf-4ae4-b82b-ab10c6bed553" providerId="ADAL" clId="{92F052FE-3BD4-4941-A18D-10153105E130}" dt="2022-10-17T07:50:59.256" v="3364" actId="20577"/>
          <ac:spMkLst>
            <pc:docMk/>
            <pc:sldMk cId="1052571636" sldId="292"/>
            <ac:spMk id="295" creationId="{00000000-0000-0000-0000-000000000000}"/>
          </ac:spMkLst>
        </pc:spChg>
        <pc:picChg chg="del">
          <ac:chgData name="Ezekiel Joaquim" userId="9f27de24-76cf-4ae4-b82b-ab10c6bed553" providerId="ADAL" clId="{92F052FE-3BD4-4941-A18D-10153105E130}" dt="2022-10-17T07:50:39.615" v="3337" actId="478"/>
          <ac:picMkLst>
            <pc:docMk/>
            <pc:sldMk cId="1052571636" sldId="292"/>
            <ac:picMk id="3" creationId="{C51C06A3-EC07-6295-1347-C0934E160771}"/>
          </ac:picMkLst>
        </pc:picChg>
      </pc:sldChg>
      <pc:sldChg chg="addSp delSp modSp add mod">
        <pc:chgData name="Ezekiel Joaquim" userId="9f27de24-76cf-4ae4-b82b-ab10c6bed553" providerId="ADAL" clId="{92F052FE-3BD4-4941-A18D-10153105E130}" dt="2022-10-18T09:31:43.170" v="5103" actId="1076"/>
        <pc:sldMkLst>
          <pc:docMk/>
          <pc:sldMk cId="3368581416" sldId="293"/>
        </pc:sldMkLst>
        <pc:spChg chg="mod">
          <ac:chgData name="Ezekiel Joaquim" userId="9f27de24-76cf-4ae4-b82b-ab10c6bed553" providerId="ADAL" clId="{92F052FE-3BD4-4941-A18D-10153105E130}" dt="2022-10-18T09:31:43.170" v="5103" actId="1076"/>
          <ac:spMkLst>
            <pc:docMk/>
            <pc:sldMk cId="3368581416" sldId="293"/>
            <ac:spMk id="4" creationId="{56C28EF8-CE35-C09F-3598-B307582E9D78}"/>
          </ac:spMkLst>
        </pc:spChg>
        <pc:picChg chg="del">
          <ac:chgData name="Ezekiel Joaquim" userId="9f27de24-76cf-4ae4-b82b-ab10c6bed553" providerId="ADAL" clId="{92F052FE-3BD4-4941-A18D-10153105E130}" dt="2022-10-17T08:26:40.879" v="4933" actId="478"/>
          <ac:picMkLst>
            <pc:docMk/>
            <pc:sldMk cId="3368581416" sldId="293"/>
            <ac:picMk id="3" creationId="{C51C06A3-EC07-6295-1347-C0934E160771}"/>
          </ac:picMkLst>
        </pc:picChg>
        <pc:picChg chg="add del mod">
          <ac:chgData name="Ezekiel Joaquim" userId="9f27de24-76cf-4ae4-b82b-ab10c6bed553" providerId="ADAL" clId="{92F052FE-3BD4-4941-A18D-10153105E130}" dt="2022-10-18T09:31:13.690" v="5097" actId="478"/>
          <ac:picMkLst>
            <pc:docMk/>
            <pc:sldMk cId="3368581416" sldId="293"/>
            <ac:picMk id="5" creationId="{7687F1C3-66AE-0B6C-129D-F08D2ED84854}"/>
          </ac:picMkLst>
        </pc:picChg>
        <pc:picChg chg="add mod">
          <ac:chgData name="Ezekiel Joaquim" userId="9f27de24-76cf-4ae4-b82b-ab10c6bed553" providerId="ADAL" clId="{92F052FE-3BD4-4941-A18D-10153105E130}" dt="2022-10-18T09:31:38.698" v="5102" actId="1076"/>
          <ac:picMkLst>
            <pc:docMk/>
            <pc:sldMk cId="3368581416" sldId="293"/>
            <ac:picMk id="7" creationId="{9C178C4F-512F-3B47-656C-DBF47406727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3856a4ba5a_2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13856a4ba5a_2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3856a4ba5a_2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13856a4ba5a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2635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3856a4ba5a_2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13856a4ba5a_2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3121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3856a4ba5a_2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13856a4ba5a_2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2952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3856a4ba5a_2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13856a4ba5a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0166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481f725272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g1481f725272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481f725272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g1481f725272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1128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481f725272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g1481f725272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1639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481f725272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g1481f725272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1875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481f725272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g1481f725272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9878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481f725272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g1481f725272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260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856a4ba5a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13856a4ba5a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481f725272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g1481f725272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2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481f725272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g1481f725272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1249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481f725272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g1481f725272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7637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3856a4ba5a_2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13856a4ba5a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3856a4ba5a_2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13856a4ba5a_2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3856a4ba5a_2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13856a4ba5a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110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3856a4ba5a_2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13856a4ba5a_2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5687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3856a4ba5a_2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13856a4ba5a_2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2509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3856a4ba5a_2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13856a4ba5a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1677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3856a4ba5a_2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13856a4ba5a_2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5431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a:buNone/>
            </a:pPr>
            <a:endParaRPr/>
          </a:p>
        </p:txBody>
      </p:sp>
      <p:sp>
        <p:nvSpPr>
          <p:cNvPr id="130" name="Google Shape;130;p25"/>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p>
            <a:pPr marL="0" lvl="0" indent="0" algn="ctr" rtl="0">
              <a:lnSpc>
                <a:spcPct val="90000"/>
              </a:lnSpc>
              <a:spcBef>
                <a:spcPts val="0"/>
              </a:spcBef>
              <a:spcAft>
                <a:spcPts val="0"/>
              </a:spcAft>
              <a:buClr>
                <a:schemeClr val="dk1"/>
              </a:buClr>
              <a:buSzPts val="1800"/>
              <a:buNone/>
            </a:pPr>
            <a:endParaRPr/>
          </a:p>
        </p:txBody>
      </p:sp>
      <p:sp>
        <p:nvSpPr>
          <p:cNvPr id="131" name="Google Shape;131;p25"/>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FFFFFF"/>
              </a:solidFill>
              <a:latin typeface="Avenir"/>
              <a:ea typeface="Avenir"/>
              <a:cs typeface="Avenir"/>
              <a:sym typeface="Avenir"/>
            </a:endParaRPr>
          </a:p>
        </p:txBody>
      </p:sp>
      <p:sp>
        <p:nvSpPr>
          <p:cNvPr id="133" name="Google Shape;133;p25"/>
          <p:cNvSpPr txBox="1"/>
          <p:nvPr/>
        </p:nvSpPr>
        <p:spPr>
          <a:xfrm>
            <a:off x="1042172" y="2152649"/>
            <a:ext cx="6808922" cy="1790700"/>
          </a:xfrm>
          <a:prstGeom prst="rect">
            <a:avLst/>
          </a:prstGeom>
          <a:noFill/>
          <a:ln>
            <a:noFill/>
          </a:ln>
        </p:spPr>
        <p:txBody>
          <a:bodyPr spcFirstLastPara="1" wrap="square" lIns="68575" tIns="34275" rIns="68575" bIns="34275" anchor="b" anchorCtr="0">
            <a:normAutofit fontScale="37500" lnSpcReduction="20000"/>
          </a:bodyPr>
          <a:lstStyle/>
          <a:p>
            <a:pPr algn="ctr"/>
            <a:r>
              <a:rPr lang="en-US" sz="5400" b="1" dirty="0"/>
              <a:t>Deep Learning Course</a:t>
            </a:r>
          </a:p>
          <a:p>
            <a:pPr algn="ctr"/>
            <a:r>
              <a:rPr lang="en-US" sz="5400" dirty="0"/>
              <a:t>Supervisor: Shanup Peer</a:t>
            </a:r>
          </a:p>
          <a:p>
            <a:pPr algn="ctr"/>
            <a:endParaRPr lang="en-US" sz="5400" dirty="0"/>
          </a:p>
          <a:p>
            <a:pPr algn="ctr"/>
            <a:endParaRPr lang="en-US" sz="5400" dirty="0"/>
          </a:p>
          <a:p>
            <a:pPr algn="ctr"/>
            <a:endParaRPr lang="en-US" sz="5400" dirty="0"/>
          </a:p>
          <a:p>
            <a:pPr algn="ctr"/>
            <a:r>
              <a:rPr lang="en-US" sz="5400" b="1" dirty="0"/>
              <a:t> Student:</a:t>
            </a:r>
          </a:p>
          <a:p>
            <a:pPr algn="ctr"/>
            <a:r>
              <a:rPr lang="en-US" sz="5400" dirty="0"/>
              <a:t>Joaquim Ezekiel (Student ID: 202201029)</a:t>
            </a:r>
          </a:p>
        </p:txBody>
      </p:sp>
      <p:sp>
        <p:nvSpPr>
          <p:cNvPr id="134" name="Google Shape;134;p25"/>
          <p:cNvSpPr txBox="1"/>
          <p:nvPr/>
        </p:nvSpPr>
        <p:spPr>
          <a:xfrm>
            <a:off x="25" y="4200600"/>
            <a:ext cx="9144000" cy="479400"/>
          </a:xfrm>
          <a:prstGeom prst="rect">
            <a:avLst/>
          </a:prstGeom>
          <a:solidFill>
            <a:srgbClr val="E69138"/>
          </a:solidFill>
          <a:ln>
            <a:noFill/>
          </a:ln>
        </p:spPr>
        <p:txBody>
          <a:bodyPr spcFirstLastPara="1" wrap="square" lIns="208675" tIns="0" rIns="208675" bIns="0" anchor="ctr" anchorCtr="0">
            <a:noAutofit/>
          </a:bodyPr>
          <a:lstStyle/>
          <a:p>
            <a:pPr marL="0" marR="0" lvl="0" indent="0" algn="l" rtl="0">
              <a:lnSpc>
                <a:spcPct val="90000"/>
              </a:lnSpc>
              <a:spcBef>
                <a:spcPts val="0"/>
              </a:spcBef>
              <a:spcAft>
                <a:spcPts val="0"/>
              </a:spcAft>
              <a:buClr>
                <a:schemeClr val="lt1"/>
              </a:buClr>
              <a:buSzPts val="1800"/>
              <a:buFont typeface="Calibri"/>
              <a:buNone/>
            </a:pPr>
            <a:r>
              <a:rPr lang="en" sz="1800" b="1" dirty="0">
                <a:solidFill>
                  <a:schemeClr val="lt1"/>
                </a:solidFill>
                <a:latin typeface="Georgia"/>
                <a:ea typeface="Georgia"/>
                <a:cs typeface="Georgia"/>
                <a:sym typeface="Georgia"/>
              </a:rPr>
              <a:t>DIAMOND PRICE PREDICTION PROJECT USING ANN</a:t>
            </a:r>
            <a:endParaRPr sz="1800" b="1" dirty="0">
              <a:solidFill>
                <a:schemeClr val="lt1"/>
              </a:solidFill>
              <a:latin typeface="Georgia"/>
              <a:ea typeface="Georgia"/>
              <a:cs typeface="Georgia"/>
              <a:sym typeface="Georgia"/>
            </a:endParaRPr>
          </a:p>
        </p:txBody>
      </p:sp>
      <p:pic>
        <p:nvPicPr>
          <p:cNvPr id="2" name="Picture 1">
            <a:extLst>
              <a:ext uri="{FF2B5EF4-FFF2-40B4-BE49-F238E27FC236}">
                <a16:creationId xmlns:a16="http://schemas.microsoft.com/office/drawing/2014/main" id="{05494169-1D6E-432A-D8F9-E77591CAF9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17019" y="236255"/>
            <a:ext cx="5934075" cy="14573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10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endParaRPr/>
          </a:p>
        </p:txBody>
      </p:sp>
      <p:sp>
        <p:nvSpPr>
          <p:cNvPr id="171" name="Google Shape;171;p28"/>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38100" algn="l" rtl="0">
              <a:lnSpc>
                <a:spcPct val="90000"/>
              </a:lnSpc>
              <a:spcBef>
                <a:spcPts val="0"/>
              </a:spcBef>
              <a:spcAft>
                <a:spcPts val="0"/>
              </a:spcAft>
              <a:buClr>
                <a:schemeClr val="dk1"/>
              </a:buClr>
              <a:buSzPts val="2100"/>
              <a:buNone/>
            </a:pPr>
            <a:endParaRPr/>
          </a:p>
        </p:txBody>
      </p:sp>
      <p:sp>
        <p:nvSpPr>
          <p:cNvPr id="172" name="Google Shape;172;p28"/>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FFFFFF"/>
              </a:solidFill>
              <a:latin typeface="Avenir"/>
              <a:ea typeface="Avenir"/>
              <a:cs typeface="Avenir"/>
              <a:sym typeface="Avenir"/>
            </a:endParaRPr>
          </a:p>
        </p:txBody>
      </p:sp>
      <p:sp>
        <p:nvSpPr>
          <p:cNvPr id="174" name="Google Shape;174;p28"/>
          <p:cNvSpPr/>
          <p:nvPr/>
        </p:nvSpPr>
        <p:spPr>
          <a:xfrm rot="-5400000">
            <a:off x="2849899" y="-1078030"/>
            <a:ext cx="3444202" cy="9144001"/>
          </a:xfrm>
          <a:prstGeom prst="rect">
            <a:avLst/>
          </a:prstGeom>
          <a:gradFill>
            <a:gsLst>
              <a:gs pos="0">
                <a:srgbClr val="000000">
                  <a:alpha val="0"/>
                </a:srgbClr>
              </a:gs>
              <a:gs pos="21000">
                <a:srgbClr val="000000">
                  <a:alpha val="29803"/>
                </a:srgbClr>
              </a:gs>
              <a:gs pos="35000">
                <a:srgbClr val="000000">
                  <a:alpha val="45882"/>
                </a:srgbClr>
              </a:gs>
              <a:gs pos="100000">
                <a:srgbClr val="000000">
                  <a:alpha val="89803"/>
                </a:srgbClr>
              </a:gs>
            </a:gsLst>
            <a:lin ang="108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FFFFFF"/>
              </a:solidFill>
              <a:latin typeface="Avenir"/>
              <a:ea typeface="Avenir"/>
              <a:cs typeface="Avenir"/>
              <a:sym typeface="Avenir"/>
            </a:endParaRPr>
          </a:p>
        </p:txBody>
      </p:sp>
      <p:sp>
        <p:nvSpPr>
          <p:cNvPr id="175" name="Google Shape;175;p28"/>
          <p:cNvSpPr txBox="1"/>
          <p:nvPr/>
        </p:nvSpPr>
        <p:spPr>
          <a:xfrm>
            <a:off x="303415" y="2318946"/>
            <a:ext cx="6808922" cy="1790700"/>
          </a:xfrm>
          <a:prstGeom prst="rect">
            <a:avLst/>
          </a:prstGeom>
          <a:noFill/>
          <a:ln>
            <a:noFill/>
          </a:ln>
        </p:spPr>
        <p:txBody>
          <a:bodyPr spcFirstLastPara="1" wrap="square" lIns="68575" tIns="34275" rIns="68575" bIns="34275" anchor="b" anchorCtr="0">
            <a:normAutofit fontScale="90000" lnSpcReduction="10000"/>
          </a:bodyPr>
          <a:lstStyle/>
          <a:p>
            <a:pPr marL="0" marR="0" lvl="0" indent="0" algn="l" rtl="0">
              <a:lnSpc>
                <a:spcPct val="90000"/>
              </a:lnSpc>
              <a:spcBef>
                <a:spcPts val="0"/>
              </a:spcBef>
              <a:spcAft>
                <a:spcPts val="0"/>
              </a:spcAft>
              <a:buClr>
                <a:schemeClr val="dk1"/>
              </a:buClr>
              <a:buSzPct val="100000"/>
              <a:buFont typeface="Georgia"/>
              <a:buNone/>
            </a:pPr>
            <a:br>
              <a:rPr lang="en" sz="5000" b="0" i="0" u="none" strike="noStrike" cap="none">
                <a:solidFill>
                  <a:schemeClr val="dk1"/>
                </a:solidFill>
                <a:latin typeface="Georgia"/>
                <a:ea typeface="Georgia"/>
                <a:cs typeface="Georgia"/>
                <a:sym typeface="Georgia"/>
              </a:rPr>
            </a:br>
            <a:br>
              <a:rPr lang="en" sz="5000" b="0" i="0" u="none" strike="noStrike" cap="none">
                <a:solidFill>
                  <a:schemeClr val="dk1"/>
                </a:solidFill>
                <a:latin typeface="Georgia"/>
                <a:ea typeface="Georgia"/>
                <a:cs typeface="Georgia"/>
                <a:sym typeface="Georgia"/>
              </a:rPr>
            </a:br>
            <a:endParaRPr sz="5000" b="0" i="0" u="none" strike="noStrike" cap="none">
              <a:solidFill>
                <a:schemeClr val="dk1"/>
              </a:solidFill>
              <a:latin typeface="Georgia"/>
              <a:ea typeface="Georgia"/>
              <a:cs typeface="Georgia"/>
              <a:sym typeface="Georgia"/>
            </a:endParaRPr>
          </a:p>
        </p:txBody>
      </p:sp>
      <p:sp>
        <p:nvSpPr>
          <p:cNvPr id="177" name="Google Shape;177;p28"/>
          <p:cNvSpPr txBox="1"/>
          <p:nvPr/>
        </p:nvSpPr>
        <p:spPr>
          <a:xfrm>
            <a:off x="72571" y="4109646"/>
            <a:ext cx="9144000" cy="479400"/>
          </a:xfrm>
          <a:prstGeom prst="rect">
            <a:avLst/>
          </a:prstGeom>
          <a:solidFill>
            <a:schemeClr val="accent2"/>
          </a:solidFill>
          <a:ln>
            <a:noFill/>
          </a:ln>
        </p:spPr>
        <p:txBody>
          <a:bodyPr spcFirstLastPara="1" wrap="square" lIns="208675" tIns="0" rIns="208675" bIns="0" anchor="ctr" anchorCtr="0">
            <a:noAutofit/>
          </a:bodyPr>
          <a:lstStyle/>
          <a:p>
            <a:pPr marL="0" marR="0" lvl="0" indent="0" algn="l" rtl="0">
              <a:lnSpc>
                <a:spcPct val="90000"/>
              </a:lnSpc>
              <a:spcBef>
                <a:spcPts val="0"/>
              </a:spcBef>
              <a:spcAft>
                <a:spcPts val="0"/>
              </a:spcAft>
              <a:buClr>
                <a:schemeClr val="lt1"/>
              </a:buClr>
              <a:buSzPts val="1800"/>
              <a:buFont typeface="Calibri"/>
              <a:buNone/>
            </a:pPr>
            <a:r>
              <a:rPr lang="en" sz="1800" b="1" dirty="0">
                <a:solidFill>
                  <a:schemeClr val="lt1"/>
                </a:solidFill>
                <a:latin typeface="Georgia"/>
                <a:ea typeface="Georgia"/>
                <a:cs typeface="Georgia"/>
                <a:sym typeface="Georgia"/>
              </a:rPr>
              <a:t>METHODOLOGY</a:t>
            </a:r>
            <a:endParaRPr sz="1800" b="1" dirty="0">
              <a:solidFill>
                <a:schemeClr val="lt1"/>
              </a:solidFill>
              <a:latin typeface="Georgia"/>
              <a:ea typeface="Georgia"/>
              <a:cs typeface="Georgia"/>
              <a:sym typeface="Georgia"/>
            </a:endParaRPr>
          </a:p>
        </p:txBody>
      </p:sp>
      <p:pic>
        <p:nvPicPr>
          <p:cNvPr id="2" name="Picture 1">
            <a:extLst>
              <a:ext uri="{FF2B5EF4-FFF2-40B4-BE49-F238E27FC236}">
                <a16:creationId xmlns:a16="http://schemas.microsoft.com/office/drawing/2014/main" id="{89D4ACE3-5ADF-38D5-BFF3-1B69270E16E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7534" y="1407102"/>
            <a:ext cx="5934075" cy="1457325"/>
          </a:xfrm>
          <a:prstGeom prst="rect">
            <a:avLst/>
          </a:prstGeom>
          <a:noFill/>
          <a:ln>
            <a:noFill/>
          </a:ln>
        </p:spPr>
      </p:pic>
    </p:spTree>
    <p:extLst>
      <p:ext uri="{BB962C8B-B14F-4D97-AF65-F5344CB8AC3E}">
        <p14:creationId xmlns:p14="http://schemas.microsoft.com/office/powerpoint/2010/main" val="76446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10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cxnSp>
        <p:nvCxnSpPr>
          <p:cNvPr id="182" name="Google Shape;182;p29"/>
          <p:cNvCxnSpPr/>
          <p:nvPr/>
        </p:nvCxnSpPr>
        <p:spPr>
          <a:xfrm>
            <a:off x="475635" y="843039"/>
            <a:ext cx="7897762" cy="27000"/>
          </a:xfrm>
          <a:prstGeom prst="straightConnector1">
            <a:avLst/>
          </a:prstGeom>
          <a:noFill/>
          <a:ln w="9525" cap="flat" cmpd="sng">
            <a:solidFill>
              <a:schemeClr val="dk1"/>
            </a:solidFill>
            <a:prstDash val="solid"/>
            <a:miter lim="800000"/>
            <a:headEnd type="none" w="sm" len="sm"/>
            <a:tailEnd type="none" w="sm" len="sm"/>
          </a:ln>
        </p:spPr>
      </p:cxnSp>
      <p:sp>
        <p:nvSpPr>
          <p:cNvPr id="183" name="Google Shape;183;p29"/>
          <p:cNvSpPr txBox="1">
            <a:spLocks noGrp="1"/>
          </p:cNvSpPr>
          <p:nvPr>
            <p:ph type="body" idx="1"/>
          </p:nvPr>
        </p:nvSpPr>
        <p:spPr>
          <a:xfrm>
            <a:off x="377371" y="985603"/>
            <a:ext cx="8061958" cy="4014568"/>
          </a:xfrm>
          <a:prstGeom prst="rect">
            <a:avLst/>
          </a:prstGeom>
          <a:noFill/>
          <a:ln>
            <a:noFill/>
          </a:ln>
        </p:spPr>
        <p:txBody>
          <a:bodyPr spcFirstLastPara="1" wrap="square" lIns="68575" tIns="34275" rIns="68575" bIns="34275" anchor="t" anchorCtr="0">
            <a:normAutofit/>
          </a:bodyPr>
          <a:lstStyle/>
          <a:p>
            <a:pPr marL="139700" indent="0" algn="just">
              <a:lnSpc>
                <a:spcPct val="150000"/>
              </a:lnSpc>
              <a:buNone/>
            </a:pPr>
            <a:r>
              <a:rPr lang="en-GB" sz="1500" dirty="0">
                <a:solidFill>
                  <a:srgbClr val="000000"/>
                </a:solidFill>
                <a:effectLst/>
                <a:latin typeface="Calibri" panose="020F0502020204030204" pitchFamily="34" charset="0"/>
                <a:ea typeface="Calibri" panose="020F0502020204030204" pitchFamily="34" charset="0"/>
              </a:rPr>
              <a:t>The steps that was be employed during the project is stated below:</a:t>
            </a:r>
          </a:p>
          <a:p>
            <a:pPr algn="just">
              <a:lnSpc>
                <a:spcPct val="150000"/>
              </a:lnSpc>
              <a:buFont typeface="Wingdings" panose="05000000000000000000" pitchFamily="2" charset="2"/>
              <a:buChar char="Ø"/>
            </a:pPr>
            <a:r>
              <a:rPr lang="en-GB" sz="1500" b="1" dirty="0">
                <a:solidFill>
                  <a:srgbClr val="000000"/>
                </a:solidFill>
                <a:effectLst/>
                <a:latin typeface="Calibri" panose="020F0502020204030204" pitchFamily="34" charset="0"/>
                <a:ea typeface="Calibri" panose="020F0502020204030204" pitchFamily="34" charset="0"/>
              </a:rPr>
              <a:t>Data Pre-processing: </a:t>
            </a:r>
            <a:r>
              <a:rPr lang="en-GB" sz="1500" dirty="0">
                <a:solidFill>
                  <a:srgbClr val="000000"/>
                </a:solidFill>
                <a:effectLst/>
                <a:latin typeface="Calibri" panose="020F0502020204030204" pitchFamily="34" charset="0"/>
                <a:ea typeface="Calibri" panose="020F0502020204030204" pitchFamily="34" charset="0"/>
              </a:rPr>
              <a:t>This first step involves importing relevant libraries and understanding the dataset using different python code functions. Defining the dependent and independent variables. In addition, the dataset is split into train and test dataset in which the train dataset is used to train the neural network model while the test data is used to check the efficiency of the built model by comparing the actual and predicted test data to ascertain the mean square error.</a:t>
            </a:r>
          </a:p>
          <a:p>
            <a:pPr algn="just">
              <a:lnSpc>
                <a:spcPct val="150000"/>
              </a:lnSpc>
              <a:buFont typeface="Wingdings" panose="05000000000000000000" pitchFamily="2" charset="2"/>
              <a:buChar char="Ø"/>
            </a:pPr>
            <a:r>
              <a:rPr lang="en-GB" sz="1500" b="1" dirty="0">
                <a:solidFill>
                  <a:srgbClr val="000000"/>
                </a:solidFill>
                <a:effectLst/>
                <a:latin typeface="Calibri" panose="020F0502020204030204" pitchFamily="34" charset="0"/>
                <a:ea typeface="Calibri" panose="020F0502020204030204" pitchFamily="34" charset="0"/>
              </a:rPr>
              <a:t>Building the Artificial Neural Network</a:t>
            </a:r>
            <a:r>
              <a:rPr lang="en-GB" sz="1500" dirty="0">
                <a:solidFill>
                  <a:srgbClr val="000000"/>
                </a:solidFill>
                <a:effectLst/>
                <a:latin typeface="Calibri" panose="020F0502020204030204" pitchFamily="34" charset="0"/>
                <a:ea typeface="Calibri" panose="020F0502020204030204" pitchFamily="34" charset="0"/>
              </a:rPr>
              <a:t>: The following takes places in this step. </a:t>
            </a:r>
          </a:p>
          <a:p>
            <a:pPr algn="just">
              <a:lnSpc>
                <a:spcPct val="150000"/>
              </a:lnSpc>
              <a:buFont typeface="Arial" panose="020B0604020202020204" pitchFamily="34" charset="0"/>
              <a:buChar char="•"/>
            </a:pPr>
            <a:r>
              <a:rPr lang="en-GB" sz="1500" dirty="0">
                <a:solidFill>
                  <a:srgbClr val="000000"/>
                </a:solidFill>
                <a:effectLst/>
                <a:latin typeface="Calibri" panose="020F0502020204030204" pitchFamily="34" charset="0"/>
                <a:ea typeface="Calibri" panose="020F0502020204030204" pitchFamily="34" charset="0"/>
              </a:rPr>
              <a:t>Initializing the ANN</a:t>
            </a:r>
          </a:p>
          <a:p>
            <a:pPr algn="just">
              <a:lnSpc>
                <a:spcPct val="150000"/>
              </a:lnSpc>
              <a:buFont typeface="Arial" panose="020B0604020202020204" pitchFamily="34" charset="0"/>
              <a:buChar char="•"/>
            </a:pPr>
            <a:r>
              <a:rPr lang="en-GB" sz="1500" dirty="0">
                <a:solidFill>
                  <a:srgbClr val="000000"/>
                </a:solidFill>
                <a:effectLst/>
                <a:latin typeface="Calibri" panose="020F0502020204030204" pitchFamily="34" charset="0"/>
                <a:ea typeface="Calibri" panose="020F0502020204030204" pitchFamily="34" charset="0"/>
              </a:rPr>
              <a:t>Adding the Input and the first output layer</a:t>
            </a:r>
          </a:p>
          <a:p>
            <a:pPr marL="139700" indent="0" algn="just">
              <a:lnSpc>
                <a:spcPct val="150000"/>
              </a:lnSpc>
              <a:buNone/>
            </a:pPr>
            <a:endParaRPr lang="en-NG" sz="1400" dirty="0">
              <a:solidFill>
                <a:srgbClr val="000000"/>
              </a:solidFill>
              <a:effectLst/>
              <a:latin typeface="Calibri" panose="020F0502020204030204" pitchFamily="34" charset="0"/>
              <a:ea typeface="Calibri" panose="020F0502020204030204" pitchFamily="34" charset="0"/>
            </a:endParaRPr>
          </a:p>
          <a:p>
            <a:pPr marL="0" lvl="0" indent="0" algn="just">
              <a:lnSpc>
                <a:spcPct val="150000"/>
              </a:lnSpc>
              <a:buNone/>
            </a:pPr>
            <a:endParaRPr lang="en-NG" sz="1500" dirty="0">
              <a:solidFill>
                <a:srgbClr val="000000"/>
              </a:solidFill>
              <a:effectLst/>
              <a:latin typeface="Calibri" panose="020F0502020204030204" pitchFamily="34" charset="0"/>
              <a:ea typeface="Calibri" panose="020F0502020204030204" pitchFamily="34" charset="0"/>
            </a:endParaRPr>
          </a:p>
          <a:p>
            <a:pPr marL="0" lvl="0" indent="0" algn="just" rtl="0">
              <a:lnSpc>
                <a:spcPct val="90000"/>
              </a:lnSpc>
              <a:spcBef>
                <a:spcPts val="0"/>
              </a:spcBef>
              <a:spcAft>
                <a:spcPts val="0"/>
              </a:spcAft>
              <a:buClr>
                <a:schemeClr val="dk1"/>
              </a:buClr>
              <a:buSzPts val="1800"/>
              <a:buNone/>
            </a:pPr>
            <a:endParaRPr lang="en-GB" b="1" dirty="0"/>
          </a:p>
        </p:txBody>
      </p:sp>
      <p:sp>
        <p:nvSpPr>
          <p:cNvPr id="186" name="Google Shape;186;p29"/>
          <p:cNvSpPr txBox="1"/>
          <p:nvPr/>
        </p:nvSpPr>
        <p:spPr>
          <a:xfrm>
            <a:off x="0" y="248075"/>
            <a:ext cx="8303400" cy="479400"/>
          </a:xfrm>
          <a:prstGeom prst="rect">
            <a:avLst/>
          </a:prstGeom>
          <a:solidFill>
            <a:schemeClr val="accent2"/>
          </a:solidFill>
          <a:ln>
            <a:noFill/>
          </a:ln>
        </p:spPr>
        <p:txBody>
          <a:bodyPr spcFirstLastPara="1" wrap="square" lIns="208675" tIns="0" rIns="208675" bIns="0" anchor="ctr" anchorCtr="0">
            <a:noAutofit/>
          </a:bodyPr>
          <a:lstStyle/>
          <a:p>
            <a:pPr>
              <a:lnSpc>
                <a:spcPct val="90000"/>
              </a:lnSpc>
              <a:buClr>
                <a:schemeClr val="lt1"/>
              </a:buClr>
              <a:buSzPts val="1800"/>
            </a:pPr>
            <a:r>
              <a:rPr lang="en-GB" sz="1800" b="1" dirty="0">
                <a:solidFill>
                  <a:schemeClr val="lt1"/>
                </a:solidFill>
                <a:latin typeface="Georgia"/>
                <a:ea typeface="Georgia"/>
                <a:cs typeface="Georgia"/>
                <a:sym typeface="Georgia"/>
              </a:rPr>
              <a:t>METHODOLOGY?</a:t>
            </a:r>
          </a:p>
        </p:txBody>
      </p:sp>
    </p:spTree>
    <p:extLst>
      <p:ext uri="{BB962C8B-B14F-4D97-AF65-F5344CB8AC3E}">
        <p14:creationId xmlns:p14="http://schemas.microsoft.com/office/powerpoint/2010/main" val="3276748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cxnSp>
        <p:nvCxnSpPr>
          <p:cNvPr id="182" name="Google Shape;182;p29"/>
          <p:cNvCxnSpPr/>
          <p:nvPr/>
        </p:nvCxnSpPr>
        <p:spPr>
          <a:xfrm>
            <a:off x="475635" y="843039"/>
            <a:ext cx="7897762" cy="27000"/>
          </a:xfrm>
          <a:prstGeom prst="straightConnector1">
            <a:avLst/>
          </a:prstGeom>
          <a:noFill/>
          <a:ln w="9525" cap="flat" cmpd="sng">
            <a:solidFill>
              <a:schemeClr val="dk1"/>
            </a:solidFill>
            <a:prstDash val="solid"/>
            <a:miter lim="800000"/>
            <a:headEnd type="none" w="sm" len="sm"/>
            <a:tailEnd type="none" w="sm" len="sm"/>
          </a:ln>
        </p:spPr>
      </p:cxnSp>
      <p:sp>
        <p:nvSpPr>
          <p:cNvPr id="183" name="Google Shape;183;p29"/>
          <p:cNvSpPr txBox="1">
            <a:spLocks noGrp="1"/>
          </p:cNvSpPr>
          <p:nvPr>
            <p:ph type="body" idx="1"/>
          </p:nvPr>
        </p:nvSpPr>
        <p:spPr>
          <a:xfrm>
            <a:off x="541567" y="1036657"/>
            <a:ext cx="7897762" cy="3963514"/>
          </a:xfrm>
          <a:prstGeom prst="rect">
            <a:avLst/>
          </a:prstGeom>
          <a:noFill/>
          <a:ln>
            <a:noFill/>
          </a:ln>
        </p:spPr>
        <p:txBody>
          <a:bodyPr spcFirstLastPara="1" wrap="square" lIns="68575" tIns="34275" rIns="68575" bIns="34275" anchor="t" anchorCtr="0">
            <a:normAutofit/>
          </a:bodyPr>
          <a:lstStyle/>
          <a:p>
            <a:pPr algn="just">
              <a:lnSpc>
                <a:spcPct val="150000"/>
              </a:lnSpc>
              <a:buFont typeface="Arial" panose="020B0604020202020204" pitchFamily="34" charset="0"/>
              <a:buChar char="•"/>
            </a:pPr>
            <a:r>
              <a:rPr lang="en-GB" sz="1400" dirty="0">
                <a:solidFill>
                  <a:srgbClr val="000000"/>
                </a:solidFill>
                <a:effectLst/>
                <a:latin typeface="Calibri" panose="020F0502020204030204" pitchFamily="34" charset="0"/>
                <a:ea typeface="Calibri" panose="020F0502020204030204" pitchFamily="34" charset="0"/>
              </a:rPr>
              <a:t>Adding the second hidden layer</a:t>
            </a:r>
          </a:p>
          <a:p>
            <a:pPr algn="just">
              <a:lnSpc>
                <a:spcPct val="150000"/>
              </a:lnSpc>
              <a:buFont typeface="Arial" panose="020B0604020202020204" pitchFamily="34" charset="0"/>
              <a:buChar char="•"/>
            </a:pPr>
            <a:r>
              <a:rPr lang="en-GB" sz="1400" dirty="0">
                <a:solidFill>
                  <a:srgbClr val="000000"/>
                </a:solidFill>
                <a:effectLst/>
                <a:latin typeface="Calibri" panose="020F0502020204030204" pitchFamily="34" charset="0"/>
                <a:ea typeface="Calibri" panose="020F0502020204030204" pitchFamily="34" charset="0"/>
              </a:rPr>
              <a:t>Adding the output layer</a:t>
            </a:r>
          </a:p>
          <a:p>
            <a:pPr algn="just">
              <a:lnSpc>
                <a:spcPct val="150000"/>
              </a:lnSpc>
              <a:buFont typeface="Wingdings" panose="05000000000000000000" pitchFamily="2" charset="2"/>
              <a:buChar char="Ø"/>
            </a:pPr>
            <a:r>
              <a:rPr lang="en-GB" sz="1400" b="1" dirty="0">
                <a:solidFill>
                  <a:srgbClr val="000000"/>
                </a:solidFill>
                <a:effectLst/>
                <a:latin typeface="Calibri" panose="020F0502020204030204" pitchFamily="34" charset="0"/>
                <a:ea typeface="Calibri" panose="020F0502020204030204" pitchFamily="34" charset="0"/>
              </a:rPr>
              <a:t>Training the Artificial Neural Network</a:t>
            </a:r>
            <a:r>
              <a:rPr lang="en-GB" sz="1400" dirty="0">
                <a:solidFill>
                  <a:srgbClr val="000000"/>
                </a:solidFill>
                <a:effectLst/>
                <a:latin typeface="Calibri" panose="020F0502020204030204" pitchFamily="34" charset="0"/>
                <a:ea typeface="Calibri" panose="020F0502020204030204" pitchFamily="34" charset="0"/>
              </a:rPr>
              <a:t>: The following takes places in this step. </a:t>
            </a:r>
          </a:p>
          <a:p>
            <a:pPr algn="just">
              <a:lnSpc>
                <a:spcPct val="150000"/>
              </a:lnSpc>
              <a:buFont typeface="Arial" panose="020B0604020202020204" pitchFamily="34" charset="0"/>
              <a:buChar char="•"/>
            </a:pPr>
            <a:r>
              <a:rPr lang="en-GB" sz="1400" dirty="0">
                <a:solidFill>
                  <a:srgbClr val="000000"/>
                </a:solidFill>
                <a:effectLst/>
                <a:latin typeface="Calibri" panose="020F0502020204030204" pitchFamily="34" charset="0"/>
                <a:ea typeface="Calibri" panose="020F0502020204030204" pitchFamily="34" charset="0"/>
              </a:rPr>
              <a:t>Compiling the ANN</a:t>
            </a:r>
          </a:p>
          <a:p>
            <a:pPr algn="just">
              <a:lnSpc>
                <a:spcPct val="150000"/>
              </a:lnSpc>
              <a:buFont typeface="Arial" panose="020B0604020202020204" pitchFamily="34" charset="0"/>
              <a:buChar char="•"/>
            </a:pPr>
            <a:r>
              <a:rPr lang="en-GB" sz="1400" dirty="0">
                <a:solidFill>
                  <a:srgbClr val="000000"/>
                </a:solidFill>
                <a:effectLst/>
                <a:latin typeface="Calibri" panose="020F0502020204030204" pitchFamily="34" charset="0"/>
                <a:ea typeface="Calibri" panose="020F0502020204030204" pitchFamily="34" charset="0"/>
              </a:rPr>
              <a:t>Training the ANN model on the training set</a:t>
            </a:r>
          </a:p>
          <a:p>
            <a:pPr algn="just">
              <a:lnSpc>
                <a:spcPct val="150000"/>
              </a:lnSpc>
              <a:buFont typeface="Arial" panose="020B0604020202020204" pitchFamily="34" charset="0"/>
              <a:buChar char="•"/>
            </a:pPr>
            <a:r>
              <a:rPr lang="en-GB" sz="1400" dirty="0">
                <a:solidFill>
                  <a:srgbClr val="000000"/>
                </a:solidFill>
                <a:effectLst/>
                <a:latin typeface="Calibri" panose="020F0502020204030204" pitchFamily="34" charset="0"/>
                <a:ea typeface="Calibri" panose="020F0502020204030204" pitchFamily="34" charset="0"/>
              </a:rPr>
              <a:t>Parameters tuning to get the lowest possible mean square error by adjusting the parameters such as Activation Function, epoch, Dense units, optimizer, batch size etc</a:t>
            </a:r>
          </a:p>
          <a:p>
            <a:pPr algn="just">
              <a:lnSpc>
                <a:spcPct val="150000"/>
              </a:lnSpc>
              <a:buFont typeface="Arial" panose="020B0604020202020204" pitchFamily="34" charset="0"/>
              <a:buChar char="•"/>
            </a:pPr>
            <a:r>
              <a:rPr lang="en-GB" sz="1400" dirty="0">
                <a:solidFill>
                  <a:srgbClr val="000000"/>
                </a:solidFill>
                <a:effectLst/>
                <a:latin typeface="Calibri" panose="020F0502020204030204" pitchFamily="34" charset="0"/>
                <a:ea typeface="Calibri" panose="020F0502020204030204" pitchFamily="34" charset="0"/>
              </a:rPr>
              <a:t>Predicting the result of the test set </a:t>
            </a:r>
          </a:p>
          <a:p>
            <a:pPr marL="139700" indent="0" algn="just">
              <a:lnSpc>
                <a:spcPct val="150000"/>
              </a:lnSpc>
              <a:buNone/>
            </a:pPr>
            <a:endParaRPr lang="en-NG" sz="1400" dirty="0">
              <a:solidFill>
                <a:srgbClr val="000000"/>
              </a:solidFill>
              <a:effectLst/>
              <a:latin typeface="Calibri" panose="020F0502020204030204" pitchFamily="34" charset="0"/>
              <a:ea typeface="Calibri" panose="020F0502020204030204" pitchFamily="34" charset="0"/>
            </a:endParaRPr>
          </a:p>
          <a:p>
            <a:pPr marL="0" lvl="0" indent="0" algn="just">
              <a:lnSpc>
                <a:spcPct val="150000"/>
              </a:lnSpc>
              <a:buNone/>
            </a:pPr>
            <a:endParaRPr lang="en-NG" sz="1500" dirty="0">
              <a:solidFill>
                <a:srgbClr val="000000"/>
              </a:solidFill>
              <a:effectLst/>
              <a:latin typeface="Calibri" panose="020F0502020204030204" pitchFamily="34" charset="0"/>
              <a:ea typeface="Calibri" panose="020F0502020204030204" pitchFamily="34" charset="0"/>
            </a:endParaRPr>
          </a:p>
          <a:p>
            <a:pPr marL="0" lvl="0" indent="0" algn="just" rtl="0">
              <a:lnSpc>
                <a:spcPct val="90000"/>
              </a:lnSpc>
              <a:spcBef>
                <a:spcPts val="0"/>
              </a:spcBef>
              <a:spcAft>
                <a:spcPts val="0"/>
              </a:spcAft>
              <a:buClr>
                <a:schemeClr val="dk1"/>
              </a:buClr>
              <a:buSzPts val="1800"/>
              <a:buNone/>
            </a:pPr>
            <a:endParaRPr lang="en-GB" b="1" dirty="0"/>
          </a:p>
        </p:txBody>
      </p:sp>
      <p:sp>
        <p:nvSpPr>
          <p:cNvPr id="186" name="Google Shape;186;p29"/>
          <p:cNvSpPr txBox="1"/>
          <p:nvPr/>
        </p:nvSpPr>
        <p:spPr>
          <a:xfrm>
            <a:off x="0" y="248075"/>
            <a:ext cx="8303400" cy="479400"/>
          </a:xfrm>
          <a:prstGeom prst="rect">
            <a:avLst/>
          </a:prstGeom>
          <a:solidFill>
            <a:schemeClr val="accent2"/>
          </a:solidFill>
          <a:ln>
            <a:noFill/>
          </a:ln>
        </p:spPr>
        <p:txBody>
          <a:bodyPr spcFirstLastPara="1" wrap="square" lIns="208675" tIns="0" rIns="208675" bIns="0" anchor="ctr" anchorCtr="0">
            <a:noAutofit/>
          </a:bodyPr>
          <a:lstStyle/>
          <a:p>
            <a:pPr>
              <a:lnSpc>
                <a:spcPct val="90000"/>
              </a:lnSpc>
              <a:buClr>
                <a:schemeClr val="lt1"/>
              </a:buClr>
              <a:buSzPts val="1800"/>
            </a:pPr>
            <a:r>
              <a:rPr lang="en-GB" sz="1800" b="1" dirty="0">
                <a:solidFill>
                  <a:schemeClr val="lt1"/>
                </a:solidFill>
                <a:latin typeface="Georgia"/>
                <a:ea typeface="Georgia"/>
                <a:cs typeface="Georgia"/>
                <a:sym typeface="Georgia"/>
              </a:rPr>
              <a:t>METHODOLOGY?</a:t>
            </a:r>
          </a:p>
        </p:txBody>
      </p:sp>
    </p:spTree>
    <p:extLst>
      <p:ext uri="{BB962C8B-B14F-4D97-AF65-F5344CB8AC3E}">
        <p14:creationId xmlns:p14="http://schemas.microsoft.com/office/powerpoint/2010/main" val="634602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endParaRPr/>
          </a:p>
        </p:txBody>
      </p:sp>
      <p:sp>
        <p:nvSpPr>
          <p:cNvPr id="171" name="Google Shape;171;p28"/>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38100" algn="l" rtl="0">
              <a:lnSpc>
                <a:spcPct val="90000"/>
              </a:lnSpc>
              <a:spcBef>
                <a:spcPts val="0"/>
              </a:spcBef>
              <a:spcAft>
                <a:spcPts val="0"/>
              </a:spcAft>
              <a:buClr>
                <a:schemeClr val="dk1"/>
              </a:buClr>
              <a:buSzPts val="2100"/>
              <a:buNone/>
            </a:pPr>
            <a:endParaRPr/>
          </a:p>
        </p:txBody>
      </p:sp>
      <p:sp>
        <p:nvSpPr>
          <p:cNvPr id="172" name="Google Shape;172;p28"/>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FFFFFF"/>
              </a:solidFill>
              <a:latin typeface="Avenir"/>
              <a:ea typeface="Avenir"/>
              <a:cs typeface="Avenir"/>
              <a:sym typeface="Avenir"/>
            </a:endParaRPr>
          </a:p>
        </p:txBody>
      </p:sp>
      <p:sp>
        <p:nvSpPr>
          <p:cNvPr id="174" name="Google Shape;174;p28"/>
          <p:cNvSpPr/>
          <p:nvPr/>
        </p:nvSpPr>
        <p:spPr>
          <a:xfrm rot="-5400000">
            <a:off x="2849899" y="-1078030"/>
            <a:ext cx="3444202" cy="9144001"/>
          </a:xfrm>
          <a:prstGeom prst="rect">
            <a:avLst/>
          </a:prstGeom>
          <a:gradFill>
            <a:gsLst>
              <a:gs pos="0">
                <a:srgbClr val="000000">
                  <a:alpha val="0"/>
                </a:srgbClr>
              </a:gs>
              <a:gs pos="21000">
                <a:srgbClr val="000000">
                  <a:alpha val="29803"/>
                </a:srgbClr>
              </a:gs>
              <a:gs pos="35000">
                <a:srgbClr val="000000">
                  <a:alpha val="45882"/>
                </a:srgbClr>
              </a:gs>
              <a:gs pos="100000">
                <a:srgbClr val="000000">
                  <a:alpha val="89803"/>
                </a:srgbClr>
              </a:gs>
            </a:gsLst>
            <a:lin ang="108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FFFFFF"/>
              </a:solidFill>
              <a:latin typeface="Avenir"/>
              <a:ea typeface="Avenir"/>
              <a:cs typeface="Avenir"/>
              <a:sym typeface="Avenir"/>
            </a:endParaRPr>
          </a:p>
        </p:txBody>
      </p:sp>
      <p:sp>
        <p:nvSpPr>
          <p:cNvPr id="175" name="Google Shape;175;p28"/>
          <p:cNvSpPr txBox="1"/>
          <p:nvPr/>
        </p:nvSpPr>
        <p:spPr>
          <a:xfrm>
            <a:off x="303415" y="2318946"/>
            <a:ext cx="6808922" cy="1790700"/>
          </a:xfrm>
          <a:prstGeom prst="rect">
            <a:avLst/>
          </a:prstGeom>
          <a:noFill/>
          <a:ln>
            <a:noFill/>
          </a:ln>
        </p:spPr>
        <p:txBody>
          <a:bodyPr spcFirstLastPara="1" wrap="square" lIns="68575" tIns="34275" rIns="68575" bIns="34275" anchor="b" anchorCtr="0">
            <a:normAutofit fontScale="90000" lnSpcReduction="10000"/>
          </a:bodyPr>
          <a:lstStyle/>
          <a:p>
            <a:pPr marL="0" marR="0" lvl="0" indent="0" algn="l" rtl="0">
              <a:lnSpc>
                <a:spcPct val="90000"/>
              </a:lnSpc>
              <a:spcBef>
                <a:spcPts val="0"/>
              </a:spcBef>
              <a:spcAft>
                <a:spcPts val="0"/>
              </a:spcAft>
              <a:buClr>
                <a:schemeClr val="dk1"/>
              </a:buClr>
              <a:buSzPct val="100000"/>
              <a:buFont typeface="Georgia"/>
              <a:buNone/>
            </a:pPr>
            <a:br>
              <a:rPr lang="en" sz="5000" b="0" i="0" u="none" strike="noStrike" cap="none">
                <a:solidFill>
                  <a:schemeClr val="dk1"/>
                </a:solidFill>
                <a:latin typeface="Georgia"/>
                <a:ea typeface="Georgia"/>
                <a:cs typeface="Georgia"/>
                <a:sym typeface="Georgia"/>
              </a:rPr>
            </a:br>
            <a:br>
              <a:rPr lang="en" sz="5000" b="0" i="0" u="none" strike="noStrike" cap="none">
                <a:solidFill>
                  <a:schemeClr val="dk1"/>
                </a:solidFill>
                <a:latin typeface="Georgia"/>
                <a:ea typeface="Georgia"/>
                <a:cs typeface="Georgia"/>
                <a:sym typeface="Georgia"/>
              </a:rPr>
            </a:br>
            <a:endParaRPr sz="5000" b="0" i="0" u="none" strike="noStrike" cap="none">
              <a:solidFill>
                <a:schemeClr val="dk1"/>
              </a:solidFill>
              <a:latin typeface="Georgia"/>
              <a:ea typeface="Georgia"/>
              <a:cs typeface="Georgia"/>
              <a:sym typeface="Georgia"/>
            </a:endParaRPr>
          </a:p>
        </p:txBody>
      </p:sp>
      <p:sp>
        <p:nvSpPr>
          <p:cNvPr id="177" name="Google Shape;177;p28"/>
          <p:cNvSpPr txBox="1"/>
          <p:nvPr/>
        </p:nvSpPr>
        <p:spPr>
          <a:xfrm>
            <a:off x="72571" y="4109646"/>
            <a:ext cx="9144000" cy="479400"/>
          </a:xfrm>
          <a:prstGeom prst="rect">
            <a:avLst/>
          </a:prstGeom>
          <a:solidFill>
            <a:schemeClr val="accent2"/>
          </a:solidFill>
          <a:ln>
            <a:noFill/>
          </a:ln>
        </p:spPr>
        <p:txBody>
          <a:bodyPr spcFirstLastPara="1" wrap="square" lIns="208675" tIns="0" rIns="208675" bIns="0" anchor="ctr" anchorCtr="0">
            <a:noAutofit/>
          </a:bodyPr>
          <a:lstStyle/>
          <a:p>
            <a:pPr marL="0" marR="0" lvl="0" indent="0" algn="l" rtl="0">
              <a:lnSpc>
                <a:spcPct val="90000"/>
              </a:lnSpc>
              <a:spcBef>
                <a:spcPts val="0"/>
              </a:spcBef>
              <a:spcAft>
                <a:spcPts val="0"/>
              </a:spcAft>
              <a:buClr>
                <a:schemeClr val="lt1"/>
              </a:buClr>
              <a:buSzPts val="1800"/>
              <a:buFont typeface="Calibri"/>
              <a:buNone/>
            </a:pPr>
            <a:r>
              <a:rPr lang="en" sz="1800" b="1" dirty="0">
                <a:solidFill>
                  <a:schemeClr val="lt1"/>
                </a:solidFill>
                <a:latin typeface="Georgia"/>
                <a:ea typeface="Georgia"/>
                <a:cs typeface="Georgia"/>
                <a:sym typeface="Georgia"/>
              </a:rPr>
              <a:t>RESULTS AND INSIGHTS</a:t>
            </a:r>
            <a:endParaRPr sz="1800" b="1" dirty="0">
              <a:solidFill>
                <a:schemeClr val="lt1"/>
              </a:solidFill>
              <a:latin typeface="Georgia"/>
              <a:ea typeface="Georgia"/>
              <a:cs typeface="Georgia"/>
              <a:sym typeface="Georgia"/>
            </a:endParaRPr>
          </a:p>
        </p:txBody>
      </p:sp>
      <p:pic>
        <p:nvPicPr>
          <p:cNvPr id="2" name="Picture 1">
            <a:extLst>
              <a:ext uri="{FF2B5EF4-FFF2-40B4-BE49-F238E27FC236}">
                <a16:creationId xmlns:a16="http://schemas.microsoft.com/office/drawing/2014/main" id="{89D4ACE3-5ADF-38D5-BFF3-1B69270E16E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7534" y="1407102"/>
            <a:ext cx="5934075" cy="1457325"/>
          </a:xfrm>
          <a:prstGeom prst="rect">
            <a:avLst/>
          </a:prstGeom>
          <a:noFill/>
          <a:ln>
            <a:noFill/>
          </a:ln>
        </p:spPr>
      </p:pic>
    </p:spTree>
    <p:extLst>
      <p:ext uri="{BB962C8B-B14F-4D97-AF65-F5344CB8AC3E}">
        <p14:creationId xmlns:p14="http://schemas.microsoft.com/office/powerpoint/2010/main" val="307204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10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cxnSp>
        <p:nvCxnSpPr>
          <p:cNvPr id="293" name="Google Shape;293;p38"/>
          <p:cNvCxnSpPr/>
          <p:nvPr/>
        </p:nvCxnSpPr>
        <p:spPr>
          <a:xfrm>
            <a:off x="475635" y="843039"/>
            <a:ext cx="7897800" cy="27000"/>
          </a:xfrm>
          <a:prstGeom prst="straightConnector1">
            <a:avLst/>
          </a:prstGeom>
          <a:noFill/>
          <a:ln w="9525" cap="flat" cmpd="sng">
            <a:solidFill>
              <a:schemeClr val="dk1"/>
            </a:solidFill>
            <a:prstDash val="solid"/>
            <a:miter lim="800000"/>
            <a:headEnd type="none" w="sm" len="sm"/>
            <a:tailEnd type="none" w="sm" len="sm"/>
          </a:ln>
        </p:spPr>
      </p:cxnSp>
      <p:sp>
        <p:nvSpPr>
          <p:cNvPr id="295" name="Google Shape;295;p38"/>
          <p:cNvSpPr txBox="1"/>
          <p:nvPr/>
        </p:nvSpPr>
        <p:spPr>
          <a:xfrm>
            <a:off x="0" y="290739"/>
            <a:ext cx="8256000" cy="479400"/>
          </a:xfrm>
          <a:prstGeom prst="rect">
            <a:avLst/>
          </a:prstGeom>
          <a:solidFill>
            <a:schemeClr val="accent2"/>
          </a:solidFill>
          <a:ln>
            <a:noFill/>
          </a:ln>
        </p:spPr>
        <p:txBody>
          <a:bodyPr spcFirstLastPara="1" wrap="square" lIns="208675" tIns="0" rIns="208675" bIns="0" anchor="ctr" anchorCtr="0">
            <a:noAutofit/>
          </a:bodyPr>
          <a:lstStyle/>
          <a:p>
            <a:pPr marL="0" marR="0" lvl="0" indent="0" algn="l" rtl="0">
              <a:lnSpc>
                <a:spcPct val="90000"/>
              </a:lnSpc>
              <a:spcBef>
                <a:spcPts val="0"/>
              </a:spcBef>
              <a:spcAft>
                <a:spcPts val="0"/>
              </a:spcAft>
              <a:buClr>
                <a:schemeClr val="lt1"/>
              </a:buClr>
              <a:buSzPts val="1800"/>
              <a:buFont typeface="Calibri"/>
              <a:buNone/>
            </a:pPr>
            <a:r>
              <a:rPr lang="en" sz="1800" b="1" i="0" u="none" strike="noStrike" cap="none" dirty="0">
                <a:solidFill>
                  <a:schemeClr val="lt1"/>
                </a:solidFill>
                <a:latin typeface="Georgia"/>
                <a:ea typeface="Georgia"/>
                <a:cs typeface="Georgia"/>
                <a:sym typeface="Georgia"/>
              </a:rPr>
              <a:t>RESULTS &amp; INSIGHTS</a:t>
            </a:r>
            <a:endParaRPr sz="1800" b="1" i="0" u="none" strike="noStrike" cap="none" dirty="0">
              <a:solidFill>
                <a:schemeClr val="lt1"/>
              </a:solidFill>
              <a:latin typeface="Georgia"/>
              <a:ea typeface="Georgia"/>
              <a:cs typeface="Georgia"/>
              <a:sym typeface="Georgia"/>
            </a:endParaRPr>
          </a:p>
        </p:txBody>
      </p:sp>
      <p:pic>
        <p:nvPicPr>
          <p:cNvPr id="3" name="Picture 2">
            <a:extLst>
              <a:ext uri="{FF2B5EF4-FFF2-40B4-BE49-F238E27FC236}">
                <a16:creationId xmlns:a16="http://schemas.microsoft.com/office/drawing/2014/main" id="{A2A7F39C-F163-E709-0F11-9BA9E77C2654}"/>
              </a:ext>
            </a:extLst>
          </p:cNvPr>
          <p:cNvPicPr>
            <a:picLocks noChangeAspect="1"/>
          </p:cNvPicPr>
          <p:nvPr/>
        </p:nvPicPr>
        <p:blipFill>
          <a:blip r:embed="rId3"/>
          <a:stretch>
            <a:fillRect/>
          </a:stretch>
        </p:blipFill>
        <p:spPr>
          <a:xfrm>
            <a:off x="264184" y="985603"/>
            <a:ext cx="5846329" cy="3627458"/>
          </a:xfrm>
          <a:prstGeom prst="rect">
            <a:avLst/>
          </a:prstGeom>
        </p:spPr>
      </p:pic>
      <p:sp>
        <p:nvSpPr>
          <p:cNvPr id="4" name="TextBox 3">
            <a:extLst>
              <a:ext uri="{FF2B5EF4-FFF2-40B4-BE49-F238E27FC236}">
                <a16:creationId xmlns:a16="http://schemas.microsoft.com/office/drawing/2014/main" id="{56C28EF8-CE35-C09F-3598-B307582E9D78}"/>
              </a:ext>
            </a:extLst>
          </p:cNvPr>
          <p:cNvSpPr txBox="1"/>
          <p:nvPr/>
        </p:nvSpPr>
        <p:spPr>
          <a:xfrm flipH="1">
            <a:off x="6328228" y="1558258"/>
            <a:ext cx="2155371" cy="1384995"/>
          </a:xfrm>
          <a:prstGeom prst="rect">
            <a:avLst/>
          </a:prstGeom>
          <a:noFill/>
        </p:spPr>
        <p:txBody>
          <a:bodyPr wrap="square" rtlCol="0">
            <a:spAutoFit/>
          </a:bodyPr>
          <a:lstStyle/>
          <a:p>
            <a:pPr marL="285750" indent="-285750" algn="just">
              <a:buFont typeface="Wingdings" panose="05000000000000000000" pitchFamily="2" charset="2"/>
              <a:buChar char="q"/>
            </a:pPr>
            <a:r>
              <a:rPr lang="en-GB" dirty="0"/>
              <a:t>Data Pre-processing starts with importing relevant libraries and loading the dataset for modelling as seen on the image</a:t>
            </a:r>
            <a:endParaRPr lang="en-NG"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cxnSp>
        <p:nvCxnSpPr>
          <p:cNvPr id="293" name="Google Shape;293;p38"/>
          <p:cNvCxnSpPr/>
          <p:nvPr/>
        </p:nvCxnSpPr>
        <p:spPr>
          <a:xfrm>
            <a:off x="475635" y="843039"/>
            <a:ext cx="7897800" cy="27000"/>
          </a:xfrm>
          <a:prstGeom prst="straightConnector1">
            <a:avLst/>
          </a:prstGeom>
          <a:noFill/>
          <a:ln w="9525" cap="flat" cmpd="sng">
            <a:solidFill>
              <a:schemeClr val="dk1"/>
            </a:solidFill>
            <a:prstDash val="solid"/>
            <a:miter lim="800000"/>
            <a:headEnd type="none" w="sm" len="sm"/>
            <a:tailEnd type="none" w="sm" len="sm"/>
          </a:ln>
        </p:spPr>
      </p:cxnSp>
      <p:sp>
        <p:nvSpPr>
          <p:cNvPr id="295" name="Google Shape;295;p38"/>
          <p:cNvSpPr txBox="1"/>
          <p:nvPr/>
        </p:nvSpPr>
        <p:spPr>
          <a:xfrm>
            <a:off x="1" y="248075"/>
            <a:ext cx="8256000" cy="479400"/>
          </a:xfrm>
          <a:prstGeom prst="rect">
            <a:avLst/>
          </a:prstGeom>
          <a:solidFill>
            <a:schemeClr val="accent2"/>
          </a:solidFill>
          <a:ln>
            <a:noFill/>
          </a:ln>
        </p:spPr>
        <p:txBody>
          <a:bodyPr spcFirstLastPara="1" wrap="square" lIns="208675" tIns="0" rIns="208675" bIns="0" anchor="ctr" anchorCtr="0">
            <a:noAutofit/>
          </a:bodyPr>
          <a:lstStyle/>
          <a:p>
            <a:pPr>
              <a:lnSpc>
                <a:spcPct val="90000"/>
              </a:lnSpc>
              <a:buClr>
                <a:schemeClr val="lt1"/>
              </a:buClr>
              <a:buSzPts val="1800"/>
            </a:pPr>
            <a:r>
              <a:rPr lang="en-GB" sz="1800" b="1" i="0" u="none" strike="noStrike" cap="none" dirty="0">
                <a:solidFill>
                  <a:schemeClr val="lt1"/>
                </a:solidFill>
                <a:latin typeface="Georgia"/>
                <a:ea typeface="Georgia"/>
                <a:cs typeface="Georgia"/>
                <a:sym typeface="Georgia"/>
              </a:rPr>
              <a:t>RESULTS &amp; INSIGHTS</a:t>
            </a:r>
          </a:p>
        </p:txBody>
      </p:sp>
      <p:sp>
        <p:nvSpPr>
          <p:cNvPr id="4" name="TextBox 3">
            <a:extLst>
              <a:ext uri="{FF2B5EF4-FFF2-40B4-BE49-F238E27FC236}">
                <a16:creationId xmlns:a16="http://schemas.microsoft.com/office/drawing/2014/main" id="{56C28EF8-CE35-C09F-3598-B307582E9D78}"/>
              </a:ext>
            </a:extLst>
          </p:cNvPr>
          <p:cNvSpPr txBox="1"/>
          <p:nvPr/>
        </p:nvSpPr>
        <p:spPr>
          <a:xfrm flipH="1">
            <a:off x="6328227" y="1558258"/>
            <a:ext cx="2358572" cy="2031325"/>
          </a:xfrm>
          <a:prstGeom prst="rect">
            <a:avLst/>
          </a:prstGeom>
          <a:noFill/>
        </p:spPr>
        <p:txBody>
          <a:bodyPr wrap="square" rtlCol="0">
            <a:spAutoFit/>
          </a:bodyPr>
          <a:lstStyle/>
          <a:p>
            <a:pPr marL="285750" indent="-285750" algn="just">
              <a:buFont typeface="Wingdings" panose="05000000000000000000" pitchFamily="2" charset="2"/>
              <a:buChar char="q"/>
            </a:pPr>
            <a:r>
              <a:rPr lang="en-GB" dirty="0"/>
              <a:t>As part of data Pre-processing, we need to clearly understand the dataset we are working with, </a:t>
            </a:r>
          </a:p>
          <a:p>
            <a:pPr marL="285750" indent="-285750" algn="just">
              <a:buFont typeface="Wingdings" panose="05000000000000000000" pitchFamily="2" charset="2"/>
              <a:buChar char="q"/>
            </a:pPr>
            <a:endParaRPr lang="en-GB" dirty="0"/>
          </a:p>
          <a:p>
            <a:pPr marL="285750" indent="-285750" algn="just">
              <a:buFont typeface="Wingdings" panose="05000000000000000000" pitchFamily="2" charset="2"/>
              <a:buChar char="q"/>
            </a:pPr>
            <a:r>
              <a:rPr lang="en-GB" dirty="0"/>
              <a:t>The visual shows the distribution of the data features</a:t>
            </a:r>
            <a:endParaRPr lang="en-NG" dirty="0"/>
          </a:p>
        </p:txBody>
      </p:sp>
      <p:pic>
        <p:nvPicPr>
          <p:cNvPr id="5" name="Picture 4">
            <a:extLst>
              <a:ext uri="{FF2B5EF4-FFF2-40B4-BE49-F238E27FC236}">
                <a16:creationId xmlns:a16="http://schemas.microsoft.com/office/drawing/2014/main" id="{FD90E9BA-EC7C-022D-F247-59FF82A8EA87}"/>
              </a:ext>
            </a:extLst>
          </p:cNvPr>
          <p:cNvPicPr>
            <a:picLocks noChangeAspect="1"/>
          </p:cNvPicPr>
          <p:nvPr/>
        </p:nvPicPr>
        <p:blipFill>
          <a:blip r:embed="rId3"/>
          <a:stretch>
            <a:fillRect/>
          </a:stretch>
        </p:blipFill>
        <p:spPr>
          <a:xfrm>
            <a:off x="533719" y="1118947"/>
            <a:ext cx="5188217" cy="3181514"/>
          </a:xfrm>
          <a:prstGeom prst="rect">
            <a:avLst/>
          </a:prstGeom>
        </p:spPr>
      </p:pic>
    </p:spTree>
    <p:extLst>
      <p:ext uri="{BB962C8B-B14F-4D97-AF65-F5344CB8AC3E}">
        <p14:creationId xmlns:p14="http://schemas.microsoft.com/office/powerpoint/2010/main" val="2830987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cxnSp>
        <p:nvCxnSpPr>
          <p:cNvPr id="293" name="Google Shape;293;p38"/>
          <p:cNvCxnSpPr/>
          <p:nvPr/>
        </p:nvCxnSpPr>
        <p:spPr>
          <a:xfrm>
            <a:off x="475635" y="843039"/>
            <a:ext cx="7897800" cy="27000"/>
          </a:xfrm>
          <a:prstGeom prst="straightConnector1">
            <a:avLst/>
          </a:prstGeom>
          <a:noFill/>
          <a:ln w="9525" cap="flat" cmpd="sng">
            <a:solidFill>
              <a:schemeClr val="dk1"/>
            </a:solidFill>
            <a:prstDash val="solid"/>
            <a:miter lim="800000"/>
            <a:headEnd type="none" w="sm" len="sm"/>
            <a:tailEnd type="none" w="sm" len="sm"/>
          </a:ln>
        </p:spPr>
      </p:cxnSp>
      <p:sp>
        <p:nvSpPr>
          <p:cNvPr id="295" name="Google Shape;295;p38"/>
          <p:cNvSpPr txBox="1"/>
          <p:nvPr/>
        </p:nvSpPr>
        <p:spPr>
          <a:xfrm>
            <a:off x="1" y="248075"/>
            <a:ext cx="8256000" cy="479400"/>
          </a:xfrm>
          <a:prstGeom prst="rect">
            <a:avLst/>
          </a:prstGeom>
          <a:solidFill>
            <a:schemeClr val="accent2"/>
          </a:solidFill>
          <a:ln>
            <a:noFill/>
          </a:ln>
        </p:spPr>
        <p:txBody>
          <a:bodyPr spcFirstLastPara="1" wrap="square" lIns="208675" tIns="0" rIns="208675" bIns="0" anchor="ctr" anchorCtr="0">
            <a:noAutofit/>
          </a:bodyPr>
          <a:lstStyle/>
          <a:p>
            <a:pPr>
              <a:lnSpc>
                <a:spcPct val="90000"/>
              </a:lnSpc>
              <a:buClr>
                <a:schemeClr val="lt1"/>
              </a:buClr>
              <a:buSzPts val="1800"/>
            </a:pPr>
            <a:r>
              <a:rPr lang="en-GB" sz="1800" b="1" i="0" u="none" strike="noStrike" cap="none" dirty="0">
                <a:solidFill>
                  <a:schemeClr val="lt1"/>
                </a:solidFill>
                <a:latin typeface="Georgia"/>
                <a:ea typeface="Georgia"/>
                <a:cs typeface="Georgia"/>
                <a:sym typeface="Georgia"/>
              </a:rPr>
              <a:t>RESULTS &amp; INSIGHTS</a:t>
            </a:r>
          </a:p>
        </p:txBody>
      </p:sp>
      <p:sp>
        <p:nvSpPr>
          <p:cNvPr id="4" name="TextBox 3">
            <a:extLst>
              <a:ext uri="{FF2B5EF4-FFF2-40B4-BE49-F238E27FC236}">
                <a16:creationId xmlns:a16="http://schemas.microsoft.com/office/drawing/2014/main" id="{56C28EF8-CE35-C09F-3598-B307582E9D78}"/>
              </a:ext>
            </a:extLst>
          </p:cNvPr>
          <p:cNvSpPr txBox="1"/>
          <p:nvPr/>
        </p:nvSpPr>
        <p:spPr>
          <a:xfrm flipH="1">
            <a:off x="5776686" y="1558258"/>
            <a:ext cx="2910113" cy="1815882"/>
          </a:xfrm>
          <a:prstGeom prst="rect">
            <a:avLst/>
          </a:prstGeom>
          <a:noFill/>
        </p:spPr>
        <p:txBody>
          <a:bodyPr wrap="square" rtlCol="0">
            <a:spAutoFit/>
          </a:bodyPr>
          <a:lstStyle/>
          <a:p>
            <a:pPr marL="285750" indent="-285750" algn="just">
              <a:buFont typeface="Wingdings" panose="05000000000000000000" pitchFamily="2" charset="2"/>
              <a:buChar char="q"/>
            </a:pPr>
            <a:r>
              <a:rPr lang="en-GB" dirty="0"/>
              <a:t> "x", "y" and "z"  features show a high correlation to the target column (price) while "depth", "cut" and "table" show low correlation. </a:t>
            </a:r>
          </a:p>
          <a:p>
            <a:pPr algn="just"/>
            <a:endParaRPr lang="en-GB" dirty="0"/>
          </a:p>
          <a:p>
            <a:pPr marL="285750" indent="-285750" algn="just">
              <a:buFont typeface="Wingdings" panose="05000000000000000000" pitchFamily="2" charset="2"/>
              <a:buChar char="q"/>
            </a:pPr>
            <a:r>
              <a:rPr lang="en-GB" dirty="0"/>
              <a:t>We could consider dropping but let's keep it. </a:t>
            </a:r>
            <a:endParaRPr lang="en-NG" dirty="0"/>
          </a:p>
        </p:txBody>
      </p:sp>
      <p:pic>
        <p:nvPicPr>
          <p:cNvPr id="3" name="Picture 2">
            <a:extLst>
              <a:ext uri="{FF2B5EF4-FFF2-40B4-BE49-F238E27FC236}">
                <a16:creationId xmlns:a16="http://schemas.microsoft.com/office/drawing/2014/main" id="{F806F89F-E593-1446-99FC-9FF44E878051}"/>
              </a:ext>
            </a:extLst>
          </p:cNvPr>
          <p:cNvPicPr>
            <a:picLocks noChangeAspect="1"/>
          </p:cNvPicPr>
          <p:nvPr/>
        </p:nvPicPr>
        <p:blipFill>
          <a:blip r:embed="rId3"/>
          <a:stretch>
            <a:fillRect/>
          </a:stretch>
        </p:blipFill>
        <p:spPr>
          <a:xfrm>
            <a:off x="457201" y="985603"/>
            <a:ext cx="5067204" cy="3945269"/>
          </a:xfrm>
          <a:prstGeom prst="rect">
            <a:avLst/>
          </a:prstGeom>
        </p:spPr>
      </p:pic>
    </p:spTree>
    <p:extLst>
      <p:ext uri="{BB962C8B-B14F-4D97-AF65-F5344CB8AC3E}">
        <p14:creationId xmlns:p14="http://schemas.microsoft.com/office/powerpoint/2010/main" val="2440243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cxnSp>
        <p:nvCxnSpPr>
          <p:cNvPr id="293" name="Google Shape;293;p38"/>
          <p:cNvCxnSpPr/>
          <p:nvPr/>
        </p:nvCxnSpPr>
        <p:spPr>
          <a:xfrm>
            <a:off x="475635" y="843039"/>
            <a:ext cx="7897800" cy="27000"/>
          </a:xfrm>
          <a:prstGeom prst="straightConnector1">
            <a:avLst/>
          </a:prstGeom>
          <a:noFill/>
          <a:ln w="9525" cap="flat" cmpd="sng">
            <a:solidFill>
              <a:schemeClr val="dk1"/>
            </a:solidFill>
            <a:prstDash val="solid"/>
            <a:miter lim="800000"/>
            <a:headEnd type="none" w="sm" len="sm"/>
            <a:tailEnd type="none" w="sm" len="sm"/>
          </a:ln>
        </p:spPr>
      </p:cxnSp>
      <p:sp>
        <p:nvSpPr>
          <p:cNvPr id="295" name="Google Shape;295;p38"/>
          <p:cNvSpPr txBox="1"/>
          <p:nvPr/>
        </p:nvSpPr>
        <p:spPr>
          <a:xfrm>
            <a:off x="1" y="248075"/>
            <a:ext cx="8256000" cy="479400"/>
          </a:xfrm>
          <a:prstGeom prst="rect">
            <a:avLst/>
          </a:prstGeom>
          <a:solidFill>
            <a:schemeClr val="accent2"/>
          </a:solidFill>
          <a:ln>
            <a:noFill/>
          </a:ln>
        </p:spPr>
        <p:txBody>
          <a:bodyPr spcFirstLastPara="1" wrap="square" lIns="208675" tIns="0" rIns="208675" bIns="0" anchor="ctr" anchorCtr="0">
            <a:noAutofit/>
          </a:bodyPr>
          <a:lstStyle/>
          <a:p>
            <a:pPr>
              <a:lnSpc>
                <a:spcPct val="90000"/>
              </a:lnSpc>
              <a:buClr>
                <a:schemeClr val="lt1"/>
              </a:buClr>
              <a:buSzPts val="1800"/>
            </a:pPr>
            <a:r>
              <a:rPr lang="en-GB" sz="1800" b="1" i="0" u="none" strike="noStrike" cap="none" dirty="0">
                <a:solidFill>
                  <a:schemeClr val="lt1"/>
                </a:solidFill>
                <a:latin typeface="Georgia"/>
                <a:ea typeface="Georgia"/>
                <a:cs typeface="Georgia"/>
                <a:sym typeface="Georgia"/>
              </a:rPr>
              <a:t>RESULTS &amp; INSIGHTS</a:t>
            </a:r>
          </a:p>
        </p:txBody>
      </p:sp>
      <p:sp>
        <p:nvSpPr>
          <p:cNvPr id="4" name="TextBox 3">
            <a:extLst>
              <a:ext uri="{FF2B5EF4-FFF2-40B4-BE49-F238E27FC236}">
                <a16:creationId xmlns:a16="http://schemas.microsoft.com/office/drawing/2014/main" id="{56C28EF8-CE35-C09F-3598-B307582E9D78}"/>
              </a:ext>
            </a:extLst>
          </p:cNvPr>
          <p:cNvSpPr txBox="1"/>
          <p:nvPr/>
        </p:nvSpPr>
        <p:spPr>
          <a:xfrm flipH="1">
            <a:off x="6219370" y="1558257"/>
            <a:ext cx="2344059" cy="2031325"/>
          </a:xfrm>
          <a:prstGeom prst="rect">
            <a:avLst/>
          </a:prstGeom>
          <a:noFill/>
        </p:spPr>
        <p:txBody>
          <a:bodyPr wrap="square" rtlCol="0">
            <a:spAutoFit/>
          </a:bodyPr>
          <a:lstStyle/>
          <a:p>
            <a:pPr marL="285750" indent="-285750" algn="just">
              <a:buFont typeface="Wingdings" panose="05000000000000000000" pitchFamily="2" charset="2"/>
              <a:buChar char="q"/>
            </a:pPr>
            <a:r>
              <a:rPr lang="en-GB" dirty="0"/>
              <a:t> At this point, Label encoding was used to handle our categorical variables</a:t>
            </a:r>
          </a:p>
          <a:p>
            <a:pPr marL="285750" indent="-285750" algn="just">
              <a:buFont typeface="Wingdings" panose="05000000000000000000" pitchFamily="2" charset="2"/>
              <a:buChar char="q"/>
            </a:pPr>
            <a:endParaRPr lang="en-GB" dirty="0"/>
          </a:p>
          <a:p>
            <a:pPr algn="just"/>
            <a:endParaRPr lang="en-GB" dirty="0"/>
          </a:p>
          <a:p>
            <a:pPr marL="285750" indent="-285750" algn="just">
              <a:buFont typeface="Wingdings" panose="05000000000000000000" pitchFamily="2" charset="2"/>
              <a:buChar char="q"/>
            </a:pPr>
            <a:r>
              <a:rPr lang="en-GB" dirty="0"/>
              <a:t>The dataset was also split into train and test dataset. </a:t>
            </a:r>
            <a:endParaRPr lang="en-NG" dirty="0"/>
          </a:p>
        </p:txBody>
      </p:sp>
      <p:pic>
        <p:nvPicPr>
          <p:cNvPr id="5" name="Picture 4">
            <a:extLst>
              <a:ext uri="{FF2B5EF4-FFF2-40B4-BE49-F238E27FC236}">
                <a16:creationId xmlns:a16="http://schemas.microsoft.com/office/drawing/2014/main" id="{AC6B56F6-CB64-0A77-7123-F451B7750856}"/>
              </a:ext>
            </a:extLst>
          </p:cNvPr>
          <p:cNvPicPr>
            <a:picLocks noChangeAspect="1"/>
          </p:cNvPicPr>
          <p:nvPr/>
        </p:nvPicPr>
        <p:blipFill>
          <a:blip r:embed="rId3"/>
          <a:stretch>
            <a:fillRect/>
          </a:stretch>
        </p:blipFill>
        <p:spPr>
          <a:xfrm>
            <a:off x="435430" y="1130226"/>
            <a:ext cx="5105662" cy="2883048"/>
          </a:xfrm>
          <a:prstGeom prst="rect">
            <a:avLst/>
          </a:prstGeom>
        </p:spPr>
      </p:pic>
    </p:spTree>
    <p:extLst>
      <p:ext uri="{BB962C8B-B14F-4D97-AF65-F5344CB8AC3E}">
        <p14:creationId xmlns:p14="http://schemas.microsoft.com/office/powerpoint/2010/main" val="797861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cxnSp>
        <p:nvCxnSpPr>
          <p:cNvPr id="293" name="Google Shape;293;p38"/>
          <p:cNvCxnSpPr/>
          <p:nvPr/>
        </p:nvCxnSpPr>
        <p:spPr>
          <a:xfrm>
            <a:off x="475635" y="843039"/>
            <a:ext cx="7897800" cy="27000"/>
          </a:xfrm>
          <a:prstGeom prst="straightConnector1">
            <a:avLst/>
          </a:prstGeom>
          <a:noFill/>
          <a:ln w="9525" cap="flat" cmpd="sng">
            <a:solidFill>
              <a:schemeClr val="dk1"/>
            </a:solidFill>
            <a:prstDash val="solid"/>
            <a:miter lim="800000"/>
            <a:headEnd type="none" w="sm" len="sm"/>
            <a:tailEnd type="none" w="sm" len="sm"/>
          </a:ln>
        </p:spPr>
      </p:cxnSp>
      <p:sp>
        <p:nvSpPr>
          <p:cNvPr id="295" name="Google Shape;295;p38"/>
          <p:cNvSpPr txBox="1"/>
          <p:nvPr/>
        </p:nvSpPr>
        <p:spPr>
          <a:xfrm>
            <a:off x="1" y="248075"/>
            <a:ext cx="8256000" cy="479400"/>
          </a:xfrm>
          <a:prstGeom prst="rect">
            <a:avLst/>
          </a:prstGeom>
          <a:solidFill>
            <a:schemeClr val="accent2"/>
          </a:solidFill>
          <a:ln>
            <a:noFill/>
          </a:ln>
        </p:spPr>
        <p:txBody>
          <a:bodyPr spcFirstLastPara="1" wrap="square" lIns="208675" tIns="0" rIns="208675" bIns="0" anchor="ctr" anchorCtr="0">
            <a:noAutofit/>
          </a:bodyPr>
          <a:lstStyle/>
          <a:p>
            <a:pPr>
              <a:lnSpc>
                <a:spcPct val="90000"/>
              </a:lnSpc>
              <a:buClr>
                <a:schemeClr val="lt1"/>
              </a:buClr>
              <a:buSzPts val="1800"/>
            </a:pPr>
            <a:r>
              <a:rPr lang="en-GB" sz="1800" b="1" i="0" u="none" strike="noStrike" cap="none" dirty="0">
                <a:solidFill>
                  <a:schemeClr val="lt1"/>
                </a:solidFill>
                <a:latin typeface="Georgia"/>
                <a:ea typeface="Georgia"/>
                <a:cs typeface="Georgia"/>
                <a:sym typeface="Georgia"/>
              </a:rPr>
              <a:t>RESULTS &amp; INSIGHTS</a:t>
            </a:r>
          </a:p>
        </p:txBody>
      </p:sp>
      <p:sp>
        <p:nvSpPr>
          <p:cNvPr id="4" name="TextBox 3">
            <a:extLst>
              <a:ext uri="{FF2B5EF4-FFF2-40B4-BE49-F238E27FC236}">
                <a16:creationId xmlns:a16="http://schemas.microsoft.com/office/drawing/2014/main" id="{56C28EF8-CE35-C09F-3598-B307582E9D78}"/>
              </a:ext>
            </a:extLst>
          </p:cNvPr>
          <p:cNvSpPr txBox="1"/>
          <p:nvPr/>
        </p:nvSpPr>
        <p:spPr>
          <a:xfrm flipH="1">
            <a:off x="6219369" y="1558257"/>
            <a:ext cx="2605316" cy="2893100"/>
          </a:xfrm>
          <a:prstGeom prst="rect">
            <a:avLst/>
          </a:prstGeom>
          <a:noFill/>
        </p:spPr>
        <p:txBody>
          <a:bodyPr wrap="square" rtlCol="0">
            <a:spAutoFit/>
          </a:bodyPr>
          <a:lstStyle/>
          <a:p>
            <a:pPr marL="285750" indent="-285750" algn="just">
              <a:buFont typeface="Wingdings" panose="05000000000000000000" pitchFamily="2" charset="2"/>
              <a:buChar char="q"/>
            </a:pPr>
            <a:r>
              <a:rPr lang="en-GB" b="0" i="0" dirty="0">
                <a:solidFill>
                  <a:srgbClr val="202124"/>
                </a:solidFill>
                <a:effectLst/>
                <a:latin typeface="arial" panose="020B0604020202020204" pitchFamily="34" charset="0"/>
              </a:rPr>
              <a:t>StandardScaler </a:t>
            </a:r>
            <a:r>
              <a:rPr lang="en-GB" b="1" i="0" dirty="0">
                <a:solidFill>
                  <a:srgbClr val="202124"/>
                </a:solidFill>
                <a:effectLst/>
                <a:latin typeface="arial" panose="020B0604020202020204" pitchFamily="34" charset="0"/>
              </a:rPr>
              <a:t>removes the mean and scales each feature/variable to unit variance</a:t>
            </a:r>
            <a:r>
              <a:rPr lang="en-GB" b="0" i="0" dirty="0">
                <a:solidFill>
                  <a:srgbClr val="202124"/>
                </a:solidFill>
                <a:effectLst/>
                <a:latin typeface="arial" panose="020B0604020202020204" pitchFamily="34" charset="0"/>
              </a:rPr>
              <a:t>.</a:t>
            </a:r>
            <a:endParaRPr lang="en-GB" dirty="0"/>
          </a:p>
          <a:p>
            <a:pPr algn="just"/>
            <a:endParaRPr lang="en-GB" dirty="0"/>
          </a:p>
          <a:p>
            <a:pPr marL="285750" indent="-285750" algn="just">
              <a:buFont typeface="Wingdings" panose="05000000000000000000" pitchFamily="2" charset="2"/>
              <a:buChar char="q"/>
            </a:pPr>
            <a:r>
              <a:rPr lang="en-GB" dirty="0"/>
              <a:t>It also help to solve the issue of outliers as seen in our dataset </a:t>
            </a:r>
          </a:p>
          <a:p>
            <a:pPr marL="285750" indent="-285750" algn="just">
              <a:buFont typeface="Wingdings" panose="05000000000000000000" pitchFamily="2" charset="2"/>
              <a:buChar char="q"/>
            </a:pPr>
            <a:endParaRPr lang="en-GB" dirty="0"/>
          </a:p>
          <a:p>
            <a:pPr marL="285750" indent="-285750" algn="just">
              <a:buFont typeface="Wingdings" panose="05000000000000000000" pitchFamily="2" charset="2"/>
              <a:buChar char="q"/>
            </a:pPr>
            <a:r>
              <a:rPr lang="en-GB" dirty="0"/>
              <a:t>In addition, its always advisable to scale your data while building a neural network model </a:t>
            </a:r>
            <a:endParaRPr lang="en-NG" dirty="0"/>
          </a:p>
        </p:txBody>
      </p:sp>
      <p:pic>
        <p:nvPicPr>
          <p:cNvPr id="3" name="Picture 2">
            <a:extLst>
              <a:ext uri="{FF2B5EF4-FFF2-40B4-BE49-F238E27FC236}">
                <a16:creationId xmlns:a16="http://schemas.microsoft.com/office/drawing/2014/main" id="{B4FDFCA8-ED25-D4E4-369F-6C7D3883DC25}"/>
              </a:ext>
            </a:extLst>
          </p:cNvPr>
          <p:cNvPicPr>
            <a:picLocks noChangeAspect="1"/>
          </p:cNvPicPr>
          <p:nvPr/>
        </p:nvPicPr>
        <p:blipFill>
          <a:blip r:embed="rId3"/>
          <a:stretch>
            <a:fillRect/>
          </a:stretch>
        </p:blipFill>
        <p:spPr>
          <a:xfrm>
            <a:off x="254319" y="1103014"/>
            <a:ext cx="5340624" cy="2806844"/>
          </a:xfrm>
          <a:prstGeom prst="rect">
            <a:avLst/>
          </a:prstGeom>
        </p:spPr>
      </p:pic>
    </p:spTree>
    <p:extLst>
      <p:ext uri="{BB962C8B-B14F-4D97-AF65-F5344CB8AC3E}">
        <p14:creationId xmlns:p14="http://schemas.microsoft.com/office/powerpoint/2010/main" val="3776417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cxnSp>
        <p:nvCxnSpPr>
          <p:cNvPr id="293" name="Google Shape;293;p38"/>
          <p:cNvCxnSpPr/>
          <p:nvPr/>
        </p:nvCxnSpPr>
        <p:spPr>
          <a:xfrm>
            <a:off x="40207" y="690642"/>
            <a:ext cx="7897800" cy="27000"/>
          </a:xfrm>
          <a:prstGeom prst="straightConnector1">
            <a:avLst/>
          </a:prstGeom>
          <a:noFill/>
          <a:ln w="9525" cap="flat" cmpd="sng">
            <a:solidFill>
              <a:schemeClr val="dk1"/>
            </a:solidFill>
            <a:prstDash val="solid"/>
            <a:miter lim="800000"/>
            <a:headEnd type="none" w="sm" len="sm"/>
            <a:tailEnd type="none" w="sm" len="sm"/>
          </a:ln>
        </p:spPr>
      </p:cxnSp>
      <p:sp>
        <p:nvSpPr>
          <p:cNvPr id="295" name="Google Shape;295;p38"/>
          <p:cNvSpPr txBox="1"/>
          <p:nvPr/>
        </p:nvSpPr>
        <p:spPr>
          <a:xfrm>
            <a:off x="0" y="111278"/>
            <a:ext cx="8256000" cy="479400"/>
          </a:xfrm>
          <a:prstGeom prst="rect">
            <a:avLst/>
          </a:prstGeom>
          <a:solidFill>
            <a:schemeClr val="accent2"/>
          </a:solidFill>
          <a:ln>
            <a:noFill/>
          </a:ln>
        </p:spPr>
        <p:txBody>
          <a:bodyPr spcFirstLastPara="1" wrap="square" lIns="208675" tIns="0" rIns="208675" bIns="0" anchor="ctr" anchorCtr="0">
            <a:noAutofit/>
          </a:bodyPr>
          <a:lstStyle/>
          <a:p>
            <a:pPr>
              <a:lnSpc>
                <a:spcPct val="90000"/>
              </a:lnSpc>
              <a:buClr>
                <a:schemeClr val="lt1"/>
              </a:buClr>
              <a:buSzPts val="1800"/>
            </a:pPr>
            <a:r>
              <a:rPr lang="en-GB" sz="1800" b="1" i="0" u="none" strike="noStrike" cap="none" dirty="0">
                <a:solidFill>
                  <a:schemeClr val="lt1"/>
                </a:solidFill>
                <a:latin typeface="Georgia"/>
                <a:ea typeface="Georgia"/>
                <a:cs typeface="Georgia"/>
                <a:sym typeface="Georgia"/>
              </a:rPr>
              <a:t>RESULTS &amp; INSIGHTS</a:t>
            </a:r>
          </a:p>
        </p:txBody>
      </p:sp>
      <p:sp>
        <p:nvSpPr>
          <p:cNvPr id="4" name="TextBox 3">
            <a:extLst>
              <a:ext uri="{FF2B5EF4-FFF2-40B4-BE49-F238E27FC236}">
                <a16:creationId xmlns:a16="http://schemas.microsoft.com/office/drawing/2014/main" id="{56C28EF8-CE35-C09F-3598-B307582E9D78}"/>
              </a:ext>
            </a:extLst>
          </p:cNvPr>
          <p:cNvSpPr txBox="1"/>
          <p:nvPr/>
        </p:nvSpPr>
        <p:spPr>
          <a:xfrm flipH="1">
            <a:off x="6219369" y="1558257"/>
            <a:ext cx="2605316" cy="2462213"/>
          </a:xfrm>
          <a:prstGeom prst="rect">
            <a:avLst/>
          </a:prstGeom>
          <a:noFill/>
        </p:spPr>
        <p:txBody>
          <a:bodyPr wrap="square" rtlCol="0">
            <a:spAutoFit/>
          </a:bodyPr>
          <a:lstStyle/>
          <a:p>
            <a:pPr marL="285750" indent="-285750" algn="just">
              <a:buFont typeface="Wingdings" panose="05000000000000000000" pitchFamily="2" charset="2"/>
              <a:buChar char="q"/>
            </a:pPr>
            <a:r>
              <a:rPr lang="en-GB" b="1" dirty="0">
                <a:solidFill>
                  <a:srgbClr val="202124"/>
                </a:solidFill>
                <a:latin typeface="arial" panose="020B0604020202020204" pitchFamily="34" charset="0"/>
              </a:rPr>
              <a:t>Model 7</a:t>
            </a:r>
            <a:r>
              <a:rPr lang="en-GB" dirty="0">
                <a:solidFill>
                  <a:srgbClr val="202124"/>
                </a:solidFill>
                <a:latin typeface="arial" panose="020B0604020202020204" pitchFamily="34" charset="0"/>
              </a:rPr>
              <a:t> gave the </a:t>
            </a:r>
            <a:r>
              <a:rPr lang="en-GB" b="1" dirty="0">
                <a:solidFill>
                  <a:srgbClr val="202124"/>
                </a:solidFill>
                <a:latin typeface="arial" panose="020B0604020202020204" pitchFamily="34" charset="0"/>
              </a:rPr>
              <a:t>best result</a:t>
            </a:r>
            <a:r>
              <a:rPr lang="en-GB" dirty="0">
                <a:solidFill>
                  <a:srgbClr val="202124"/>
                </a:solidFill>
                <a:latin typeface="arial" panose="020B0604020202020204" pitchFamily="34" charset="0"/>
              </a:rPr>
              <a:t> out of all the 8 models that was developed</a:t>
            </a:r>
          </a:p>
          <a:p>
            <a:pPr marL="285750" indent="-285750" algn="just">
              <a:buFont typeface="Wingdings" panose="05000000000000000000" pitchFamily="2" charset="2"/>
              <a:buChar char="q"/>
            </a:pPr>
            <a:endParaRPr lang="en-GB" dirty="0">
              <a:solidFill>
                <a:srgbClr val="202124"/>
              </a:solidFill>
              <a:latin typeface="arial" panose="020B0604020202020204" pitchFamily="34" charset="0"/>
            </a:endParaRPr>
          </a:p>
          <a:p>
            <a:pPr marL="285750" indent="-285750" algn="just">
              <a:buFont typeface="Wingdings" panose="05000000000000000000" pitchFamily="2" charset="2"/>
              <a:buChar char="q"/>
            </a:pPr>
            <a:r>
              <a:rPr lang="en-GB" dirty="0">
                <a:solidFill>
                  <a:srgbClr val="202124"/>
                </a:solidFill>
                <a:latin typeface="arial" panose="020B0604020202020204" pitchFamily="34" charset="0"/>
              </a:rPr>
              <a:t> This can be attributed to the increase in the </a:t>
            </a:r>
            <a:r>
              <a:rPr lang="en-GB" b="1" dirty="0">
                <a:solidFill>
                  <a:srgbClr val="202124"/>
                </a:solidFill>
                <a:latin typeface="arial" panose="020B0604020202020204" pitchFamily="34" charset="0"/>
              </a:rPr>
              <a:t>dense units, additional hidden layers</a:t>
            </a:r>
            <a:r>
              <a:rPr lang="en-GB" dirty="0">
                <a:solidFill>
                  <a:srgbClr val="202124"/>
                </a:solidFill>
                <a:latin typeface="arial" panose="020B0604020202020204" pitchFamily="34" charset="0"/>
              </a:rPr>
              <a:t>, using </a:t>
            </a:r>
            <a:r>
              <a:rPr lang="en-GB" b="1" dirty="0">
                <a:solidFill>
                  <a:srgbClr val="202124"/>
                </a:solidFill>
                <a:latin typeface="arial" panose="020B0604020202020204" pitchFamily="34" charset="0"/>
              </a:rPr>
              <a:t>relu activation </a:t>
            </a:r>
            <a:r>
              <a:rPr lang="en-GB" dirty="0">
                <a:solidFill>
                  <a:srgbClr val="202124"/>
                </a:solidFill>
                <a:latin typeface="arial" panose="020B0604020202020204" pitchFamily="34" charset="0"/>
              </a:rPr>
              <a:t>as well as the </a:t>
            </a:r>
            <a:r>
              <a:rPr lang="en-GB" b="1" dirty="0">
                <a:solidFill>
                  <a:srgbClr val="202124"/>
                </a:solidFill>
                <a:latin typeface="arial" panose="020B0604020202020204" pitchFamily="34" charset="0"/>
              </a:rPr>
              <a:t>Adam optimizer</a:t>
            </a:r>
            <a:endParaRPr lang="en-GB" b="1" dirty="0"/>
          </a:p>
        </p:txBody>
      </p:sp>
      <p:pic>
        <p:nvPicPr>
          <p:cNvPr id="3" name="Picture 2" descr="Table&#10;&#10;Description automatically generated with medium confidence">
            <a:extLst>
              <a:ext uri="{FF2B5EF4-FFF2-40B4-BE49-F238E27FC236}">
                <a16:creationId xmlns:a16="http://schemas.microsoft.com/office/drawing/2014/main" id="{AE07B1E6-BC81-575D-DC3A-8E74265182A1}"/>
              </a:ext>
            </a:extLst>
          </p:cNvPr>
          <p:cNvPicPr>
            <a:picLocks noChangeAspect="1"/>
          </p:cNvPicPr>
          <p:nvPr/>
        </p:nvPicPr>
        <p:blipFill>
          <a:blip r:embed="rId3"/>
          <a:stretch>
            <a:fillRect/>
          </a:stretch>
        </p:blipFill>
        <p:spPr>
          <a:xfrm>
            <a:off x="184402" y="849045"/>
            <a:ext cx="5809998" cy="3445409"/>
          </a:xfrm>
          <a:prstGeom prst="rect">
            <a:avLst/>
          </a:prstGeom>
        </p:spPr>
      </p:pic>
    </p:spTree>
    <p:extLst>
      <p:ext uri="{BB962C8B-B14F-4D97-AF65-F5344CB8AC3E}">
        <p14:creationId xmlns:p14="http://schemas.microsoft.com/office/powerpoint/2010/main" val="51857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grpSp>
        <p:nvGrpSpPr>
          <p:cNvPr id="147" name="Google Shape;147;p27"/>
          <p:cNvGrpSpPr/>
          <p:nvPr/>
        </p:nvGrpSpPr>
        <p:grpSpPr>
          <a:xfrm>
            <a:off x="628650" y="1040211"/>
            <a:ext cx="7886700" cy="3001412"/>
            <a:chOff x="0" y="63189"/>
            <a:chExt cx="10515600" cy="4224960"/>
          </a:xfrm>
        </p:grpSpPr>
        <p:sp>
          <p:nvSpPr>
            <p:cNvPr id="148" name="Google Shape;148;p27"/>
            <p:cNvSpPr/>
            <p:nvPr/>
          </p:nvSpPr>
          <p:spPr>
            <a:xfrm>
              <a:off x="0" y="426065"/>
              <a:ext cx="10515600" cy="604800"/>
            </a:xfrm>
            <a:prstGeom prst="rect">
              <a:avLst/>
            </a:prstGeom>
            <a:solidFill>
              <a:schemeClr val="lt1">
                <a:alpha val="89803"/>
              </a:schemeClr>
            </a:solidFill>
            <a:ln w="12700" cap="flat" cmpd="sng">
              <a:solidFill>
                <a:srgbClr val="599BD5"/>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9" name="Google Shape;149;p27"/>
            <p:cNvSpPr/>
            <p:nvPr/>
          </p:nvSpPr>
          <p:spPr>
            <a:xfrm>
              <a:off x="525780" y="63189"/>
              <a:ext cx="7360920" cy="708480"/>
            </a:xfrm>
            <a:prstGeom prst="roundRect">
              <a:avLst>
                <a:gd name="adj" fmla="val 16667"/>
              </a:avLst>
            </a:prstGeom>
            <a:solidFill>
              <a:srgbClr val="EE5518"/>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0" name="Google Shape;150;p27"/>
            <p:cNvSpPr txBox="1"/>
            <p:nvPr/>
          </p:nvSpPr>
          <p:spPr>
            <a:xfrm>
              <a:off x="560365" y="97774"/>
              <a:ext cx="7291750" cy="639310"/>
            </a:xfrm>
            <a:prstGeom prst="rect">
              <a:avLst/>
            </a:prstGeom>
            <a:solidFill>
              <a:srgbClr val="E69138"/>
            </a:solidFill>
            <a:ln>
              <a:noFill/>
            </a:ln>
          </p:spPr>
          <p:txBody>
            <a:bodyPr spcFirstLastPara="1" wrap="square" lIns="208675" tIns="0" rIns="208675" bIns="0" anchor="ctr" anchorCtr="0">
              <a:noAutofit/>
            </a:bodyPr>
            <a:lstStyle/>
            <a:p>
              <a:pPr marL="0" marR="0" lvl="0" indent="0" algn="l" rtl="0">
                <a:lnSpc>
                  <a:spcPct val="90000"/>
                </a:lnSpc>
                <a:spcBef>
                  <a:spcPts val="0"/>
                </a:spcBef>
                <a:spcAft>
                  <a:spcPts val="0"/>
                </a:spcAft>
                <a:buClr>
                  <a:schemeClr val="lt1"/>
                </a:buClr>
                <a:buSzPts val="1800"/>
                <a:buFont typeface="Calibri"/>
                <a:buNone/>
              </a:pPr>
              <a:r>
                <a:rPr lang="en" sz="1800" i="0" u="none" strike="noStrike" cap="none" dirty="0">
                  <a:solidFill>
                    <a:schemeClr val="lt1"/>
                  </a:solidFill>
                  <a:latin typeface="Georgia"/>
                  <a:ea typeface="Georgia"/>
                  <a:cs typeface="Georgia"/>
                  <a:sym typeface="Georgia"/>
                </a:rPr>
                <a:t>Introduction</a:t>
              </a:r>
              <a:endParaRPr sz="1800" i="0" u="none" strike="noStrike" cap="none" dirty="0">
                <a:solidFill>
                  <a:schemeClr val="lt1"/>
                </a:solidFill>
                <a:latin typeface="Georgia"/>
                <a:ea typeface="Georgia"/>
                <a:cs typeface="Georgia"/>
                <a:sym typeface="Georgia"/>
              </a:endParaRPr>
            </a:p>
          </p:txBody>
        </p:sp>
        <p:sp>
          <p:nvSpPr>
            <p:cNvPr id="151" name="Google Shape;151;p27"/>
            <p:cNvSpPr/>
            <p:nvPr/>
          </p:nvSpPr>
          <p:spPr>
            <a:xfrm>
              <a:off x="0" y="1506069"/>
              <a:ext cx="10515600" cy="604800"/>
            </a:xfrm>
            <a:prstGeom prst="rect">
              <a:avLst/>
            </a:prstGeom>
            <a:solidFill>
              <a:schemeClr val="lt1">
                <a:alpha val="89803"/>
              </a:schemeClr>
            </a:solidFill>
            <a:ln w="12700" cap="flat" cmpd="sng">
              <a:solidFill>
                <a:srgbClr val="50C9B6"/>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2" name="Google Shape;152;p27"/>
            <p:cNvSpPr/>
            <p:nvPr/>
          </p:nvSpPr>
          <p:spPr>
            <a:xfrm>
              <a:off x="525780" y="1151829"/>
              <a:ext cx="7360920" cy="708480"/>
            </a:xfrm>
            <a:prstGeom prst="roundRect">
              <a:avLst>
                <a:gd name="adj" fmla="val 16667"/>
              </a:avLst>
            </a:prstGeom>
            <a:solidFill>
              <a:srgbClr val="DA3C1C"/>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3" name="Google Shape;153;p27"/>
            <p:cNvSpPr txBox="1"/>
            <p:nvPr/>
          </p:nvSpPr>
          <p:spPr>
            <a:xfrm>
              <a:off x="560365" y="1186414"/>
              <a:ext cx="7291750" cy="639310"/>
            </a:xfrm>
            <a:prstGeom prst="rect">
              <a:avLst/>
            </a:prstGeom>
            <a:solidFill>
              <a:srgbClr val="E69138"/>
            </a:solidFill>
            <a:ln>
              <a:noFill/>
            </a:ln>
          </p:spPr>
          <p:txBody>
            <a:bodyPr spcFirstLastPara="1" wrap="square" lIns="208675" tIns="0" rIns="208675" bIns="0" anchor="ctr" anchorCtr="0">
              <a:noAutofit/>
            </a:bodyPr>
            <a:lstStyle/>
            <a:p>
              <a:pPr marL="0" marR="0" lvl="0" indent="0" algn="l" rtl="0">
                <a:lnSpc>
                  <a:spcPct val="90000"/>
                </a:lnSpc>
                <a:spcBef>
                  <a:spcPts val="0"/>
                </a:spcBef>
                <a:spcAft>
                  <a:spcPts val="0"/>
                </a:spcAft>
                <a:buClr>
                  <a:schemeClr val="lt1"/>
                </a:buClr>
                <a:buSzPts val="1800"/>
                <a:buFont typeface="Calibri"/>
                <a:buNone/>
              </a:pPr>
              <a:r>
                <a:rPr lang="en" sz="1800" i="0" u="none" strike="noStrike" cap="none" dirty="0">
                  <a:solidFill>
                    <a:schemeClr val="lt1"/>
                  </a:solidFill>
                  <a:latin typeface="Georgia"/>
                  <a:ea typeface="Georgia"/>
                  <a:cs typeface="Georgia"/>
                  <a:sym typeface="Georgia"/>
                </a:rPr>
                <a:t>Data Description</a:t>
              </a:r>
              <a:endParaRPr sz="1800" i="0" u="none" strike="noStrike" cap="none" dirty="0">
                <a:solidFill>
                  <a:schemeClr val="lt1"/>
                </a:solidFill>
                <a:latin typeface="Georgia"/>
                <a:ea typeface="Georgia"/>
                <a:cs typeface="Georgia"/>
                <a:sym typeface="Georgia"/>
              </a:endParaRPr>
            </a:p>
          </p:txBody>
        </p:sp>
        <p:sp>
          <p:nvSpPr>
            <p:cNvPr id="154" name="Google Shape;154;p27"/>
            <p:cNvSpPr/>
            <p:nvPr/>
          </p:nvSpPr>
          <p:spPr>
            <a:xfrm>
              <a:off x="0" y="2594709"/>
              <a:ext cx="10515600" cy="604800"/>
            </a:xfrm>
            <a:prstGeom prst="rect">
              <a:avLst/>
            </a:prstGeom>
            <a:solidFill>
              <a:schemeClr val="lt1">
                <a:alpha val="89803"/>
              </a:schemeClr>
            </a:solidFill>
            <a:ln w="12700" cap="flat" cmpd="sng">
              <a:solidFill>
                <a:srgbClr val="48BD62"/>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5" name="Google Shape;155;p27"/>
            <p:cNvSpPr/>
            <p:nvPr/>
          </p:nvSpPr>
          <p:spPr>
            <a:xfrm>
              <a:off x="525780" y="2240469"/>
              <a:ext cx="7360920" cy="708480"/>
            </a:xfrm>
            <a:prstGeom prst="roundRect">
              <a:avLst>
                <a:gd name="adj" fmla="val 16667"/>
              </a:avLst>
            </a:prstGeom>
            <a:solidFill>
              <a:srgbClr val="EE5518"/>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6" name="Google Shape;156;p27"/>
            <p:cNvSpPr txBox="1"/>
            <p:nvPr/>
          </p:nvSpPr>
          <p:spPr>
            <a:xfrm>
              <a:off x="560365" y="2275054"/>
              <a:ext cx="7291750" cy="639310"/>
            </a:xfrm>
            <a:prstGeom prst="rect">
              <a:avLst/>
            </a:prstGeom>
            <a:solidFill>
              <a:srgbClr val="E69138"/>
            </a:solidFill>
            <a:ln>
              <a:noFill/>
            </a:ln>
          </p:spPr>
          <p:txBody>
            <a:bodyPr spcFirstLastPara="1" wrap="square" lIns="208675" tIns="0" rIns="208675" bIns="0" anchor="ctr" anchorCtr="0">
              <a:noAutofit/>
            </a:bodyPr>
            <a:lstStyle/>
            <a:p>
              <a:pPr marL="0" marR="0" lvl="0" indent="0" algn="l" rtl="0">
                <a:lnSpc>
                  <a:spcPct val="90000"/>
                </a:lnSpc>
                <a:spcBef>
                  <a:spcPts val="0"/>
                </a:spcBef>
                <a:spcAft>
                  <a:spcPts val="0"/>
                </a:spcAft>
                <a:buClr>
                  <a:schemeClr val="lt1"/>
                </a:buClr>
                <a:buSzPts val="1800"/>
                <a:buFont typeface="Calibri"/>
                <a:buNone/>
              </a:pPr>
              <a:r>
                <a:rPr lang="en" sz="1800" i="0" u="none" strike="noStrike" cap="none" dirty="0">
                  <a:solidFill>
                    <a:schemeClr val="lt1"/>
                  </a:solidFill>
                  <a:latin typeface="Georgia"/>
                  <a:ea typeface="Georgia"/>
                  <a:cs typeface="Georgia"/>
                  <a:sym typeface="Georgia"/>
                </a:rPr>
                <a:t>Problem Statement</a:t>
              </a:r>
              <a:endParaRPr sz="1800" i="0" u="none" strike="noStrike" cap="none" dirty="0">
                <a:solidFill>
                  <a:schemeClr val="lt1"/>
                </a:solidFill>
                <a:latin typeface="Georgia"/>
                <a:ea typeface="Georgia"/>
                <a:cs typeface="Georgia"/>
                <a:sym typeface="Georgia"/>
              </a:endParaRPr>
            </a:p>
          </p:txBody>
        </p:sp>
        <p:sp>
          <p:nvSpPr>
            <p:cNvPr id="157" name="Google Shape;157;p27"/>
            <p:cNvSpPr/>
            <p:nvPr/>
          </p:nvSpPr>
          <p:spPr>
            <a:xfrm>
              <a:off x="0" y="3683349"/>
              <a:ext cx="10515600" cy="604800"/>
            </a:xfrm>
            <a:prstGeom prst="rect">
              <a:avLst/>
            </a:prstGeom>
            <a:solidFill>
              <a:schemeClr val="lt1">
                <a:alpha val="89803"/>
              </a:schemeClr>
            </a:solidFill>
            <a:ln w="12700" cap="flat" cmpd="sng">
              <a:solidFill>
                <a:srgbClr val="6FAB46"/>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8" name="Google Shape;158;p27"/>
            <p:cNvSpPr/>
            <p:nvPr/>
          </p:nvSpPr>
          <p:spPr>
            <a:xfrm>
              <a:off x="525780" y="3339736"/>
              <a:ext cx="7360920" cy="708480"/>
            </a:xfrm>
            <a:prstGeom prst="roundRect">
              <a:avLst>
                <a:gd name="adj" fmla="val 16667"/>
              </a:avLst>
            </a:prstGeom>
            <a:solidFill>
              <a:srgbClr val="DA3C1C"/>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9" name="Google Shape;159;p27"/>
            <p:cNvSpPr txBox="1"/>
            <p:nvPr/>
          </p:nvSpPr>
          <p:spPr>
            <a:xfrm>
              <a:off x="560365" y="3374321"/>
              <a:ext cx="7291800" cy="639300"/>
            </a:xfrm>
            <a:prstGeom prst="rect">
              <a:avLst/>
            </a:prstGeom>
            <a:solidFill>
              <a:srgbClr val="E69138"/>
            </a:solidFill>
            <a:ln>
              <a:noFill/>
            </a:ln>
          </p:spPr>
          <p:txBody>
            <a:bodyPr spcFirstLastPara="1" wrap="square" lIns="208675" tIns="0" rIns="208675" bIns="0" anchor="ctr" anchorCtr="0">
              <a:noAutofit/>
            </a:bodyPr>
            <a:lstStyle/>
            <a:p>
              <a:pPr marL="0" marR="0" lvl="0" indent="0" algn="l" rtl="0">
                <a:lnSpc>
                  <a:spcPct val="90000"/>
                </a:lnSpc>
                <a:spcBef>
                  <a:spcPts val="0"/>
                </a:spcBef>
                <a:spcAft>
                  <a:spcPts val="0"/>
                </a:spcAft>
                <a:buClr>
                  <a:schemeClr val="lt1"/>
                </a:buClr>
                <a:buSzPts val="1800"/>
                <a:buFont typeface="Calibri"/>
                <a:buNone/>
              </a:pPr>
              <a:r>
                <a:rPr lang="en" sz="1800" i="0" u="none" strike="noStrike" cap="none" dirty="0">
                  <a:solidFill>
                    <a:schemeClr val="lt1"/>
                  </a:solidFill>
                  <a:latin typeface="Georgia"/>
                  <a:ea typeface="Georgia"/>
                  <a:cs typeface="Georgia"/>
                  <a:sym typeface="Georgia"/>
                </a:rPr>
                <a:t>Metho</a:t>
              </a:r>
              <a:r>
                <a:rPr lang="en" sz="1800" dirty="0">
                  <a:solidFill>
                    <a:schemeClr val="lt1"/>
                  </a:solidFill>
                  <a:latin typeface="Georgia"/>
                  <a:ea typeface="Georgia"/>
                  <a:cs typeface="Georgia"/>
                  <a:sym typeface="Georgia"/>
                </a:rPr>
                <a:t>dology</a:t>
              </a:r>
              <a:endParaRPr sz="1800" i="0" u="none" strike="noStrike" cap="none" dirty="0">
                <a:solidFill>
                  <a:schemeClr val="lt1"/>
                </a:solidFill>
                <a:latin typeface="Georgia"/>
                <a:ea typeface="Georgia"/>
                <a:cs typeface="Georgia"/>
                <a:sym typeface="Georgia"/>
              </a:endParaRPr>
            </a:p>
          </p:txBody>
        </p:sp>
      </p:grpSp>
      <p:cxnSp>
        <p:nvCxnSpPr>
          <p:cNvPr id="160" name="Google Shape;160;p27"/>
          <p:cNvCxnSpPr/>
          <p:nvPr/>
        </p:nvCxnSpPr>
        <p:spPr>
          <a:xfrm>
            <a:off x="475635" y="820924"/>
            <a:ext cx="7897762" cy="0"/>
          </a:xfrm>
          <a:prstGeom prst="straightConnector1">
            <a:avLst/>
          </a:prstGeom>
          <a:noFill/>
          <a:ln w="9525" cap="flat" cmpd="sng">
            <a:solidFill>
              <a:schemeClr val="dk1"/>
            </a:solidFill>
            <a:prstDash val="solid"/>
            <a:miter lim="800000"/>
            <a:headEnd type="none" w="sm" len="sm"/>
            <a:tailEnd type="none" w="sm" len="sm"/>
          </a:ln>
        </p:spPr>
      </p:cxnSp>
      <p:grpSp>
        <p:nvGrpSpPr>
          <p:cNvPr id="162" name="Google Shape;162;p27"/>
          <p:cNvGrpSpPr/>
          <p:nvPr/>
        </p:nvGrpSpPr>
        <p:grpSpPr>
          <a:xfrm>
            <a:off x="628650" y="4232557"/>
            <a:ext cx="7886700" cy="662868"/>
            <a:chOff x="0" y="97774"/>
            <a:chExt cx="10515600" cy="933091"/>
          </a:xfrm>
        </p:grpSpPr>
        <p:sp>
          <p:nvSpPr>
            <p:cNvPr id="163" name="Google Shape;163;p27"/>
            <p:cNvSpPr/>
            <p:nvPr/>
          </p:nvSpPr>
          <p:spPr>
            <a:xfrm>
              <a:off x="0" y="426065"/>
              <a:ext cx="10515600" cy="604800"/>
            </a:xfrm>
            <a:prstGeom prst="rect">
              <a:avLst/>
            </a:prstGeom>
            <a:solidFill>
              <a:schemeClr val="lt1">
                <a:alpha val="89800"/>
              </a:schemeClr>
            </a:solidFill>
            <a:ln w="12700" cap="flat" cmpd="sng">
              <a:solidFill>
                <a:srgbClr val="599BD5"/>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Georgia"/>
                <a:ea typeface="Georgia"/>
                <a:cs typeface="Georgia"/>
                <a:sym typeface="Georgia"/>
              </a:endParaRPr>
            </a:p>
          </p:txBody>
        </p:sp>
        <p:sp>
          <p:nvSpPr>
            <p:cNvPr id="164" name="Google Shape;164;p27"/>
            <p:cNvSpPr txBox="1"/>
            <p:nvPr/>
          </p:nvSpPr>
          <p:spPr>
            <a:xfrm>
              <a:off x="560365" y="97774"/>
              <a:ext cx="7291800" cy="639300"/>
            </a:xfrm>
            <a:prstGeom prst="rect">
              <a:avLst/>
            </a:prstGeom>
            <a:solidFill>
              <a:srgbClr val="E69138"/>
            </a:solidFill>
            <a:ln>
              <a:noFill/>
            </a:ln>
          </p:spPr>
          <p:txBody>
            <a:bodyPr spcFirstLastPara="1" wrap="square" lIns="208675" tIns="0" rIns="208675" bIns="0" anchor="ctr" anchorCtr="0">
              <a:noAutofit/>
            </a:bodyPr>
            <a:lstStyle/>
            <a:p>
              <a:pPr marL="0" marR="0" lvl="0" indent="0" algn="l" rtl="0">
                <a:lnSpc>
                  <a:spcPct val="90000"/>
                </a:lnSpc>
                <a:spcBef>
                  <a:spcPts val="0"/>
                </a:spcBef>
                <a:spcAft>
                  <a:spcPts val="0"/>
                </a:spcAft>
                <a:buClr>
                  <a:schemeClr val="lt1"/>
                </a:buClr>
                <a:buSzPts val="1800"/>
                <a:buFont typeface="Calibri"/>
                <a:buNone/>
              </a:pPr>
              <a:r>
                <a:rPr lang="en" sz="1800" i="0" u="none" strike="noStrike" cap="none" dirty="0">
                  <a:solidFill>
                    <a:schemeClr val="lt1"/>
                  </a:solidFill>
                  <a:latin typeface="Georgia"/>
                  <a:ea typeface="Georgia"/>
                  <a:cs typeface="Georgia"/>
                  <a:sym typeface="Georgia"/>
                </a:rPr>
                <a:t>Result &amp; Conc</a:t>
              </a:r>
              <a:r>
                <a:rPr lang="en" sz="1800" dirty="0">
                  <a:solidFill>
                    <a:schemeClr val="lt1"/>
                  </a:solidFill>
                  <a:latin typeface="Georgia"/>
                  <a:ea typeface="Georgia"/>
                  <a:cs typeface="Georgia"/>
                  <a:sym typeface="Georgia"/>
                </a:rPr>
                <a:t>lusion</a:t>
              </a:r>
              <a:endParaRPr sz="1800" i="0" u="none" strike="noStrike" cap="none" dirty="0">
                <a:solidFill>
                  <a:schemeClr val="lt1"/>
                </a:solidFill>
                <a:latin typeface="Georgia"/>
                <a:ea typeface="Georgia"/>
                <a:cs typeface="Georgia"/>
                <a:sym typeface="Georgia"/>
              </a:endParaRPr>
            </a:p>
          </p:txBody>
        </p:sp>
      </p:grpSp>
      <p:sp>
        <p:nvSpPr>
          <p:cNvPr id="165" name="Google Shape;165;p27"/>
          <p:cNvSpPr txBox="1"/>
          <p:nvPr/>
        </p:nvSpPr>
        <p:spPr>
          <a:xfrm>
            <a:off x="1" y="248075"/>
            <a:ext cx="8303400" cy="479400"/>
          </a:xfrm>
          <a:prstGeom prst="rect">
            <a:avLst/>
          </a:prstGeom>
          <a:solidFill>
            <a:srgbClr val="E69138"/>
          </a:solidFill>
          <a:ln>
            <a:noFill/>
          </a:ln>
        </p:spPr>
        <p:txBody>
          <a:bodyPr spcFirstLastPara="1" wrap="square" lIns="208675" tIns="0" rIns="208675" bIns="0" anchor="ctr" anchorCtr="0">
            <a:noAutofit/>
          </a:bodyPr>
          <a:lstStyle/>
          <a:p>
            <a:pPr marL="0" marR="0" lvl="0" indent="0" algn="l" rtl="0">
              <a:lnSpc>
                <a:spcPct val="90000"/>
              </a:lnSpc>
              <a:spcBef>
                <a:spcPts val="0"/>
              </a:spcBef>
              <a:spcAft>
                <a:spcPts val="0"/>
              </a:spcAft>
              <a:buClr>
                <a:schemeClr val="lt1"/>
              </a:buClr>
              <a:buSzPts val="1800"/>
              <a:buFont typeface="Calibri"/>
              <a:buNone/>
            </a:pPr>
            <a:r>
              <a:rPr lang="en" sz="1800" b="1">
                <a:solidFill>
                  <a:schemeClr val="lt1"/>
                </a:solidFill>
                <a:latin typeface="Georgia"/>
                <a:ea typeface="Georgia"/>
                <a:cs typeface="Georgia"/>
                <a:sym typeface="Georgia"/>
              </a:rPr>
              <a:t>OUTLINE</a:t>
            </a:r>
            <a:endParaRPr sz="1800" b="1">
              <a:solidFill>
                <a:schemeClr val="lt1"/>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cxnSp>
        <p:nvCxnSpPr>
          <p:cNvPr id="293" name="Google Shape;293;p38"/>
          <p:cNvCxnSpPr/>
          <p:nvPr/>
        </p:nvCxnSpPr>
        <p:spPr>
          <a:xfrm>
            <a:off x="475635" y="843039"/>
            <a:ext cx="7897800" cy="27000"/>
          </a:xfrm>
          <a:prstGeom prst="straightConnector1">
            <a:avLst/>
          </a:prstGeom>
          <a:noFill/>
          <a:ln w="9525" cap="flat" cmpd="sng">
            <a:solidFill>
              <a:schemeClr val="dk1"/>
            </a:solidFill>
            <a:prstDash val="solid"/>
            <a:miter lim="800000"/>
            <a:headEnd type="none" w="sm" len="sm"/>
            <a:tailEnd type="none" w="sm" len="sm"/>
          </a:ln>
        </p:spPr>
      </p:cxnSp>
      <p:sp>
        <p:nvSpPr>
          <p:cNvPr id="295" name="Google Shape;295;p38"/>
          <p:cNvSpPr txBox="1"/>
          <p:nvPr/>
        </p:nvSpPr>
        <p:spPr>
          <a:xfrm>
            <a:off x="1" y="248075"/>
            <a:ext cx="8256000" cy="479400"/>
          </a:xfrm>
          <a:prstGeom prst="rect">
            <a:avLst/>
          </a:prstGeom>
          <a:solidFill>
            <a:schemeClr val="accent2"/>
          </a:solidFill>
          <a:ln>
            <a:noFill/>
          </a:ln>
        </p:spPr>
        <p:txBody>
          <a:bodyPr spcFirstLastPara="1" wrap="square" lIns="208675" tIns="0" rIns="208675" bIns="0" anchor="ctr" anchorCtr="0">
            <a:noAutofit/>
          </a:bodyPr>
          <a:lstStyle/>
          <a:p>
            <a:pPr>
              <a:lnSpc>
                <a:spcPct val="90000"/>
              </a:lnSpc>
              <a:buClr>
                <a:schemeClr val="lt1"/>
              </a:buClr>
              <a:buSzPts val="1800"/>
            </a:pPr>
            <a:r>
              <a:rPr lang="en-GB" sz="1800" b="1" i="0" u="none" strike="noStrike" cap="none" dirty="0">
                <a:solidFill>
                  <a:schemeClr val="lt1"/>
                </a:solidFill>
                <a:latin typeface="Georgia"/>
                <a:ea typeface="Georgia"/>
                <a:cs typeface="Georgia"/>
                <a:sym typeface="Georgia"/>
              </a:rPr>
              <a:t>RESULTS &amp; INSIGHTS</a:t>
            </a:r>
          </a:p>
        </p:txBody>
      </p:sp>
      <p:sp>
        <p:nvSpPr>
          <p:cNvPr id="4" name="TextBox 3">
            <a:extLst>
              <a:ext uri="{FF2B5EF4-FFF2-40B4-BE49-F238E27FC236}">
                <a16:creationId xmlns:a16="http://schemas.microsoft.com/office/drawing/2014/main" id="{56C28EF8-CE35-C09F-3598-B307582E9D78}"/>
              </a:ext>
            </a:extLst>
          </p:cNvPr>
          <p:cNvSpPr txBox="1"/>
          <p:nvPr/>
        </p:nvSpPr>
        <p:spPr>
          <a:xfrm flipH="1">
            <a:off x="6219369" y="1558257"/>
            <a:ext cx="2554517" cy="2246769"/>
          </a:xfrm>
          <a:prstGeom prst="rect">
            <a:avLst/>
          </a:prstGeom>
          <a:noFill/>
        </p:spPr>
        <p:txBody>
          <a:bodyPr wrap="square" rtlCol="0">
            <a:spAutoFit/>
          </a:bodyPr>
          <a:lstStyle/>
          <a:p>
            <a:pPr marL="285750" indent="-285750" algn="just">
              <a:buFont typeface="Wingdings" panose="05000000000000000000" pitchFamily="2" charset="2"/>
              <a:buChar char="q"/>
            </a:pPr>
            <a:r>
              <a:rPr lang="en-GB" dirty="0"/>
              <a:t>As shown on the visual displayed, the result of the test set was predicted based on the trained model.</a:t>
            </a:r>
          </a:p>
          <a:p>
            <a:pPr marL="285750" indent="-285750" algn="just">
              <a:buFont typeface="Wingdings" panose="05000000000000000000" pitchFamily="2" charset="2"/>
              <a:buChar char="q"/>
            </a:pPr>
            <a:endParaRPr lang="en-GB" dirty="0"/>
          </a:p>
          <a:p>
            <a:pPr marL="285750" indent="-285750" algn="just">
              <a:buFont typeface="Wingdings" panose="05000000000000000000" pitchFamily="2" charset="2"/>
              <a:buChar char="q"/>
            </a:pPr>
            <a:r>
              <a:rPr lang="en-GB" dirty="0"/>
              <a:t>After prediction, the result of the Prediction and Test data was compared and save as CSV file </a:t>
            </a:r>
            <a:endParaRPr lang="en-NG" dirty="0"/>
          </a:p>
        </p:txBody>
      </p:sp>
      <p:pic>
        <p:nvPicPr>
          <p:cNvPr id="3" name="Picture 2" descr="Graphical user interface, text, application, email&#10;&#10;Description automatically generated">
            <a:extLst>
              <a:ext uri="{FF2B5EF4-FFF2-40B4-BE49-F238E27FC236}">
                <a16:creationId xmlns:a16="http://schemas.microsoft.com/office/drawing/2014/main" id="{C51C06A3-EC07-6295-1347-C0934E160771}"/>
              </a:ext>
            </a:extLst>
          </p:cNvPr>
          <p:cNvPicPr>
            <a:picLocks noChangeAspect="1"/>
          </p:cNvPicPr>
          <p:nvPr/>
        </p:nvPicPr>
        <p:blipFill>
          <a:blip r:embed="rId3"/>
          <a:stretch>
            <a:fillRect/>
          </a:stretch>
        </p:blipFill>
        <p:spPr>
          <a:xfrm>
            <a:off x="301947" y="1144296"/>
            <a:ext cx="5245370" cy="2521080"/>
          </a:xfrm>
          <a:prstGeom prst="rect">
            <a:avLst/>
          </a:prstGeom>
        </p:spPr>
      </p:pic>
    </p:spTree>
    <p:extLst>
      <p:ext uri="{BB962C8B-B14F-4D97-AF65-F5344CB8AC3E}">
        <p14:creationId xmlns:p14="http://schemas.microsoft.com/office/powerpoint/2010/main" val="2625443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cxnSp>
        <p:nvCxnSpPr>
          <p:cNvPr id="293" name="Google Shape;293;p38"/>
          <p:cNvCxnSpPr/>
          <p:nvPr/>
        </p:nvCxnSpPr>
        <p:spPr>
          <a:xfrm>
            <a:off x="475635" y="843039"/>
            <a:ext cx="7897800" cy="27000"/>
          </a:xfrm>
          <a:prstGeom prst="straightConnector1">
            <a:avLst/>
          </a:prstGeom>
          <a:noFill/>
          <a:ln w="9525" cap="flat" cmpd="sng">
            <a:solidFill>
              <a:schemeClr val="dk1"/>
            </a:solidFill>
            <a:prstDash val="solid"/>
            <a:miter lim="800000"/>
            <a:headEnd type="none" w="sm" len="sm"/>
            <a:tailEnd type="none" w="sm" len="sm"/>
          </a:ln>
        </p:spPr>
      </p:cxnSp>
      <p:sp>
        <p:nvSpPr>
          <p:cNvPr id="295" name="Google Shape;295;p38"/>
          <p:cNvSpPr txBox="1"/>
          <p:nvPr/>
        </p:nvSpPr>
        <p:spPr>
          <a:xfrm>
            <a:off x="1" y="248075"/>
            <a:ext cx="8256000" cy="479400"/>
          </a:xfrm>
          <a:prstGeom prst="rect">
            <a:avLst/>
          </a:prstGeom>
          <a:solidFill>
            <a:schemeClr val="accent2"/>
          </a:solidFill>
          <a:ln>
            <a:noFill/>
          </a:ln>
        </p:spPr>
        <p:txBody>
          <a:bodyPr spcFirstLastPara="1" wrap="square" lIns="208675" tIns="0" rIns="208675" bIns="0" anchor="ctr" anchorCtr="0">
            <a:noAutofit/>
          </a:bodyPr>
          <a:lstStyle/>
          <a:p>
            <a:pPr>
              <a:lnSpc>
                <a:spcPct val="90000"/>
              </a:lnSpc>
              <a:buClr>
                <a:schemeClr val="lt1"/>
              </a:buClr>
              <a:buSzPts val="1800"/>
            </a:pPr>
            <a:r>
              <a:rPr lang="en-GB" sz="1800" b="1" i="0" u="none" strike="noStrike" cap="none" dirty="0">
                <a:solidFill>
                  <a:schemeClr val="lt1"/>
                </a:solidFill>
                <a:latin typeface="Georgia"/>
                <a:ea typeface="Georgia"/>
                <a:cs typeface="Georgia"/>
                <a:sym typeface="Georgia"/>
              </a:rPr>
              <a:t>RESULTS &amp; INSIGHTS</a:t>
            </a:r>
          </a:p>
        </p:txBody>
      </p:sp>
      <p:sp>
        <p:nvSpPr>
          <p:cNvPr id="4" name="TextBox 3">
            <a:extLst>
              <a:ext uri="{FF2B5EF4-FFF2-40B4-BE49-F238E27FC236}">
                <a16:creationId xmlns:a16="http://schemas.microsoft.com/office/drawing/2014/main" id="{56C28EF8-CE35-C09F-3598-B307582E9D78}"/>
              </a:ext>
            </a:extLst>
          </p:cNvPr>
          <p:cNvSpPr txBox="1"/>
          <p:nvPr/>
        </p:nvSpPr>
        <p:spPr>
          <a:xfrm flipH="1">
            <a:off x="5406569" y="1433851"/>
            <a:ext cx="3200402" cy="1815882"/>
          </a:xfrm>
          <a:prstGeom prst="rect">
            <a:avLst/>
          </a:prstGeom>
          <a:noFill/>
        </p:spPr>
        <p:txBody>
          <a:bodyPr wrap="square" rtlCol="0">
            <a:spAutoFit/>
          </a:bodyPr>
          <a:lstStyle/>
          <a:p>
            <a:pPr algn="just"/>
            <a:endParaRPr lang="en-GB" dirty="0"/>
          </a:p>
          <a:p>
            <a:pPr marL="285750" indent="-285750" algn="just">
              <a:buFont typeface="Wingdings" panose="05000000000000000000" pitchFamily="2" charset="2"/>
              <a:buChar char="q"/>
            </a:pPr>
            <a:r>
              <a:rPr lang="en-GB" dirty="0"/>
              <a:t>After prediction, the result of the Prediction and Test data was compared and save as CSV file </a:t>
            </a:r>
          </a:p>
          <a:p>
            <a:pPr marL="285750" indent="-285750" algn="just">
              <a:buFont typeface="Wingdings" panose="05000000000000000000" pitchFamily="2" charset="2"/>
              <a:buChar char="q"/>
            </a:pPr>
            <a:endParaRPr lang="en-GB" dirty="0"/>
          </a:p>
          <a:p>
            <a:pPr marL="285750" indent="-285750" algn="just">
              <a:buFont typeface="Wingdings" panose="05000000000000000000" pitchFamily="2" charset="2"/>
              <a:buChar char="q"/>
            </a:pPr>
            <a:r>
              <a:rPr lang="en-GB" dirty="0"/>
              <a:t>This is a snippet from the predicted result file.</a:t>
            </a:r>
          </a:p>
          <a:p>
            <a:pPr marL="285750" indent="-285750" algn="just">
              <a:buFont typeface="Wingdings" panose="05000000000000000000" pitchFamily="2" charset="2"/>
              <a:buChar char="q"/>
            </a:pPr>
            <a:endParaRPr lang="en-NG" dirty="0"/>
          </a:p>
        </p:txBody>
      </p:sp>
      <p:pic>
        <p:nvPicPr>
          <p:cNvPr id="7" name="Picture 6" descr="Chart, scatter chart&#10;&#10;Description automatically generated">
            <a:extLst>
              <a:ext uri="{FF2B5EF4-FFF2-40B4-BE49-F238E27FC236}">
                <a16:creationId xmlns:a16="http://schemas.microsoft.com/office/drawing/2014/main" id="{9C178C4F-512F-3B47-656C-DBF47406727E}"/>
              </a:ext>
            </a:extLst>
          </p:cNvPr>
          <p:cNvPicPr>
            <a:picLocks noChangeAspect="1"/>
          </p:cNvPicPr>
          <p:nvPr/>
        </p:nvPicPr>
        <p:blipFill>
          <a:blip r:embed="rId3"/>
          <a:stretch>
            <a:fillRect/>
          </a:stretch>
        </p:blipFill>
        <p:spPr>
          <a:xfrm>
            <a:off x="230238" y="843039"/>
            <a:ext cx="5044179" cy="3536509"/>
          </a:xfrm>
          <a:prstGeom prst="rect">
            <a:avLst/>
          </a:prstGeom>
        </p:spPr>
      </p:pic>
    </p:spTree>
    <p:extLst>
      <p:ext uri="{BB962C8B-B14F-4D97-AF65-F5344CB8AC3E}">
        <p14:creationId xmlns:p14="http://schemas.microsoft.com/office/powerpoint/2010/main" val="3368581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cxnSp>
        <p:nvCxnSpPr>
          <p:cNvPr id="293" name="Google Shape;293;p38"/>
          <p:cNvCxnSpPr/>
          <p:nvPr/>
        </p:nvCxnSpPr>
        <p:spPr>
          <a:xfrm>
            <a:off x="475635" y="843039"/>
            <a:ext cx="7897800" cy="27000"/>
          </a:xfrm>
          <a:prstGeom prst="straightConnector1">
            <a:avLst/>
          </a:prstGeom>
          <a:noFill/>
          <a:ln w="9525" cap="flat" cmpd="sng">
            <a:solidFill>
              <a:schemeClr val="dk1"/>
            </a:solidFill>
            <a:prstDash val="solid"/>
            <a:miter lim="800000"/>
            <a:headEnd type="none" w="sm" len="sm"/>
            <a:tailEnd type="none" w="sm" len="sm"/>
          </a:ln>
        </p:spPr>
      </p:cxnSp>
      <p:sp>
        <p:nvSpPr>
          <p:cNvPr id="295" name="Google Shape;295;p38"/>
          <p:cNvSpPr txBox="1"/>
          <p:nvPr/>
        </p:nvSpPr>
        <p:spPr>
          <a:xfrm>
            <a:off x="1" y="248075"/>
            <a:ext cx="8256000" cy="479400"/>
          </a:xfrm>
          <a:prstGeom prst="rect">
            <a:avLst/>
          </a:prstGeom>
          <a:solidFill>
            <a:schemeClr val="accent2"/>
          </a:solidFill>
          <a:ln>
            <a:noFill/>
          </a:ln>
        </p:spPr>
        <p:txBody>
          <a:bodyPr spcFirstLastPara="1" wrap="square" lIns="208675" tIns="0" rIns="208675" bIns="0" anchor="ctr" anchorCtr="0">
            <a:noAutofit/>
          </a:bodyPr>
          <a:lstStyle/>
          <a:p>
            <a:pPr marL="0" marR="0" lvl="0" indent="0" algn="l" rtl="0">
              <a:lnSpc>
                <a:spcPct val="90000"/>
              </a:lnSpc>
              <a:spcBef>
                <a:spcPts val="0"/>
              </a:spcBef>
              <a:spcAft>
                <a:spcPts val="0"/>
              </a:spcAft>
              <a:buClr>
                <a:schemeClr val="lt1"/>
              </a:buClr>
              <a:buSzPts val="1800"/>
              <a:buFont typeface="Calibri"/>
              <a:buNone/>
            </a:pPr>
            <a:r>
              <a:rPr lang="en" sz="1800" b="1" dirty="0">
                <a:solidFill>
                  <a:schemeClr val="lt1"/>
                </a:solidFill>
                <a:latin typeface="Georgia"/>
                <a:ea typeface="Georgia"/>
                <a:cs typeface="Georgia"/>
                <a:sym typeface="Georgia"/>
              </a:rPr>
              <a:t>CONCLUSION</a:t>
            </a:r>
            <a:endParaRPr sz="1800" b="1" i="0" u="none" strike="noStrike" cap="none" dirty="0">
              <a:solidFill>
                <a:schemeClr val="lt1"/>
              </a:solidFill>
              <a:latin typeface="Georgia"/>
              <a:ea typeface="Georgia"/>
              <a:cs typeface="Georgia"/>
              <a:sym typeface="Georgia"/>
            </a:endParaRPr>
          </a:p>
        </p:txBody>
      </p:sp>
      <p:sp>
        <p:nvSpPr>
          <p:cNvPr id="4" name="TextBox 3">
            <a:extLst>
              <a:ext uri="{FF2B5EF4-FFF2-40B4-BE49-F238E27FC236}">
                <a16:creationId xmlns:a16="http://schemas.microsoft.com/office/drawing/2014/main" id="{56C28EF8-CE35-C09F-3598-B307582E9D78}"/>
              </a:ext>
            </a:extLst>
          </p:cNvPr>
          <p:cNvSpPr txBox="1"/>
          <p:nvPr/>
        </p:nvSpPr>
        <p:spPr>
          <a:xfrm flipH="1">
            <a:off x="689425" y="1108314"/>
            <a:ext cx="6487889" cy="3539430"/>
          </a:xfrm>
          <a:prstGeom prst="rect">
            <a:avLst/>
          </a:prstGeom>
          <a:noFill/>
        </p:spPr>
        <p:txBody>
          <a:bodyPr wrap="square" rtlCol="0">
            <a:spAutoFit/>
          </a:bodyPr>
          <a:lstStyle/>
          <a:p>
            <a:pPr marL="285750" indent="-285750">
              <a:buFont typeface="Wingdings" panose="05000000000000000000" pitchFamily="2" charset="2"/>
              <a:buChar char="q"/>
            </a:pPr>
            <a:endParaRPr lang="en-GB" dirty="0"/>
          </a:p>
          <a:p>
            <a:pPr marL="285750" indent="-285750" algn="just">
              <a:buFont typeface="Wingdings" panose="05000000000000000000" pitchFamily="2" charset="2"/>
              <a:buChar char="q"/>
            </a:pPr>
            <a:r>
              <a:rPr lang="en-GB" dirty="0"/>
              <a:t>Artificial Neural Network has been an efficient tool in predicting the prices of diamond. </a:t>
            </a:r>
          </a:p>
          <a:p>
            <a:pPr marL="285750" indent="-285750" algn="just">
              <a:buFont typeface="Wingdings" panose="05000000000000000000" pitchFamily="2" charset="2"/>
              <a:buChar char="q"/>
            </a:pPr>
            <a:endParaRPr lang="en-GB" dirty="0"/>
          </a:p>
          <a:p>
            <a:pPr marL="285750" indent="-285750" algn="just">
              <a:buFont typeface="Wingdings" panose="05000000000000000000" pitchFamily="2" charset="2"/>
              <a:buChar char="q"/>
            </a:pPr>
            <a:r>
              <a:rPr lang="en-GB" dirty="0"/>
              <a:t>During the parameters tuning process, it was also observed that Adam optimizer seems to be the best optimizer for this modelling,</a:t>
            </a:r>
          </a:p>
          <a:p>
            <a:pPr marL="285750" indent="-285750" algn="just">
              <a:buFont typeface="Wingdings" panose="05000000000000000000" pitchFamily="2" charset="2"/>
              <a:buChar char="q"/>
            </a:pPr>
            <a:endParaRPr lang="en-GB" dirty="0"/>
          </a:p>
          <a:p>
            <a:pPr marL="285750" indent="-285750" algn="just">
              <a:buFont typeface="Wingdings" panose="05000000000000000000" pitchFamily="2" charset="2"/>
              <a:buChar char="q"/>
            </a:pPr>
            <a:r>
              <a:rPr lang="en-GB" dirty="0"/>
              <a:t> Relu was most efficient as the activation function compared to others.</a:t>
            </a:r>
          </a:p>
          <a:p>
            <a:pPr marL="285750" indent="-285750" algn="just">
              <a:buFont typeface="Wingdings" panose="05000000000000000000" pitchFamily="2" charset="2"/>
              <a:buChar char="q"/>
            </a:pPr>
            <a:endParaRPr lang="en-GB" dirty="0"/>
          </a:p>
          <a:p>
            <a:pPr marL="285750" indent="-285750" algn="just">
              <a:buFont typeface="Wingdings" panose="05000000000000000000" pitchFamily="2" charset="2"/>
              <a:buChar char="q"/>
            </a:pPr>
            <a:r>
              <a:rPr lang="en-GB" dirty="0"/>
              <a:t>Adding more hidden layers and neurons also help improve the model capability to predict accurately and reduce the loss function.</a:t>
            </a:r>
          </a:p>
          <a:p>
            <a:pPr marL="285750" indent="-285750" algn="just">
              <a:buFont typeface="Wingdings" panose="05000000000000000000" pitchFamily="2" charset="2"/>
              <a:buChar char="q"/>
            </a:pPr>
            <a:endParaRPr lang="en-GB" dirty="0"/>
          </a:p>
          <a:p>
            <a:pPr marL="285750" indent="-285750" algn="just">
              <a:buFont typeface="Wingdings" panose="05000000000000000000" pitchFamily="2" charset="2"/>
              <a:buChar char="q"/>
            </a:pPr>
            <a:r>
              <a:rPr lang="en-GB" dirty="0"/>
              <a:t>It is also important to note that in as much as we had a very low mean absolute error for our prediction, there are still other classifiers like XGBoost that perform better than neural network when it comes to regression modelling.</a:t>
            </a:r>
            <a:endParaRPr lang="en-NG" dirty="0"/>
          </a:p>
        </p:txBody>
      </p:sp>
    </p:spTree>
    <p:extLst>
      <p:ext uri="{BB962C8B-B14F-4D97-AF65-F5344CB8AC3E}">
        <p14:creationId xmlns:p14="http://schemas.microsoft.com/office/powerpoint/2010/main" val="1052571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endParaRPr/>
          </a:p>
        </p:txBody>
      </p:sp>
      <p:sp>
        <p:nvSpPr>
          <p:cNvPr id="171" name="Google Shape;171;p28"/>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38100" algn="l" rtl="0">
              <a:lnSpc>
                <a:spcPct val="90000"/>
              </a:lnSpc>
              <a:spcBef>
                <a:spcPts val="0"/>
              </a:spcBef>
              <a:spcAft>
                <a:spcPts val="0"/>
              </a:spcAft>
              <a:buClr>
                <a:schemeClr val="dk1"/>
              </a:buClr>
              <a:buSzPts val="2100"/>
              <a:buNone/>
            </a:pPr>
            <a:endParaRPr/>
          </a:p>
        </p:txBody>
      </p:sp>
      <p:sp>
        <p:nvSpPr>
          <p:cNvPr id="172" name="Google Shape;172;p28"/>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FFFFFF"/>
              </a:solidFill>
              <a:latin typeface="Avenir"/>
              <a:ea typeface="Avenir"/>
              <a:cs typeface="Avenir"/>
              <a:sym typeface="Avenir"/>
            </a:endParaRPr>
          </a:p>
        </p:txBody>
      </p:sp>
      <p:sp>
        <p:nvSpPr>
          <p:cNvPr id="174" name="Google Shape;174;p28"/>
          <p:cNvSpPr/>
          <p:nvPr/>
        </p:nvSpPr>
        <p:spPr>
          <a:xfrm rot="-5400000">
            <a:off x="2849900" y="-1114316"/>
            <a:ext cx="3444202" cy="9144001"/>
          </a:xfrm>
          <a:prstGeom prst="rect">
            <a:avLst/>
          </a:prstGeom>
          <a:gradFill>
            <a:gsLst>
              <a:gs pos="0">
                <a:srgbClr val="000000">
                  <a:alpha val="0"/>
                </a:srgbClr>
              </a:gs>
              <a:gs pos="21000">
                <a:srgbClr val="000000">
                  <a:alpha val="29803"/>
                </a:srgbClr>
              </a:gs>
              <a:gs pos="35000">
                <a:srgbClr val="000000">
                  <a:alpha val="45882"/>
                </a:srgbClr>
              </a:gs>
              <a:gs pos="100000">
                <a:srgbClr val="000000">
                  <a:alpha val="89803"/>
                </a:srgbClr>
              </a:gs>
            </a:gsLst>
            <a:lin ang="108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FFFFFF"/>
              </a:solidFill>
              <a:latin typeface="Avenir"/>
              <a:ea typeface="Avenir"/>
              <a:cs typeface="Avenir"/>
              <a:sym typeface="Avenir"/>
            </a:endParaRPr>
          </a:p>
        </p:txBody>
      </p:sp>
      <p:sp>
        <p:nvSpPr>
          <p:cNvPr id="175" name="Google Shape;175;p28"/>
          <p:cNvSpPr txBox="1"/>
          <p:nvPr/>
        </p:nvSpPr>
        <p:spPr>
          <a:xfrm>
            <a:off x="303415" y="2318946"/>
            <a:ext cx="6808922" cy="1790700"/>
          </a:xfrm>
          <a:prstGeom prst="rect">
            <a:avLst/>
          </a:prstGeom>
          <a:noFill/>
          <a:ln>
            <a:noFill/>
          </a:ln>
        </p:spPr>
        <p:txBody>
          <a:bodyPr spcFirstLastPara="1" wrap="square" lIns="68575" tIns="34275" rIns="68575" bIns="34275" anchor="b" anchorCtr="0">
            <a:normAutofit fontScale="90000" lnSpcReduction="10000"/>
          </a:bodyPr>
          <a:lstStyle/>
          <a:p>
            <a:pPr marL="0" marR="0" lvl="0" indent="0" algn="l" rtl="0">
              <a:lnSpc>
                <a:spcPct val="90000"/>
              </a:lnSpc>
              <a:spcBef>
                <a:spcPts val="0"/>
              </a:spcBef>
              <a:spcAft>
                <a:spcPts val="0"/>
              </a:spcAft>
              <a:buClr>
                <a:schemeClr val="dk1"/>
              </a:buClr>
              <a:buSzPct val="100000"/>
              <a:buFont typeface="Georgia"/>
              <a:buNone/>
            </a:pPr>
            <a:br>
              <a:rPr lang="en" sz="5000" b="0" i="0" u="none" strike="noStrike" cap="none">
                <a:solidFill>
                  <a:schemeClr val="dk1"/>
                </a:solidFill>
                <a:latin typeface="Georgia"/>
                <a:ea typeface="Georgia"/>
                <a:cs typeface="Georgia"/>
                <a:sym typeface="Georgia"/>
              </a:rPr>
            </a:br>
            <a:br>
              <a:rPr lang="en" sz="5000" b="0" i="0" u="none" strike="noStrike" cap="none">
                <a:solidFill>
                  <a:schemeClr val="dk1"/>
                </a:solidFill>
                <a:latin typeface="Georgia"/>
                <a:ea typeface="Georgia"/>
                <a:cs typeface="Georgia"/>
                <a:sym typeface="Georgia"/>
              </a:rPr>
            </a:br>
            <a:endParaRPr sz="5000" b="0" i="0" u="none" strike="noStrike" cap="none">
              <a:solidFill>
                <a:schemeClr val="dk1"/>
              </a:solidFill>
              <a:latin typeface="Georgia"/>
              <a:ea typeface="Georgia"/>
              <a:cs typeface="Georgia"/>
              <a:sym typeface="Georgia"/>
            </a:endParaRPr>
          </a:p>
        </p:txBody>
      </p:sp>
      <p:sp>
        <p:nvSpPr>
          <p:cNvPr id="177" name="Google Shape;177;p28"/>
          <p:cNvSpPr txBox="1"/>
          <p:nvPr/>
        </p:nvSpPr>
        <p:spPr>
          <a:xfrm>
            <a:off x="0" y="4109646"/>
            <a:ext cx="9144000" cy="479400"/>
          </a:xfrm>
          <a:prstGeom prst="rect">
            <a:avLst/>
          </a:prstGeom>
          <a:solidFill>
            <a:schemeClr val="accent2"/>
          </a:solidFill>
          <a:ln>
            <a:noFill/>
          </a:ln>
        </p:spPr>
        <p:txBody>
          <a:bodyPr spcFirstLastPara="1" wrap="square" lIns="208675" tIns="0" rIns="208675" bIns="0" anchor="ctr" anchorCtr="0">
            <a:noAutofit/>
          </a:bodyPr>
          <a:lstStyle/>
          <a:p>
            <a:pPr marL="0" marR="0" lvl="0" indent="0" algn="l" rtl="0">
              <a:lnSpc>
                <a:spcPct val="90000"/>
              </a:lnSpc>
              <a:spcBef>
                <a:spcPts val="0"/>
              </a:spcBef>
              <a:spcAft>
                <a:spcPts val="0"/>
              </a:spcAft>
              <a:buClr>
                <a:schemeClr val="lt1"/>
              </a:buClr>
              <a:buSzPts val="1800"/>
              <a:buFont typeface="Calibri"/>
              <a:buNone/>
            </a:pPr>
            <a:r>
              <a:rPr lang="en" sz="1800" b="1" dirty="0">
                <a:solidFill>
                  <a:schemeClr val="lt1"/>
                </a:solidFill>
                <a:latin typeface="Georgia"/>
                <a:ea typeface="Georgia"/>
                <a:cs typeface="Georgia"/>
                <a:sym typeface="Georgia"/>
              </a:rPr>
              <a:t>INTRODUCTION</a:t>
            </a:r>
            <a:endParaRPr sz="1800" b="1" dirty="0">
              <a:solidFill>
                <a:schemeClr val="lt1"/>
              </a:solidFill>
              <a:latin typeface="Georgia"/>
              <a:ea typeface="Georgia"/>
              <a:cs typeface="Georgia"/>
              <a:sym typeface="Georgia"/>
            </a:endParaRPr>
          </a:p>
        </p:txBody>
      </p:sp>
      <p:pic>
        <p:nvPicPr>
          <p:cNvPr id="2" name="Picture 1">
            <a:extLst>
              <a:ext uri="{FF2B5EF4-FFF2-40B4-BE49-F238E27FC236}">
                <a16:creationId xmlns:a16="http://schemas.microsoft.com/office/drawing/2014/main" id="{89D4ACE3-5ADF-38D5-BFF3-1B69270E16E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7534" y="1407102"/>
            <a:ext cx="5934075" cy="14573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10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cxnSp>
        <p:nvCxnSpPr>
          <p:cNvPr id="182" name="Google Shape;182;p29"/>
          <p:cNvCxnSpPr/>
          <p:nvPr/>
        </p:nvCxnSpPr>
        <p:spPr>
          <a:xfrm>
            <a:off x="475635" y="843039"/>
            <a:ext cx="7897762" cy="27000"/>
          </a:xfrm>
          <a:prstGeom prst="straightConnector1">
            <a:avLst/>
          </a:prstGeom>
          <a:noFill/>
          <a:ln w="9525" cap="flat" cmpd="sng">
            <a:solidFill>
              <a:schemeClr val="dk1"/>
            </a:solidFill>
            <a:prstDash val="solid"/>
            <a:miter lim="800000"/>
            <a:headEnd type="none" w="sm" len="sm"/>
            <a:tailEnd type="none" w="sm" len="sm"/>
          </a:ln>
        </p:spPr>
      </p:cxnSp>
      <p:sp>
        <p:nvSpPr>
          <p:cNvPr id="183" name="Google Shape;183;p29"/>
          <p:cNvSpPr txBox="1">
            <a:spLocks noGrp="1"/>
          </p:cNvSpPr>
          <p:nvPr>
            <p:ph type="body" idx="1"/>
          </p:nvPr>
        </p:nvSpPr>
        <p:spPr>
          <a:xfrm>
            <a:off x="628652" y="914403"/>
            <a:ext cx="7674750" cy="3853540"/>
          </a:xfrm>
          <a:prstGeom prst="rect">
            <a:avLst/>
          </a:prstGeom>
          <a:noFill/>
          <a:ln>
            <a:noFill/>
          </a:ln>
        </p:spPr>
        <p:txBody>
          <a:bodyPr spcFirstLastPara="1" wrap="square" lIns="68575" tIns="34275" rIns="68575" bIns="34275" anchor="t" anchorCtr="0">
            <a:normAutofit fontScale="85000" lnSpcReduction="20000"/>
          </a:bodyPr>
          <a:lstStyle/>
          <a:p>
            <a:pPr algn="just">
              <a:lnSpc>
                <a:spcPct val="150000"/>
              </a:lnSpc>
              <a:buFont typeface="Wingdings" panose="05000000000000000000" pitchFamily="2" charset="2"/>
              <a:buChar char="Ø"/>
            </a:pPr>
            <a:r>
              <a:rPr lang="en-GB" sz="1800" dirty="0">
                <a:solidFill>
                  <a:srgbClr val="000000"/>
                </a:solidFill>
                <a:effectLst/>
                <a:latin typeface="Times New Roman" panose="02020603050405020304" pitchFamily="18" charset="0"/>
                <a:ea typeface="Calibri" panose="020F0502020204030204" pitchFamily="34" charset="0"/>
              </a:rPr>
              <a:t>Deep learning has been successfully applied in many supervised learning settings. Traditional neural networks are applied for online advertising purposes. Convolutional neural networks (CNN) are great for photo tagging, and recurrent neural networks (RNN) are used for speech recognition or machine translation.</a:t>
            </a:r>
          </a:p>
          <a:p>
            <a:pPr algn="just">
              <a:lnSpc>
                <a:spcPct val="150000"/>
              </a:lnSpc>
              <a:buFont typeface="Wingdings" panose="05000000000000000000" pitchFamily="2" charset="2"/>
              <a:buChar char="Ø"/>
            </a:pPr>
            <a:r>
              <a:rPr lang="en-GB" sz="1800" dirty="0">
                <a:solidFill>
                  <a:srgbClr val="000000"/>
                </a:solidFill>
                <a:effectLst/>
                <a:latin typeface="Times New Roman" panose="02020603050405020304" pitchFamily="18" charset="0"/>
                <a:ea typeface="Calibri" panose="020F0502020204030204" pitchFamily="34" charset="0"/>
              </a:rPr>
              <a:t>In recent years, our digital activity has significantly increased, generating very large amounts of data. While the performance of traditional machine learning methods will plateau as more data is used, large enough neural networks will see their performance increase as more data is available. </a:t>
            </a:r>
          </a:p>
          <a:p>
            <a:pPr algn="just">
              <a:lnSpc>
                <a:spcPct val="150000"/>
              </a:lnSpc>
              <a:buFont typeface="Wingdings" panose="05000000000000000000" pitchFamily="2" charset="2"/>
              <a:buChar char="Ø"/>
            </a:pPr>
            <a:r>
              <a:rPr lang="en-GB" sz="1800" dirty="0">
                <a:solidFill>
                  <a:srgbClr val="000000"/>
                </a:solidFill>
                <a:effectLst/>
                <a:latin typeface="Times New Roman" panose="02020603050405020304" pitchFamily="18" charset="0"/>
                <a:ea typeface="Calibri" panose="020F0502020204030204" pitchFamily="34" charset="0"/>
              </a:rPr>
              <a:t>This project sees to clearly show clear understanding and applications of the taught concepts in the just concluded deep learning course. Dataset used for this project would be collected from the </a:t>
            </a:r>
            <a:r>
              <a:rPr lang="en-GB" sz="1800" b="1" i="1" dirty="0">
                <a:solidFill>
                  <a:srgbClr val="000000"/>
                </a:solidFill>
                <a:effectLst/>
                <a:latin typeface="Times New Roman" panose="02020603050405020304" pitchFamily="18" charset="0"/>
                <a:ea typeface="Calibri" panose="020F0502020204030204" pitchFamily="34" charset="0"/>
              </a:rPr>
              <a:t>TensorFlow Dataset</a:t>
            </a:r>
            <a:r>
              <a:rPr lang="en-GB" sz="1800" dirty="0">
                <a:solidFill>
                  <a:srgbClr val="000000"/>
                </a:solidFill>
                <a:effectLst/>
                <a:latin typeface="Times New Roman" panose="02020603050405020304" pitchFamily="18" charset="0"/>
                <a:ea typeface="Calibri" panose="020F0502020204030204" pitchFamily="34" charset="0"/>
              </a:rPr>
              <a:t> while focusing on </a:t>
            </a:r>
            <a:r>
              <a:rPr lang="en-GB" sz="1800" b="1" i="1" dirty="0">
                <a:solidFill>
                  <a:srgbClr val="000000"/>
                </a:solidFill>
                <a:effectLst/>
                <a:latin typeface="Times New Roman" panose="02020603050405020304" pitchFamily="18" charset="0"/>
                <a:ea typeface="Calibri" panose="020F0502020204030204" pitchFamily="34" charset="0"/>
              </a:rPr>
              <a:t>structured dataset</a:t>
            </a:r>
            <a:r>
              <a:rPr lang="en-GB" sz="1800" dirty="0">
                <a:solidFill>
                  <a:srgbClr val="000000"/>
                </a:solidFill>
                <a:effectLst/>
                <a:latin typeface="Times New Roman" panose="02020603050405020304" pitchFamily="18" charset="0"/>
                <a:ea typeface="Calibri" panose="020F0502020204030204" pitchFamily="34" charset="0"/>
              </a:rPr>
              <a:t>. </a:t>
            </a:r>
            <a:endParaRPr lang="en-NG" sz="1800" dirty="0">
              <a:solidFill>
                <a:srgbClr val="000000"/>
              </a:solidFill>
              <a:effectLst/>
              <a:latin typeface="Calibri" panose="020F0502020204030204" pitchFamily="34" charset="0"/>
              <a:ea typeface="Calibri" panose="020F0502020204030204" pitchFamily="34" charset="0"/>
            </a:endParaRPr>
          </a:p>
          <a:p>
            <a:pPr marL="0" lvl="0" indent="0" algn="just" rtl="0">
              <a:lnSpc>
                <a:spcPct val="90000"/>
              </a:lnSpc>
              <a:spcBef>
                <a:spcPts val="0"/>
              </a:spcBef>
              <a:spcAft>
                <a:spcPts val="0"/>
              </a:spcAft>
              <a:buClr>
                <a:schemeClr val="dk1"/>
              </a:buClr>
              <a:buSzPts val="1800"/>
              <a:buNone/>
            </a:pPr>
            <a:endParaRPr lang="en-GB" b="1" dirty="0"/>
          </a:p>
        </p:txBody>
      </p:sp>
      <p:sp>
        <p:nvSpPr>
          <p:cNvPr id="186" name="Google Shape;186;p29"/>
          <p:cNvSpPr txBox="1"/>
          <p:nvPr/>
        </p:nvSpPr>
        <p:spPr>
          <a:xfrm>
            <a:off x="1" y="248075"/>
            <a:ext cx="8303400" cy="479400"/>
          </a:xfrm>
          <a:prstGeom prst="rect">
            <a:avLst/>
          </a:prstGeom>
          <a:solidFill>
            <a:schemeClr val="accent2"/>
          </a:solidFill>
          <a:ln>
            <a:noFill/>
          </a:ln>
        </p:spPr>
        <p:txBody>
          <a:bodyPr spcFirstLastPara="1" wrap="square" lIns="208675" tIns="0" rIns="208675" bIns="0" anchor="ctr" anchorCtr="0">
            <a:noAutofit/>
          </a:bodyPr>
          <a:lstStyle/>
          <a:p>
            <a:pPr>
              <a:lnSpc>
                <a:spcPct val="90000"/>
              </a:lnSpc>
              <a:buClr>
                <a:schemeClr val="lt1"/>
              </a:buClr>
              <a:buSzPts val="1800"/>
            </a:pPr>
            <a:r>
              <a:rPr lang="en-GB" sz="1800" b="1" dirty="0">
                <a:solidFill>
                  <a:schemeClr val="lt1"/>
                </a:solidFill>
                <a:latin typeface="Georgia"/>
                <a:ea typeface="Georgia"/>
                <a:cs typeface="Georgia"/>
                <a:sym typeface="Georgia"/>
              </a:rPr>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endParaRPr/>
          </a:p>
        </p:txBody>
      </p:sp>
      <p:sp>
        <p:nvSpPr>
          <p:cNvPr id="171" name="Google Shape;171;p28"/>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38100" algn="l" rtl="0">
              <a:lnSpc>
                <a:spcPct val="90000"/>
              </a:lnSpc>
              <a:spcBef>
                <a:spcPts val="0"/>
              </a:spcBef>
              <a:spcAft>
                <a:spcPts val="0"/>
              </a:spcAft>
              <a:buClr>
                <a:schemeClr val="dk1"/>
              </a:buClr>
              <a:buSzPts val="2100"/>
              <a:buNone/>
            </a:pPr>
            <a:endParaRPr/>
          </a:p>
        </p:txBody>
      </p:sp>
      <p:sp>
        <p:nvSpPr>
          <p:cNvPr id="172" name="Google Shape;172;p28"/>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FFFFFF"/>
              </a:solidFill>
              <a:latin typeface="Avenir"/>
              <a:ea typeface="Avenir"/>
              <a:cs typeface="Avenir"/>
              <a:sym typeface="Avenir"/>
            </a:endParaRPr>
          </a:p>
        </p:txBody>
      </p:sp>
      <p:sp>
        <p:nvSpPr>
          <p:cNvPr id="174" name="Google Shape;174;p28"/>
          <p:cNvSpPr/>
          <p:nvPr/>
        </p:nvSpPr>
        <p:spPr>
          <a:xfrm rot="-5400000">
            <a:off x="2849900" y="-1114316"/>
            <a:ext cx="3444202" cy="9144001"/>
          </a:xfrm>
          <a:prstGeom prst="rect">
            <a:avLst/>
          </a:prstGeom>
          <a:gradFill>
            <a:gsLst>
              <a:gs pos="0">
                <a:srgbClr val="000000">
                  <a:alpha val="0"/>
                </a:srgbClr>
              </a:gs>
              <a:gs pos="21000">
                <a:srgbClr val="000000">
                  <a:alpha val="29803"/>
                </a:srgbClr>
              </a:gs>
              <a:gs pos="35000">
                <a:srgbClr val="000000">
                  <a:alpha val="45882"/>
                </a:srgbClr>
              </a:gs>
              <a:gs pos="100000">
                <a:srgbClr val="000000">
                  <a:alpha val="89803"/>
                </a:srgbClr>
              </a:gs>
            </a:gsLst>
            <a:lin ang="108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FFFFFF"/>
              </a:solidFill>
              <a:latin typeface="Avenir"/>
              <a:ea typeface="Avenir"/>
              <a:cs typeface="Avenir"/>
              <a:sym typeface="Avenir"/>
            </a:endParaRPr>
          </a:p>
        </p:txBody>
      </p:sp>
      <p:sp>
        <p:nvSpPr>
          <p:cNvPr id="175" name="Google Shape;175;p28"/>
          <p:cNvSpPr txBox="1"/>
          <p:nvPr/>
        </p:nvSpPr>
        <p:spPr>
          <a:xfrm>
            <a:off x="303415" y="2318946"/>
            <a:ext cx="6808922" cy="1790700"/>
          </a:xfrm>
          <a:prstGeom prst="rect">
            <a:avLst/>
          </a:prstGeom>
          <a:noFill/>
          <a:ln>
            <a:noFill/>
          </a:ln>
        </p:spPr>
        <p:txBody>
          <a:bodyPr spcFirstLastPara="1" wrap="square" lIns="68575" tIns="34275" rIns="68575" bIns="34275" anchor="b" anchorCtr="0">
            <a:normAutofit fontScale="90000" lnSpcReduction="10000"/>
          </a:bodyPr>
          <a:lstStyle/>
          <a:p>
            <a:pPr marL="0" marR="0" lvl="0" indent="0" algn="l" rtl="0">
              <a:lnSpc>
                <a:spcPct val="90000"/>
              </a:lnSpc>
              <a:spcBef>
                <a:spcPts val="0"/>
              </a:spcBef>
              <a:spcAft>
                <a:spcPts val="0"/>
              </a:spcAft>
              <a:buClr>
                <a:schemeClr val="dk1"/>
              </a:buClr>
              <a:buSzPct val="100000"/>
              <a:buFont typeface="Georgia"/>
              <a:buNone/>
            </a:pPr>
            <a:br>
              <a:rPr lang="en" sz="5000" b="0" i="0" u="none" strike="noStrike" cap="none">
                <a:solidFill>
                  <a:schemeClr val="dk1"/>
                </a:solidFill>
                <a:latin typeface="Georgia"/>
                <a:ea typeface="Georgia"/>
                <a:cs typeface="Georgia"/>
                <a:sym typeface="Georgia"/>
              </a:rPr>
            </a:br>
            <a:br>
              <a:rPr lang="en" sz="5000" b="0" i="0" u="none" strike="noStrike" cap="none">
                <a:solidFill>
                  <a:schemeClr val="dk1"/>
                </a:solidFill>
                <a:latin typeface="Georgia"/>
                <a:ea typeface="Georgia"/>
                <a:cs typeface="Georgia"/>
                <a:sym typeface="Georgia"/>
              </a:rPr>
            </a:br>
            <a:endParaRPr sz="5000" b="0" i="0" u="none" strike="noStrike" cap="none">
              <a:solidFill>
                <a:schemeClr val="dk1"/>
              </a:solidFill>
              <a:latin typeface="Georgia"/>
              <a:ea typeface="Georgia"/>
              <a:cs typeface="Georgia"/>
              <a:sym typeface="Georgia"/>
            </a:endParaRPr>
          </a:p>
        </p:txBody>
      </p:sp>
      <p:sp>
        <p:nvSpPr>
          <p:cNvPr id="177" name="Google Shape;177;p28"/>
          <p:cNvSpPr txBox="1"/>
          <p:nvPr/>
        </p:nvSpPr>
        <p:spPr>
          <a:xfrm>
            <a:off x="0" y="4109646"/>
            <a:ext cx="9144000" cy="479400"/>
          </a:xfrm>
          <a:prstGeom prst="rect">
            <a:avLst/>
          </a:prstGeom>
          <a:solidFill>
            <a:schemeClr val="accent2"/>
          </a:solidFill>
          <a:ln>
            <a:noFill/>
          </a:ln>
        </p:spPr>
        <p:txBody>
          <a:bodyPr spcFirstLastPara="1" wrap="square" lIns="208675" tIns="0" rIns="208675" bIns="0" anchor="ctr" anchorCtr="0">
            <a:noAutofit/>
          </a:bodyPr>
          <a:lstStyle/>
          <a:p>
            <a:pPr marL="0" marR="0" lvl="0" indent="0" algn="l" rtl="0">
              <a:lnSpc>
                <a:spcPct val="90000"/>
              </a:lnSpc>
              <a:spcBef>
                <a:spcPts val="0"/>
              </a:spcBef>
              <a:spcAft>
                <a:spcPts val="0"/>
              </a:spcAft>
              <a:buClr>
                <a:schemeClr val="lt1"/>
              </a:buClr>
              <a:buSzPts val="1800"/>
              <a:buFont typeface="Calibri"/>
              <a:buNone/>
            </a:pPr>
            <a:r>
              <a:rPr lang="en" sz="1800" b="1" dirty="0">
                <a:solidFill>
                  <a:schemeClr val="lt1"/>
                </a:solidFill>
                <a:latin typeface="Georgia"/>
                <a:ea typeface="Georgia"/>
                <a:cs typeface="Georgia"/>
                <a:sym typeface="Georgia"/>
              </a:rPr>
              <a:t>DATA DESCRIPTION</a:t>
            </a:r>
            <a:endParaRPr sz="1800" b="1" dirty="0">
              <a:solidFill>
                <a:schemeClr val="lt1"/>
              </a:solidFill>
              <a:latin typeface="Georgia"/>
              <a:ea typeface="Georgia"/>
              <a:cs typeface="Georgia"/>
              <a:sym typeface="Georgia"/>
            </a:endParaRPr>
          </a:p>
        </p:txBody>
      </p:sp>
      <p:pic>
        <p:nvPicPr>
          <p:cNvPr id="2" name="Picture 1">
            <a:extLst>
              <a:ext uri="{FF2B5EF4-FFF2-40B4-BE49-F238E27FC236}">
                <a16:creationId xmlns:a16="http://schemas.microsoft.com/office/drawing/2014/main" id="{89D4ACE3-5ADF-38D5-BFF3-1B69270E16E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7534" y="1407102"/>
            <a:ext cx="5934075" cy="1457325"/>
          </a:xfrm>
          <a:prstGeom prst="rect">
            <a:avLst/>
          </a:prstGeom>
          <a:noFill/>
          <a:ln>
            <a:noFill/>
          </a:ln>
        </p:spPr>
      </p:pic>
    </p:spTree>
    <p:extLst>
      <p:ext uri="{BB962C8B-B14F-4D97-AF65-F5344CB8AC3E}">
        <p14:creationId xmlns:p14="http://schemas.microsoft.com/office/powerpoint/2010/main" val="136043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10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cxnSp>
        <p:nvCxnSpPr>
          <p:cNvPr id="182" name="Google Shape;182;p29"/>
          <p:cNvCxnSpPr/>
          <p:nvPr/>
        </p:nvCxnSpPr>
        <p:spPr>
          <a:xfrm>
            <a:off x="475635" y="843039"/>
            <a:ext cx="7897762" cy="27000"/>
          </a:xfrm>
          <a:prstGeom prst="straightConnector1">
            <a:avLst/>
          </a:prstGeom>
          <a:noFill/>
          <a:ln w="9525" cap="flat" cmpd="sng">
            <a:solidFill>
              <a:schemeClr val="dk1"/>
            </a:solidFill>
            <a:prstDash val="solid"/>
            <a:miter lim="800000"/>
            <a:headEnd type="none" w="sm" len="sm"/>
            <a:tailEnd type="none" w="sm" len="sm"/>
          </a:ln>
        </p:spPr>
      </p:cxnSp>
      <p:sp>
        <p:nvSpPr>
          <p:cNvPr id="183" name="Google Shape;183;p29"/>
          <p:cNvSpPr txBox="1">
            <a:spLocks noGrp="1"/>
          </p:cNvSpPr>
          <p:nvPr>
            <p:ph type="body" idx="1"/>
          </p:nvPr>
        </p:nvSpPr>
        <p:spPr>
          <a:xfrm>
            <a:off x="628652" y="914403"/>
            <a:ext cx="7674750" cy="3853540"/>
          </a:xfrm>
          <a:prstGeom prst="rect">
            <a:avLst/>
          </a:prstGeom>
          <a:noFill/>
          <a:ln>
            <a:noFill/>
          </a:ln>
        </p:spPr>
        <p:txBody>
          <a:bodyPr spcFirstLastPara="1" wrap="square" lIns="68575" tIns="34275" rIns="68575" bIns="34275" anchor="t" anchorCtr="0">
            <a:normAutofit fontScale="85000" lnSpcReduction="20000"/>
          </a:bodyPr>
          <a:lstStyle/>
          <a:p>
            <a:pPr marL="139700" indent="0" algn="just">
              <a:lnSpc>
                <a:spcPct val="150000"/>
              </a:lnSpc>
              <a:buNone/>
            </a:pPr>
            <a:r>
              <a:rPr lang="en-GB" sz="1800" dirty="0">
                <a:solidFill>
                  <a:srgbClr val="000000"/>
                </a:solidFill>
                <a:effectLst/>
                <a:latin typeface="Times New Roman" panose="02020603050405020304" pitchFamily="18" charset="0"/>
                <a:ea typeface="Calibri" panose="020F0502020204030204" pitchFamily="34" charset="0"/>
              </a:rPr>
              <a:t>For this purpose of this project, the Diamonds Dataset from the Structured dataset list would be used to clearly show understanding of the deep learning concepts</a:t>
            </a:r>
            <a:r>
              <a:rPr lang="en-GB" sz="1800" dirty="0">
                <a:solidFill>
                  <a:srgbClr val="000000"/>
                </a:solidFill>
                <a:latin typeface="Calibri" panose="020F0502020204030204" pitchFamily="34" charset="0"/>
                <a:ea typeface="Calibri" panose="020F0502020204030204" pitchFamily="34" charset="0"/>
              </a:rPr>
              <a:t>. </a:t>
            </a:r>
            <a:r>
              <a:rPr lang="en-GB" sz="1800" dirty="0">
                <a:solidFill>
                  <a:srgbClr val="000000"/>
                </a:solidFill>
                <a:effectLst/>
                <a:latin typeface="Times New Roman" panose="02020603050405020304" pitchFamily="18" charset="0"/>
                <a:ea typeface="Calibri" panose="020F0502020204030204" pitchFamily="34" charset="0"/>
              </a:rPr>
              <a:t>The Diamond </a:t>
            </a:r>
            <a:r>
              <a:rPr lang="en-NG" sz="1800" dirty="0">
                <a:solidFill>
                  <a:srgbClr val="000000"/>
                </a:solidFill>
                <a:effectLst/>
                <a:latin typeface="Times New Roman" panose="02020603050405020304" pitchFamily="18" charset="0"/>
                <a:ea typeface="Calibri" panose="020F0502020204030204" pitchFamily="34" charset="0"/>
              </a:rPr>
              <a:t>dataset contain</a:t>
            </a:r>
            <a:r>
              <a:rPr lang="en-GB" sz="1800" dirty="0">
                <a:solidFill>
                  <a:srgbClr val="000000"/>
                </a:solidFill>
                <a:effectLst/>
                <a:latin typeface="Times New Roman" panose="02020603050405020304" pitchFamily="18" charset="0"/>
                <a:ea typeface="Calibri" panose="020F0502020204030204" pitchFamily="34" charset="0"/>
              </a:rPr>
              <a:t>s</a:t>
            </a:r>
            <a:r>
              <a:rPr lang="en-NG" sz="1800" dirty="0">
                <a:solidFill>
                  <a:srgbClr val="000000"/>
                </a:solidFill>
                <a:effectLst/>
                <a:latin typeface="Times New Roman" panose="02020603050405020304" pitchFamily="18" charset="0"/>
                <a:ea typeface="Calibri" panose="020F0502020204030204" pitchFamily="34" charset="0"/>
              </a:rPr>
              <a:t> the prices and other attributes of almost 54,000 diamonds. The variables are as follows </a:t>
            </a:r>
            <a:endParaRPr lang="en-NG" sz="1800" dirty="0">
              <a:solidFill>
                <a:srgbClr val="000000"/>
              </a:solidFill>
              <a:effectLst/>
              <a:latin typeface="Calibri" panose="020F0502020204030204" pitchFamily="34" charset="0"/>
              <a:ea typeface="Calibri" panose="020F0502020204030204" pitchFamily="34" charset="0"/>
            </a:endParaRPr>
          </a:p>
          <a:p>
            <a:pPr marL="342900" lvl="0" indent="-342900" algn="just">
              <a:lnSpc>
                <a:spcPct val="150000"/>
              </a:lnSpc>
              <a:buFont typeface="Wingdings" panose="05000000000000000000" pitchFamily="2" charset="2"/>
              <a:buChar char=""/>
            </a:pPr>
            <a:r>
              <a:rPr lang="en-GB" sz="1800" dirty="0">
                <a:solidFill>
                  <a:srgbClr val="000000"/>
                </a:solidFill>
                <a:effectLst/>
                <a:latin typeface="Times New Roman" panose="02020603050405020304" pitchFamily="18" charset="0"/>
                <a:ea typeface="Calibri" panose="020F0502020204030204" pitchFamily="34" charset="0"/>
              </a:rPr>
              <a:t>Prices: the price of the diamond in US dollars ranging from $326 to $18,823</a:t>
            </a:r>
            <a:endParaRPr lang="en-NG" sz="1800" dirty="0">
              <a:solidFill>
                <a:srgbClr val="000000"/>
              </a:solidFill>
              <a:effectLst/>
              <a:latin typeface="Calibri" panose="020F0502020204030204" pitchFamily="34" charset="0"/>
              <a:ea typeface="Calibri" panose="020F0502020204030204" pitchFamily="34" charset="0"/>
            </a:endParaRPr>
          </a:p>
          <a:p>
            <a:pPr marL="342900" lvl="0" indent="-342900" algn="just">
              <a:lnSpc>
                <a:spcPct val="150000"/>
              </a:lnSpc>
              <a:buFont typeface="Wingdings" panose="05000000000000000000" pitchFamily="2" charset="2"/>
              <a:buChar char=""/>
            </a:pPr>
            <a:r>
              <a:rPr lang="en-GB" sz="1800" dirty="0">
                <a:solidFill>
                  <a:srgbClr val="000000"/>
                </a:solidFill>
                <a:effectLst/>
                <a:latin typeface="Times New Roman" panose="02020603050405020304" pitchFamily="18" charset="0"/>
                <a:ea typeface="Calibri" panose="020F0502020204030204" pitchFamily="34" charset="0"/>
              </a:rPr>
              <a:t>Carat: Carat weight of the diamond from 0.2 to 5.01</a:t>
            </a:r>
            <a:endParaRPr lang="en-NG" sz="1800" dirty="0">
              <a:solidFill>
                <a:srgbClr val="000000"/>
              </a:solidFill>
              <a:effectLst/>
              <a:latin typeface="Calibri" panose="020F0502020204030204" pitchFamily="34" charset="0"/>
              <a:ea typeface="Calibri" panose="020F0502020204030204" pitchFamily="34" charset="0"/>
            </a:endParaRPr>
          </a:p>
          <a:p>
            <a:pPr marL="342900" lvl="0" indent="-342900" algn="just">
              <a:lnSpc>
                <a:spcPct val="150000"/>
              </a:lnSpc>
              <a:buFont typeface="Wingdings" panose="05000000000000000000" pitchFamily="2" charset="2"/>
              <a:buChar char=""/>
            </a:pPr>
            <a:r>
              <a:rPr lang="en-GB" sz="1800" dirty="0">
                <a:solidFill>
                  <a:srgbClr val="000000"/>
                </a:solidFill>
                <a:effectLst/>
                <a:latin typeface="Times New Roman" panose="02020603050405020304" pitchFamily="18" charset="0"/>
                <a:ea typeface="Calibri" panose="020F0502020204030204" pitchFamily="34" charset="0"/>
              </a:rPr>
              <a:t>Cut: Describe cut quality of the diamond. Quality in increasing order Fair, Good, Very Good, Premium, Ideal</a:t>
            </a:r>
            <a:endParaRPr lang="en-NG" sz="1800" dirty="0">
              <a:solidFill>
                <a:srgbClr val="000000"/>
              </a:solidFill>
              <a:effectLst/>
              <a:latin typeface="Calibri" panose="020F0502020204030204" pitchFamily="34" charset="0"/>
              <a:ea typeface="Calibri" panose="020F0502020204030204" pitchFamily="34" charset="0"/>
            </a:endParaRPr>
          </a:p>
          <a:p>
            <a:pPr marL="342900" lvl="0" indent="-342900" algn="just">
              <a:lnSpc>
                <a:spcPct val="150000"/>
              </a:lnSpc>
              <a:buFont typeface="Wingdings" panose="05000000000000000000" pitchFamily="2" charset="2"/>
              <a:buChar char=""/>
            </a:pPr>
            <a:r>
              <a:rPr lang="en-GB" sz="1800" dirty="0">
                <a:solidFill>
                  <a:srgbClr val="000000"/>
                </a:solidFill>
                <a:effectLst/>
                <a:latin typeface="Times New Roman" panose="02020603050405020304" pitchFamily="18" charset="0"/>
                <a:ea typeface="Calibri" panose="020F0502020204030204" pitchFamily="34" charset="0"/>
              </a:rPr>
              <a:t>Color: Color of the diamond, with D being the best and J the worst color</a:t>
            </a:r>
            <a:endParaRPr lang="en-NG" sz="1800" dirty="0">
              <a:solidFill>
                <a:srgbClr val="000000"/>
              </a:solidFill>
              <a:effectLst/>
              <a:latin typeface="Calibri" panose="020F0502020204030204" pitchFamily="34" charset="0"/>
              <a:ea typeface="Calibri" panose="020F0502020204030204" pitchFamily="34" charset="0"/>
            </a:endParaRPr>
          </a:p>
          <a:p>
            <a:pPr marL="342900" lvl="0" indent="-342900" algn="just">
              <a:lnSpc>
                <a:spcPct val="150000"/>
              </a:lnSpc>
              <a:buFont typeface="Wingdings" panose="05000000000000000000" pitchFamily="2" charset="2"/>
              <a:buChar char=""/>
            </a:pPr>
            <a:r>
              <a:rPr lang="en-GB" sz="1800" dirty="0">
                <a:solidFill>
                  <a:srgbClr val="000000"/>
                </a:solidFill>
                <a:effectLst/>
                <a:latin typeface="Times New Roman" panose="02020603050405020304" pitchFamily="18" charset="0"/>
                <a:ea typeface="Calibri" panose="020F0502020204030204" pitchFamily="34" charset="0"/>
              </a:rPr>
              <a:t>Clarity: How obvious inclusions are within the diamond:(in order from best to worst, FL = flawless, I3= level 3 inclusions) FL, IF, VVS1, etc</a:t>
            </a:r>
            <a:endParaRPr lang="en-NG" sz="1800" dirty="0">
              <a:solidFill>
                <a:srgbClr val="000000"/>
              </a:solidFill>
              <a:effectLst/>
              <a:latin typeface="Calibri" panose="020F0502020204030204" pitchFamily="34" charset="0"/>
              <a:ea typeface="Calibri" panose="020F0502020204030204" pitchFamily="34" charset="0"/>
            </a:endParaRPr>
          </a:p>
          <a:p>
            <a:pPr marL="0" lvl="0" indent="0" algn="just" rtl="0">
              <a:lnSpc>
                <a:spcPct val="90000"/>
              </a:lnSpc>
              <a:spcBef>
                <a:spcPts val="0"/>
              </a:spcBef>
              <a:spcAft>
                <a:spcPts val="0"/>
              </a:spcAft>
              <a:buClr>
                <a:schemeClr val="dk1"/>
              </a:buClr>
              <a:buSzPts val="1800"/>
              <a:buNone/>
            </a:pPr>
            <a:endParaRPr lang="en-GB" b="1" dirty="0"/>
          </a:p>
        </p:txBody>
      </p:sp>
      <p:sp>
        <p:nvSpPr>
          <p:cNvPr id="186" name="Google Shape;186;p29"/>
          <p:cNvSpPr txBox="1"/>
          <p:nvPr/>
        </p:nvSpPr>
        <p:spPr>
          <a:xfrm>
            <a:off x="0" y="248075"/>
            <a:ext cx="8303400" cy="479400"/>
          </a:xfrm>
          <a:prstGeom prst="rect">
            <a:avLst/>
          </a:prstGeom>
          <a:solidFill>
            <a:schemeClr val="accent2"/>
          </a:solidFill>
          <a:ln>
            <a:noFill/>
          </a:ln>
        </p:spPr>
        <p:txBody>
          <a:bodyPr spcFirstLastPara="1" wrap="square" lIns="208675" tIns="0" rIns="208675" bIns="0" anchor="ctr" anchorCtr="0">
            <a:noAutofit/>
          </a:bodyPr>
          <a:lstStyle/>
          <a:p>
            <a:pPr>
              <a:lnSpc>
                <a:spcPct val="90000"/>
              </a:lnSpc>
              <a:buClr>
                <a:schemeClr val="lt1"/>
              </a:buClr>
              <a:buSzPts val="1800"/>
            </a:pPr>
            <a:r>
              <a:rPr lang="en-GB" sz="1800" b="1" dirty="0">
                <a:solidFill>
                  <a:schemeClr val="lt1"/>
                </a:solidFill>
                <a:latin typeface="Georgia"/>
                <a:ea typeface="Georgia"/>
                <a:cs typeface="Georgia"/>
                <a:sym typeface="Georgia"/>
              </a:rPr>
              <a:t>DATASET DESCRIPTION</a:t>
            </a:r>
          </a:p>
        </p:txBody>
      </p:sp>
    </p:spTree>
    <p:extLst>
      <p:ext uri="{BB962C8B-B14F-4D97-AF65-F5344CB8AC3E}">
        <p14:creationId xmlns:p14="http://schemas.microsoft.com/office/powerpoint/2010/main" val="3212304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cxnSp>
        <p:nvCxnSpPr>
          <p:cNvPr id="182" name="Google Shape;182;p29"/>
          <p:cNvCxnSpPr/>
          <p:nvPr/>
        </p:nvCxnSpPr>
        <p:spPr>
          <a:xfrm>
            <a:off x="475635" y="843039"/>
            <a:ext cx="7897762" cy="27000"/>
          </a:xfrm>
          <a:prstGeom prst="straightConnector1">
            <a:avLst/>
          </a:prstGeom>
          <a:noFill/>
          <a:ln w="9525" cap="flat" cmpd="sng">
            <a:solidFill>
              <a:schemeClr val="dk1"/>
            </a:solidFill>
            <a:prstDash val="solid"/>
            <a:miter lim="800000"/>
            <a:headEnd type="none" w="sm" len="sm"/>
            <a:tailEnd type="none" w="sm" len="sm"/>
          </a:ln>
        </p:spPr>
      </p:cxnSp>
      <p:sp>
        <p:nvSpPr>
          <p:cNvPr id="183" name="Google Shape;183;p29"/>
          <p:cNvSpPr txBox="1">
            <a:spLocks noGrp="1"/>
          </p:cNvSpPr>
          <p:nvPr>
            <p:ph type="body" idx="1"/>
          </p:nvPr>
        </p:nvSpPr>
        <p:spPr>
          <a:xfrm>
            <a:off x="628652" y="914403"/>
            <a:ext cx="7674750" cy="3853540"/>
          </a:xfrm>
          <a:prstGeom prst="rect">
            <a:avLst/>
          </a:prstGeom>
          <a:noFill/>
          <a:ln>
            <a:noFill/>
          </a:ln>
        </p:spPr>
        <p:txBody>
          <a:bodyPr spcFirstLastPara="1" wrap="square" lIns="68575" tIns="34275" rIns="68575" bIns="34275" anchor="t" anchorCtr="0">
            <a:normAutofit/>
          </a:bodyPr>
          <a:lstStyle/>
          <a:p>
            <a:pPr marL="342900" lvl="0" indent="-342900" algn="just">
              <a:lnSpc>
                <a:spcPct val="150000"/>
              </a:lnSpc>
              <a:buFont typeface="Wingdings" panose="05000000000000000000" pitchFamily="2" charset="2"/>
              <a:buChar char=""/>
            </a:pPr>
            <a:r>
              <a:rPr lang="en-GB" sz="1500" dirty="0">
                <a:solidFill>
                  <a:srgbClr val="000000"/>
                </a:solidFill>
                <a:effectLst/>
                <a:latin typeface="Times New Roman" panose="02020603050405020304" pitchFamily="18" charset="0"/>
                <a:ea typeface="Calibri" panose="020F0502020204030204" pitchFamily="34" charset="0"/>
              </a:rPr>
              <a:t>X: length in mm (0 to 10.74)</a:t>
            </a:r>
            <a:endParaRPr lang="en-NG" sz="1500" dirty="0">
              <a:solidFill>
                <a:srgbClr val="000000"/>
              </a:solidFill>
              <a:effectLst/>
              <a:latin typeface="Calibri" panose="020F0502020204030204" pitchFamily="34" charset="0"/>
              <a:ea typeface="Calibri" panose="020F0502020204030204" pitchFamily="34" charset="0"/>
            </a:endParaRPr>
          </a:p>
          <a:p>
            <a:pPr marL="342900" lvl="0" indent="-342900" algn="just">
              <a:lnSpc>
                <a:spcPct val="150000"/>
              </a:lnSpc>
              <a:buFont typeface="Wingdings" panose="05000000000000000000" pitchFamily="2" charset="2"/>
              <a:buChar char=""/>
            </a:pPr>
            <a:r>
              <a:rPr lang="en-GB" sz="1500" dirty="0">
                <a:solidFill>
                  <a:srgbClr val="000000"/>
                </a:solidFill>
                <a:effectLst/>
                <a:latin typeface="Times New Roman" panose="02020603050405020304" pitchFamily="18" charset="0"/>
                <a:ea typeface="Calibri" panose="020F0502020204030204" pitchFamily="34" charset="0"/>
              </a:rPr>
              <a:t>Y: width in mm (0 to 58.9)</a:t>
            </a:r>
            <a:endParaRPr lang="en-NG" sz="1500" dirty="0">
              <a:solidFill>
                <a:srgbClr val="000000"/>
              </a:solidFill>
              <a:effectLst/>
              <a:latin typeface="Calibri" panose="020F0502020204030204" pitchFamily="34" charset="0"/>
              <a:ea typeface="Calibri" panose="020F0502020204030204" pitchFamily="34" charset="0"/>
            </a:endParaRPr>
          </a:p>
          <a:p>
            <a:pPr marL="342900" lvl="0" indent="-342900" algn="just">
              <a:lnSpc>
                <a:spcPct val="150000"/>
              </a:lnSpc>
              <a:buFont typeface="Wingdings" panose="05000000000000000000" pitchFamily="2" charset="2"/>
              <a:buChar char=""/>
            </a:pPr>
            <a:r>
              <a:rPr lang="en-GB" sz="1500" dirty="0">
                <a:solidFill>
                  <a:srgbClr val="000000"/>
                </a:solidFill>
                <a:effectLst/>
                <a:latin typeface="Times New Roman" panose="02020603050405020304" pitchFamily="18" charset="0"/>
                <a:ea typeface="Calibri" panose="020F0502020204030204" pitchFamily="34" charset="0"/>
              </a:rPr>
              <a:t>Z: depth in mm (0 to 31.8)</a:t>
            </a:r>
            <a:endParaRPr lang="en-NG" sz="1500" dirty="0">
              <a:solidFill>
                <a:srgbClr val="000000"/>
              </a:solidFill>
              <a:effectLst/>
              <a:latin typeface="Calibri" panose="020F0502020204030204" pitchFamily="34" charset="0"/>
              <a:ea typeface="Calibri" panose="020F0502020204030204" pitchFamily="34" charset="0"/>
            </a:endParaRPr>
          </a:p>
          <a:p>
            <a:pPr marL="342900" lvl="0" indent="-342900" algn="just">
              <a:lnSpc>
                <a:spcPct val="150000"/>
              </a:lnSpc>
              <a:buFont typeface="Wingdings" panose="05000000000000000000" pitchFamily="2" charset="2"/>
              <a:buChar char=""/>
            </a:pPr>
            <a:r>
              <a:rPr lang="en-GB" sz="1500" dirty="0">
                <a:solidFill>
                  <a:srgbClr val="000000"/>
                </a:solidFill>
                <a:effectLst/>
                <a:latin typeface="Times New Roman" panose="02020603050405020304" pitchFamily="18" charset="0"/>
                <a:ea typeface="Calibri" panose="020F0502020204030204" pitchFamily="34" charset="0"/>
              </a:rPr>
              <a:t>Depth: The height of a diamond, measured from the culet to the table, divided by its average girdle diameter (43 to 79)</a:t>
            </a:r>
            <a:endParaRPr lang="en-NG" sz="1500" dirty="0">
              <a:solidFill>
                <a:srgbClr val="000000"/>
              </a:solidFill>
              <a:effectLst/>
              <a:latin typeface="Calibri" panose="020F0502020204030204" pitchFamily="34" charset="0"/>
              <a:ea typeface="Calibri" panose="020F0502020204030204" pitchFamily="34" charset="0"/>
            </a:endParaRPr>
          </a:p>
          <a:p>
            <a:pPr marL="342900" lvl="0" indent="-342900" algn="just">
              <a:lnSpc>
                <a:spcPct val="150000"/>
              </a:lnSpc>
              <a:buFont typeface="Wingdings" panose="05000000000000000000" pitchFamily="2" charset="2"/>
              <a:buChar char=""/>
            </a:pPr>
            <a:r>
              <a:rPr lang="en-GB" sz="1500" dirty="0">
                <a:solidFill>
                  <a:srgbClr val="000000"/>
                </a:solidFill>
                <a:effectLst/>
                <a:latin typeface="Times New Roman" panose="02020603050405020304" pitchFamily="18" charset="0"/>
                <a:ea typeface="Calibri" panose="020F0502020204030204" pitchFamily="34" charset="0"/>
              </a:rPr>
              <a:t>Table: The width of the diamond's table expressed as a percentage of its average diameter (43--95)</a:t>
            </a:r>
            <a:endParaRPr lang="en-NG" sz="1500" dirty="0">
              <a:solidFill>
                <a:srgbClr val="000000"/>
              </a:solidFill>
              <a:effectLst/>
              <a:latin typeface="Calibri" panose="020F0502020204030204" pitchFamily="34" charset="0"/>
              <a:ea typeface="Calibri" panose="020F0502020204030204" pitchFamily="34" charset="0"/>
            </a:endParaRPr>
          </a:p>
          <a:p>
            <a:pPr marL="0" lvl="0" indent="0" algn="just" rtl="0">
              <a:lnSpc>
                <a:spcPct val="90000"/>
              </a:lnSpc>
              <a:spcBef>
                <a:spcPts val="0"/>
              </a:spcBef>
              <a:spcAft>
                <a:spcPts val="0"/>
              </a:spcAft>
              <a:buClr>
                <a:schemeClr val="dk1"/>
              </a:buClr>
              <a:buSzPts val="1800"/>
              <a:buNone/>
            </a:pPr>
            <a:endParaRPr lang="en-GB" b="1" dirty="0"/>
          </a:p>
        </p:txBody>
      </p:sp>
      <p:sp>
        <p:nvSpPr>
          <p:cNvPr id="186" name="Google Shape;186;p29"/>
          <p:cNvSpPr txBox="1"/>
          <p:nvPr/>
        </p:nvSpPr>
        <p:spPr>
          <a:xfrm>
            <a:off x="0" y="248075"/>
            <a:ext cx="8303400" cy="479400"/>
          </a:xfrm>
          <a:prstGeom prst="rect">
            <a:avLst/>
          </a:prstGeom>
          <a:solidFill>
            <a:schemeClr val="accent2"/>
          </a:solidFill>
          <a:ln>
            <a:noFill/>
          </a:ln>
        </p:spPr>
        <p:txBody>
          <a:bodyPr spcFirstLastPara="1" wrap="square" lIns="208675" tIns="0" rIns="208675" bIns="0" anchor="ctr" anchorCtr="0">
            <a:noAutofit/>
          </a:bodyPr>
          <a:lstStyle/>
          <a:p>
            <a:pPr>
              <a:lnSpc>
                <a:spcPct val="90000"/>
              </a:lnSpc>
              <a:buClr>
                <a:schemeClr val="lt1"/>
              </a:buClr>
              <a:buSzPts val="1800"/>
            </a:pPr>
            <a:r>
              <a:rPr lang="en-GB" sz="1800" b="1" dirty="0">
                <a:solidFill>
                  <a:schemeClr val="lt1"/>
                </a:solidFill>
                <a:latin typeface="Georgia"/>
                <a:ea typeface="Georgia"/>
                <a:cs typeface="Georgia"/>
                <a:sym typeface="Georgia"/>
              </a:rPr>
              <a:t>DATASET DESCRIPTION</a:t>
            </a:r>
          </a:p>
        </p:txBody>
      </p:sp>
    </p:spTree>
    <p:extLst>
      <p:ext uri="{BB962C8B-B14F-4D97-AF65-F5344CB8AC3E}">
        <p14:creationId xmlns:p14="http://schemas.microsoft.com/office/powerpoint/2010/main" val="4069899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endParaRPr/>
          </a:p>
        </p:txBody>
      </p:sp>
      <p:sp>
        <p:nvSpPr>
          <p:cNvPr id="171" name="Google Shape;171;p28"/>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38100" algn="l" rtl="0">
              <a:lnSpc>
                <a:spcPct val="90000"/>
              </a:lnSpc>
              <a:spcBef>
                <a:spcPts val="0"/>
              </a:spcBef>
              <a:spcAft>
                <a:spcPts val="0"/>
              </a:spcAft>
              <a:buClr>
                <a:schemeClr val="dk1"/>
              </a:buClr>
              <a:buSzPts val="2100"/>
              <a:buNone/>
            </a:pPr>
            <a:endParaRPr/>
          </a:p>
        </p:txBody>
      </p:sp>
      <p:sp>
        <p:nvSpPr>
          <p:cNvPr id="172" name="Google Shape;172;p28"/>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FFFFFF"/>
              </a:solidFill>
              <a:latin typeface="Avenir"/>
              <a:ea typeface="Avenir"/>
              <a:cs typeface="Avenir"/>
              <a:sym typeface="Avenir"/>
            </a:endParaRPr>
          </a:p>
        </p:txBody>
      </p:sp>
      <p:sp>
        <p:nvSpPr>
          <p:cNvPr id="174" name="Google Shape;174;p28"/>
          <p:cNvSpPr/>
          <p:nvPr/>
        </p:nvSpPr>
        <p:spPr>
          <a:xfrm rot="-5400000">
            <a:off x="2849899" y="-1078030"/>
            <a:ext cx="3444202" cy="9144001"/>
          </a:xfrm>
          <a:prstGeom prst="rect">
            <a:avLst/>
          </a:prstGeom>
          <a:gradFill>
            <a:gsLst>
              <a:gs pos="0">
                <a:srgbClr val="000000">
                  <a:alpha val="0"/>
                </a:srgbClr>
              </a:gs>
              <a:gs pos="21000">
                <a:srgbClr val="000000">
                  <a:alpha val="29803"/>
                </a:srgbClr>
              </a:gs>
              <a:gs pos="35000">
                <a:srgbClr val="000000">
                  <a:alpha val="45882"/>
                </a:srgbClr>
              </a:gs>
              <a:gs pos="100000">
                <a:srgbClr val="000000">
                  <a:alpha val="89803"/>
                </a:srgbClr>
              </a:gs>
            </a:gsLst>
            <a:lin ang="108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FFFFFF"/>
              </a:solidFill>
              <a:latin typeface="Avenir"/>
              <a:ea typeface="Avenir"/>
              <a:cs typeface="Avenir"/>
              <a:sym typeface="Avenir"/>
            </a:endParaRPr>
          </a:p>
        </p:txBody>
      </p:sp>
      <p:sp>
        <p:nvSpPr>
          <p:cNvPr id="175" name="Google Shape;175;p28"/>
          <p:cNvSpPr txBox="1"/>
          <p:nvPr/>
        </p:nvSpPr>
        <p:spPr>
          <a:xfrm>
            <a:off x="303415" y="2318946"/>
            <a:ext cx="6808922" cy="1790700"/>
          </a:xfrm>
          <a:prstGeom prst="rect">
            <a:avLst/>
          </a:prstGeom>
          <a:noFill/>
          <a:ln>
            <a:noFill/>
          </a:ln>
        </p:spPr>
        <p:txBody>
          <a:bodyPr spcFirstLastPara="1" wrap="square" lIns="68575" tIns="34275" rIns="68575" bIns="34275" anchor="b" anchorCtr="0">
            <a:normAutofit fontScale="90000" lnSpcReduction="10000"/>
          </a:bodyPr>
          <a:lstStyle/>
          <a:p>
            <a:pPr marL="0" marR="0" lvl="0" indent="0" algn="l" rtl="0">
              <a:lnSpc>
                <a:spcPct val="90000"/>
              </a:lnSpc>
              <a:spcBef>
                <a:spcPts val="0"/>
              </a:spcBef>
              <a:spcAft>
                <a:spcPts val="0"/>
              </a:spcAft>
              <a:buClr>
                <a:schemeClr val="dk1"/>
              </a:buClr>
              <a:buSzPct val="100000"/>
              <a:buFont typeface="Georgia"/>
              <a:buNone/>
            </a:pPr>
            <a:br>
              <a:rPr lang="en" sz="5000" b="0" i="0" u="none" strike="noStrike" cap="none">
                <a:solidFill>
                  <a:schemeClr val="dk1"/>
                </a:solidFill>
                <a:latin typeface="Georgia"/>
                <a:ea typeface="Georgia"/>
                <a:cs typeface="Georgia"/>
                <a:sym typeface="Georgia"/>
              </a:rPr>
            </a:br>
            <a:br>
              <a:rPr lang="en" sz="5000" b="0" i="0" u="none" strike="noStrike" cap="none">
                <a:solidFill>
                  <a:schemeClr val="dk1"/>
                </a:solidFill>
                <a:latin typeface="Georgia"/>
                <a:ea typeface="Georgia"/>
                <a:cs typeface="Georgia"/>
                <a:sym typeface="Georgia"/>
              </a:rPr>
            </a:br>
            <a:endParaRPr sz="5000" b="0" i="0" u="none" strike="noStrike" cap="none">
              <a:solidFill>
                <a:schemeClr val="dk1"/>
              </a:solidFill>
              <a:latin typeface="Georgia"/>
              <a:ea typeface="Georgia"/>
              <a:cs typeface="Georgia"/>
              <a:sym typeface="Georgia"/>
            </a:endParaRPr>
          </a:p>
        </p:txBody>
      </p:sp>
      <p:sp>
        <p:nvSpPr>
          <p:cNvPr id="177" name="Google Shape;177;p28"/>
          <p:cNvSpPr txBox="1"/>
          <p:nvPr/>
        </p:nvSpPr>
        <p:spPr>
          <a:xfrm>
            <a:off x="0" y="4109646"/>
            <a:ext cx="9144000" cy="479400"/>
          </a:xfrm>
          <a:prstGeom prst="rect">
            <a:avLst/>
          </a:prstGeom>
          <a:solidFill>
            <a:schemeClr val="accent2"/>
          </a:solidFill>
          <a:ln>
            <a:noFill/>
          </a:ln>
        </p:spPr>
        <p:txBody>
          <a:bodyPr spcFirstLastPara="1" wrap="square" lIns="208675" tIns="0" rIns="208675" bIns="0" anchor="ctr" anchorCtr="0">
            <a:noAutofit/>
          </a:bodyPr>
          <a:lstStyle/>
          <a:p>
            <a:pPr marL="0" marR="0" lvl="0" indent="0" algn="l" rtl="0">
              <a:lnSpc>
                <a:spcPct val="90000"/>
              </a:lnSpc>
              <a:spcBef>
                <a:spcPts val="0"/>
              </a:spcBef>
              <a:spcAft>
                <a:spcPts val="0"/>
              </a:spcAft>
              <a:buClr>
                <a:schemeClr val="lt1"/>
              </a:buClr>
              <a:buSzPts val="1800"/>
              <a:buFont typeface="Calibri"/>
              <a:buNone/>
            </a:pPr>
            <a:r>
              <a:rPr lang="en" sz="1800" b="1" dirty="0">
                <a:solidFill>
                  <a:schemeClr val="lt1"/>
                </a:solidFill>
                <a:latin typeface="Georgia"/>
                <a:ea typeface="Georgia"/>
                <a:cs typeface="Georgia"/>
                <a:sym typeface="Georgia"/>
              </a:rPr>
              <a:t>PROBLEM STATEMENT</a:t>
            </a:r>
            <a:endParaRPr sz="1800" b="1" dirty="0">
              <a:solidFill>
                <a:schemeClr val="lt1"/>
              </a:solidFill>
              <a:latin typeface="Georgia"/>
              <a:ea typeface="Georgia"/>
              <a:cs typeface="Georgia"/>
              <a:sym typeface="Georgia"/>
            </a:endParaRPr>
          </a:p>
        </p:txBody>
      </p:sp>
      <p:pic>
        <p:nvPicPr>
          <p:cNvPr id="2" name="Picture 1">
            <a:extLst>
              <a:ext uri="{FF2B5EF4-FFF2-40B4-BE49-F238E27FC236}">
                <a16:creationId xmlns:a16="http://schemas.microsoft.com/office/drawing/2014/main" id="{89D4ACE3-5ADF-38D5-BFF3-1B69270E16E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7534" y="1407102"/>
            <a:ext cx="5934075" cy="1457325"/>
          </a:xfrm>
          <a:prstGeom prst="rect">
            <a:avLst/>
          </a:prstGeom>
          <a:noFill/>
          <a:ln>
            <a:noFill/>
          </a:ln>
        </p:spPr>
      </p:pic>
    </p:spTree>
    <p:extLst>
      <p:ext uri="{BB962C8B-B14F-4D97-AF65-F5344CB8AC3E}">
        <p14:creationId xmlns:p14="http://schemas.microsoft.com/office/powerpoint/2010/main" val="34638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10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cxnSp>
        <p:nvCxnSpPr>
          <p:cNvPr id="182" name="Google Shape;182;p29"/>
          <p:cNvCxnSpPr/>
          <p:nvPr/>
        </p:nvCxnSpPr>
        <p:spPr>
          <a:xfrm>
            <a:off x="475635" y="843039"/>
            <a:ext cx="7897762" cy="27000"/>
          </a:xfrm>
          <a:prstGeom prst="straightConnector1">
            <a:avLst/>
          </a:prstGeom>
          <a:noFill/>
          <a:ln w="9525" cap="flat" cmpd="sng">
            <a:solidFill>
              <a:schemeClr val="dk1"/>
            </a:solidFill>
            <a:prstDash val="solid"/>
            <a:miter lim="800000"/>
            <a:headEnd type="none" w="sm" len="sm"/>
            <a:tailEnd type="none" w="sm" len="sm"/>
          </a:ln>
        </p:spPr>
      </p:cxnSp>
      <p:sp>
        <p:nvSpPr>
          <p:cNvPr id="183" name="Google Shape;183;p29"/>
          <p:cNvSpPr txBox="1">
            <a:spLocks noGrp="1"/>
          </p:cNvSpPr>
          <p:nvPr>
            <p:ph type="body" idx="1"/>
          </p:nvPr>
        </p:nvSpPr>
        <p:spPr>
          <a:xfrm>
            <a:off x="541566" y="1036657"/>
            <a:ext cx="7600947" cy="3858768"/>
          </a:xfrm>
          <a:prstGeom prst="rect">
            <a:avLst/>
          </a:prstGeom>
          <a:noFill/>
          <a:ln>
            <a:noFill/>
          </a:ln>
        </p:spPr>
        <p:txBody>
          <a:bodyPr spcFirstLastPara="1" wrap="square" lIns="68575" tIns="34275" rIns="68575" bIns="34275" anchor="t" anchorCtr="0">
            <a:normAutofit/>
          </a:bodyPr>
          <a:lstStyle/>
          <a:p>
            <a:pPr algn="just">
              <a:lnSpc>
                <a:spcPct val="150000"/>
              </a:lnSpc>
              <a:buFont typeface="Wingdings" panose="05000000000000000000" pitchFamily="2" charset="2"/>
              <a:buChar char="Ø"/>
            </a:pPr>
            <a:r>
              <a:rPr lang="en-NG" sz="1400" dirty="0">
                <a:solidFill>
                  <a:srgbClr val="000000"/>
                </a:solidFill>
                <a:effectLst/>
                <a:latin typeface="Times New Roman" panose="02020603050405020304" pitchFamily="18" charset="0"/>
                <a:ea typeface="Calibri" panose="020F0502020204030204" pitchFamily="34" charset="0"/>
              </a:rPr>
              <a:t>In summary, the business problem here is to </a:t>
            </a:r>
            <a:r>
              <a:rPr lang="en-NG" sz="1400" b="1" i="1" dirty="0">
                <a:solidFill>
                  <a:srgbClr val="000000"/>
                </a:solidFill>
                <a:effectLst/>
                <a:latin typeface="Times New Roman" panose="02020603050405020304" pitchFamily="18" charset="0"/>
                <a:ea typeface="Calibri" panose="020F0502020204030204" pitchFamily="34" charset="0"/>
              </a:rPr>
              <a:t>predict </a:t>
            </a:r>
            <a:r>
              <a:rPr lang="en-GB" sz="1400" b="1" i="1" dirty="0">
                <a:solidFill>
                  <a:srgbClr val="000000"/>
                </a:solidFill>
                <a:effectLst/>
                <a:latin typeface="Times New Roman" panose="02020603050405020304" pitchFamily="18" charset="0"/>
                <a:ea typeface="Calibri" panose="020F0502020204030204" pitchFamily="34" charset="0"/>
              </a:rPr>
              <a:t>the prices of diamonds</a:t>
            </a:r>
            <a:r>
              <a:rPr lang="en-GB" sz="1400" dirty="0">
                <a:solidFill>
                  <a:srgbClr val="000000"/>
                </a:solidFill>
                <a:effectLst/>
                <a:latin typeface="Times New Roman" panose="02020603050405020304" pitchFamily="18" charset="0"/>
                <a:ea typeface="Calibri" panose="020F0502020204030204" pitchFamily="34" charset="0"/>
              </a:rPr>
              <a:t> leveraging the different data features provided as well as Artificial Intelligence algorithm (Deep learning) </a:t>
            </a:r>
            <a:r>
              <a:rPr lang="en-NG" sz="1400" dirty="0">
                <a:solidFill>
                  <a:srgbClr val="000000"/>
                </a:solidFill>
                <a:effectLst/>
                <a:latin typeface="Times New Roman" panose="02020603050405020304" pitchFamily="18" charset="0"/>
                <a:ea typeface="Calibri" panose="020F0502020204030204" pitchFamily="34" charset="0"/>
              </a:rPr>
              <a:t>to </a:t>
            </a:r>
            <a:r>
              <a:rPr lang="en-GB" sz="1400" dirty="0">
                <a:solidFill>
                  <a:srgbClr val="000000"/>
                </a:solidFill>
                <a:effectLst/>
                <a:latin typeface="Times New Roman" panose="02020603050405020304" pitchFamily="18" charset="0"/>
                <a:ea typeface="Calibri" panose="020F0502020204030204" pitchFamily="34" charset="0"/>
              </a:rPr>
              <a:t>help businesses and customers makes informed decisions.</a:t>
            </a:r>
          </a:p>
          <a:p>
            <a:pPr marL="139700" indent="0" algn="just">
              <a:lnSpc>
                <a:spcPct val="150000"/>
              </a:lnSpc>
              <a:buNone/>
            </a:pPr>
            <a:r>
              <a:rPr lang="en-GB" sz="1400" b="1" dirty="0">
                <a:solidFill>
                  <a:srgbClr val="000000"/>
                </a:solidFill>
                <a:effectLst/>
                <a:latin typeface="Times New Roman" panose="02020603050405020304" pitchFamily="18" charset="0"/>
                <a:ea typeface="Calibri" panose="020F0502020204030204" pitchFamily="34" charset="0"/>
              </a:rPr>
              <a:t>What is the dataset you will select? </a:t>
            </a:r>
          </a:p>
          <a:p>
            <a:pPr algn="just">
              <a:lnSpc>
                <a:spcPct val="150000"/>
              </a:lnSpc>
              <a:buFont typeface="Wingdings" panose="05000000000000000000" pitchFamily="2" charset="2"/>
              <a:buChar char="Ø"/>
            </a:pPr>
            <a:r>
              <a:rPr lang="en-GB" sz="1400" dirty="0">
                <a:solidFill>
                  <a:srgbClr val="000000"/>
                </a:solidFill>
                <a:effectLst/>
                <a:latin typeface="Times New Roman" panose="02020603050405020304" pitchFamily="18" charset="0"/>
                <a:ea typeface="Calibri" panose="020F0502020204030204" pitchFamily="34" charset="0"/>
              </a:rPr>
              <a:t>As stated in my introduction, </a:t>
            </a:r>
            <a:r>
              <a:rPr lang="en-GB" sz="1400" b="1" i="1" dirty="0">
                <a:solidFill>
                  <a:srgbClr val="000000"/>
                </a:solidFill>
                <a:effectLst/>
                <a:latin typeface="Times New Roman" panose="02020603050405020304" pitchFamily="18" charset="0"/>
                <a:ea typeface="Calibri" panose="020F0502020204030204" pitchFamily="34" charset="0"/>
              </a:rPr>
              <a:t>Diamond dataset </a:t>
            </a:r>
            <a:r>
              <a:rPr lang="en-GB" sz="1400" dirty="0">
                <a:solidFill>
                  <a:srgbClr val="000000"/>
                </a:solidFill>
                <a:effectLst/>
                <a:latin typeface="Times New Roman" panose="02020603050405020304" pitchFamily="18" charset="0"/>
                <a:ea typeface="Calibri" panose="020F0502020204030204" pitchFamily="34" charset="0"/>
              </a:rPr>
              <a:t>from the </a:t>
            </a:r>
            <a:r>
              <a:rPr lang="en-GB" sz="1400" b="1" dirty="0">
                <a:solidFill>
                  <a:srgbClr val="000000"/>
                </a:solidFill>
                <a:effectLst/>
                <a:latin typeface="Times New Roman" panose="02020603050405020304" pitchFamily="18" charset="0"/>
                <a:ea typeface="Calibri" panose="020F0502020204030204" pitchFamily="34" charset="0"/>
              </a:rPr>
              <a:t>TensorFlow datasets </a:t>
            </a:r>
            <a:r>
              <a:rPr lang="en-GB" sz="1400" dirty="0">
                <a:solidFill>
                  <a:srgbClr val="000000"/>
                </a:solidFill>
                <a:effectLst/>
                <a:latin typeface="Times New Roman" panose="02020603050405020304" pitchFamily="18" charset="0"/>
                <a:ea typeface="Calibri" panose="020F0502020204030204" pitchFamily="34" charset="0"/>
              </a:rPr>
              <a:t>repository would be used for this project</a:t>
            </a:r>
          </a:p>
          <a:p>
            <a:pPr marL="139700" indent="0" algn="just">
              <a:lnSpc>
                <a:spcPct val="150000"/>
              </a:lnSpc>
              <a:buNone/>
            </a:pPr>
            <a:r>
              <a:rPr lang="en-GB" sz="1400" b="1" dirty="0">
                <a:solidFill>
                  <a:srgbClr val="000000"/>
                </a:solidFill>
                <a:effectLst/>
                <a:latin typeface="Times New Roman" panose="02020603050405020304" pitchFamily="18" charset="0"/>
                <a:ea typeface="Calibri" panose="020F0502020204030204" pitchFamily="34" charset="0"/>
              </a:rPr>
              <a:t>What is the model you will build? </a:t>
            </a:r>
          </a:p>
          <a:p>
            <a:pPr algn="just">
              <a:lnSpc>
                <a:spcPct val="150000"/>
              </a:lnSpc>
              <a:buFont typeface="Wingdings" panose="05000000000000000000" pitchFamily="2" charset="2"/>
              <a:buChar char="Ø"/>
            </a:pPr>
            <a:r>
              <a:rPr lang="en-GB" sz="1400" dirty="0">
                <a:solidFill>
                  <a:srgbClr val="000000"/>
                </a:solidFill>
                <a:effectLst/>
                <a:latin typeface="Times New Roman" panose="02020603050405020304" pitchFamily="18" charset="0"/>
                <a:ea typeface="Calibri" panose="020F0502020204030204" pitchFamily="34" charset="0"/>
              </a:rPr>
              <a:t>According to the course (Deep learning) that was taught, </a:t>
            </a:r>
            <a:r>
              <a:rPr lang="en-GB" sz="1400" b="1" i="1" dirty="0">
                <a:solidFill>
                  <a:srgbClr val="000000"/>
                </a:solidFill>
                <a:effectLst/>
                <a:latin typeface="Times New Roman" panose="02020603050405020304" pitchFamily="18" charset="0"/>
                <a:ea typeface="Calibri" panose="020F0502020204030204" pitchFamily="34" charset="0"/>
              </a:rPr>
              <a:t>Artificial Neural Network </a:t>
            </a:r>
            <a:r>
              <a:rPr lang="en-GB" sz="1400" dirty="0">
                <a:solidFill>
                  <a:srgbClr val="000000"/>
                </a:solidFill>
                <a:effectLst/>
                <a:latin typeface="Times New Roman" panose="02020603050405020304" pitchFamily="18" charset="0"/>
                <a:ea typeface="Calibri" panose="020F0502020204030204" pitchFamily="34" charset="0"/>
              </a:rPr>
              <a:t>would be used to build a regression model to predict the prices of diamond based on the historical data and label of our dataset.</a:t>
            </a:r>
          </a:p>
          <a:p>
            <a:pPr marL="139700" indent="0" algn="just">
              <a:lnSpc>
                <a:spcPct val="150000"/>
              </a:lnSpc>
              <a:buNone/>
            </a:pPr>
            <a:endParaRPr lang="en-GB" sz="1400" dirty="0">
              <a:solidFill>
                <a:srgbClr val="000000"/>
              </a:solidFill>
              <a:effectLst/>
              <a:latin typeface="Times New Roman" panose="02020603050405020304" pitchFamily="18" charset="0"/>
              <a:ea typeface="Calibri" panose="020F0502020204030204" pitchFamily="34" charset="0"/>
            </a:endParaRPr>
          </a:p>
          <a:p>
            <a:pPr algn="just">
              <a:lnSpc>
                <a:spcPct val="150000"/>
              </a:lnSpc>
              <a:buFont typeface="Wingdings" panose="05000000000000000000" pitchFamily="2" charset="2"/>
              <a:buChar char="Ø"/>
            </a:pPr>
            <a:endParaRPr lang="en-GB" sz="1400" dirty="0">
              <a:solidFill>
                <a:srgbClr val="000000"/>
              </a:solidFill>
              <a:effectLst/>
              <a:latin typeface="Times New Roman" panose="02020603050405020304" pitchFamily="18" charset="0"/>
              <a:ea typeface="Calibri" panose="020F0502020204030204" pitchFamily="34" charset="0"/>
            </a:endParaRPr>
          </a:p>
          <a:p>
            <a:pPr algn="just">
              <a:lnSpc>
                <a:spcPct val="150000"/>
              </a:lnSpc>
              <a:buFont typeface="Wingdings" panose="05000000000000000000" pitchFamily="2" charset="2"/>
              <a:buChar char="Ø"/>
            </a:pPr>
            <a:endParaRPr lang="en-GB" sz="1400" dirty="0">
              <a:solidFill>
                <a:srgbClr val="000000"/>
              </a:solidFill>
              <a:effectLst/>
              <a:latin typeface="Times New Roman" panose="02020603050405020304" pitchFamily="18" charset="0"/>
              <a:ea typeface="Calibri" panose="020F0502020204030204" pitchFamily="34" charset="0"/>
            </a:endParaRPr>
          </a:p>
          <a:p>
            <a:pPr algn="just">
              <a:lnSpc>
                <a:spcPct val="150000"/>
              </a:lnSpc>
              <a:buFont typeface="Wingdings" panose="05000000000000000000" pitchFamily="2" charset="2"/>
              <a:buChar char="Ø"/>
            </a:pPr>
            <a:endParaRPr lang="en-GB" sz="1400" dirty="0">
              <a:solidFill>
                <a:srgbClr val="000000"/>
              </a:solidFill>
              <a:latin typeface="Times New Roman" panose="02020603050405020304" pitchFamily="18" charset="0"/>
              <a:ea typeface="Calibri" panose="020F0502020204030204" pitchFamily="34" charset="0"/>
            </a:endParaRPr>
          </a:p>
          <a:p>
            <a:pPr algn="just">
              <a:lnSpc>
                <a:spcPct val="150000"/>
              </a:lnSpc>
              <a:buFont typeface="Wingdings" panose="05000000000000000000" pitchFamily="2" charset="2"/>
              <a:buChar char="Ø"/>
            </a:pPr>
            <a:endParaRPr lang="en-NG" sz="1400" dirty="0">
              <a:solidFill>
                <a:srgbClr val="000000"/>
              </a:solidFill>
              <a:effectLst/>
              <a:latin typeface="Calibri" panose="020F0502020204030204" pitchFamily="34" charset="0"/>
              <a:ea typeface="Calibri" panose="020F0502020204030204" pitchFamily="34" charset="0"/>
            </a:endParaRPr>
          </a:p>
          <a:p>
            <a:pPr marL="0" lvl="0" indent="0" algn="just">
              <a:lnSpc>
                <a:spcPct val="150000"/>
              </a:lnSpc>
              <a:buNone/>
            </a:pPr>
            <a:endParaRPr lang="en-NG" sz="1500" dirty="0">
              <a:solidFill>
                <a:srgbClr val="000000"/>
              </a:solidFill>
              <a:effectLst/>
              <a:latin typeface="Calibri" panose="020F0502020204030204" pitchFamily="34" charset="0"/>
              <a:ea typeface="Calibri" panose="020F0502020204030204" pitchFamily="34" charset="0"/>
            </a:endParaRPr>
          </a:p>
          <a:p>
            <a:pPr marL="0" lvl="0" indent="0" algn="just" rtl="0">
              <a:lnSpc>
                <a:spcPct val="90000"/>
              </a:lnSpc>
              <a:spcBef>
                <a:spcPts val="0"/>
              </a:spcBef>
              <a:spcAft>
                <a:spcPts val="0"/>
              </a:spcAft>
              <a:buClr>
                <a:schemeClr val="dk1"/>
              </a:buClr>
              <a:buSzPts val="1800"/>
              <a:buNone/>
            </a:pPr>
            <a:endParaRPr lang="en-GB" b="1" dirty="0"/>
          </a:p>
        </p:txBody>
      </p:sp>
      <p:sp>
        <p:nvSpPr>
          <p:cNvPr id="186" name="Google Shape;186;p29"/>
          <p:cNvSpPr txBox="1"/>
          <p:nvPr/>
        </p:nvSpPr>
        <p:spPr>
          <a:xfrm>
            <a:off x="0" y="248075"/>
            <a:ext cx="8303400" cy="479400"/>
          </a:xfrm>
          <a:prstGeom prst="rect">
            <a:avLst/>
          </a:prstGeom>
          <a:solidFill>
            <a:schemeClr val="accent2"/>
          </a:solidFill>
          <a:ln>
            <a:noFill/>
          </a:ln>
        </p:spPr>
        <p:txBody>
          <a:bodyPr spcFirstLastPara="1" wrap="square" lIns="208675" tIns="0" rIns="208675" bIns="0" anchor="ctr" anchorCtr="0">
            <a:noAutofit/>
          </a:bodyPr>
          <a:lstStyle/>
          <a:p>
            <a:pPr>
              <a:lnSpc>
                <a:spcPct val="90000"/>
              </a:lnSpc>
              <a:buClr>
                <a:schemeClr val="lt1"/>
              </a:buClr>
              <a:buSzPts val="1800"/>
            </a:pPr>
            <a:r>
              <a:rPr lang="en-GB" sz="1800" b="1" dirty="0">
                <a:solidFill>
                  <a:schemeClr val="lt1"/>
                </a:solidFill>
                <a:latin typeface="Georgia"/>
                <a:ea typeface="Georgia"/>
                <a:cs typeface="Georgia"/>
                <a:sym typeface="Georgia"/>
              </a:rPr>
              <a:t>WHAT PROBLEM ARE YOU LOOKING TO SOLVE?</a:t>
            </a:r>
          </a:p>
        </p:txBody>
      </p:sp>
    </p:spTree>
    <p:extLst>
      <p:ext uri="{BB962C8B-B14F-4D97-AF65-F5344CB8AC3E}">
        <p14:creationId xmlns:p14="http://schemas.microsoft.com/office/powerpoint/2010/main" val="137150521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1898</TotalTime>
  <Words>1149</Words>
  <Application>Microsoft Office PowerPoint</Application>
  <PresentationFormat>On-screen Show (16:9)</PresentationFormat>
  <Paragraphs>113</Paragraphs>
  <Slides>22</Slides>
  <Notes>22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Wingdings</vt:lpstr>
      <vt:lpstr>arial</vt:lpstr>
      <vt:lpstr>arial</vt:lpstr>
      <vt:lpstr>Times New Roman</vt:lpstr>
      <vt:lpstr>Georgia</vt:lpstr>
      <vt:lpstr>Avenir</vt:lpstr>
      <vt:lpstr>Calibri</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Ezekiel Joaquim</dc:creator>
  <cp:lastModifiedBy>Ezekiel Joaquim</cp:lastModifiedBy>
  <cp:revision>3</cp:revision>
  <dcterms:modified xsi:type="dcterms:W3CDTF">2022-10-18T09:33:00Z</dcterms:modified>
</cp:coreProperties>
</file>