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7030"/>
  </p:normalViewPr>
  <p:slideViewPr>
    <p:cSldViewPr snapToGrid="0" snapToObjects="1">
      <p:cViewPr varScale="1">
        <p:scale>
          <a:sx n="400" d="100"/>
          <a:sy n="400" d="100"/>
        </p:scale>
        <p:origin x="4360" y="2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9648"/>
            <a:ext cx="13716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0272"/>
            <a:ext cx="13716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0EF-F4C0-7746-A7D1-7D87D8AC3D4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E3B8-127C-E54C-A701-42D3E2F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0EF-F4C0-7746-A7D1-7D87D8AC3D4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E3B8-127C-E54C-A701-42D3E2F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3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48683"/>
            <a:ext cx="394335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48683"/>
            <a:ext cx="1160145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0EF-F4C0-7746-A7D1-7D87D8AC3D4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E3B8-127C-E54C-A701-42D3E2F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5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0EF-F4C0-7746-A7D1-7D87D8AC3D4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E3B8-127C-E54C-A701-42D3E2F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227965"/>
            <a:ext cx="157734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611928"/>
            <a:ext cx="157734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0EF-F4C0-7746-A7D1-7D87D8AC3D4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E3B8-127C-E54C-A701-42D3E2F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243417"/>
            <a:ext cx="77724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243417"/>
            <a:ext cx="77724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0EF-F4C0-7746-A7D1-7D87D8AC3D4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E3B8-127C-E54C-A701-42D3E2F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48683"/>
            <a:ext cx="157734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224155"/>
            <a:ext cx="77366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334010"/>
            <a:ext cx="773668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224155"/>
            <a:ext cx="77747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334010"/>
            <a:ext cx="777478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0EF-F4C0-7746-A7D1-7D87D8AC3D4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E3B8-127C-E54C-A701-42D3E2F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4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0EF-F4C0-7746-A7D1-7D87D8AC3D4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E3B8-127C-E54C-A701-42D3E2F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9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0EF-F4C0-7746-A7D1-7D87D8AC3D4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E3B8-127C-E54C-A701-42D3E2F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60960"/>
            <a:ext cx="589836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131657"/>
            <a:ext cx="92583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274320"/>
            <a:ext cx="589836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0EF-F4C0-7746-A7D1-7D87D8AC3D4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E3B8-127C-E54C-A701-42D3E2F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60960"/>
            <a:ext cx="589836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131657"/>
            <a:ext cx="92583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274320"/>
            <a:ext cx="589836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50EF-F4C0-7746-A7D1-7D87D8AC3D4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E3B8-127C-E54C-A701-42D3E2F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48683"/>
            <a:ext cx="157734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243417"/>
            <a:ext cx="157734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847514"/>
            <a:ext cx="4114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50EF-F4C0-7746-A7D1-7D87D8AC3D4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847514"/>
            <a:ext cx="6172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847514"/>
            <a:ext cx="4114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E3B8-127C-E54C-A701-42D3E2F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3D white cubes suspended and stacked">
            <a:extLst>
              <a:ext uri="{FF2B5EF4-FFF2-40B4-BE49-F238E27FC236}">
                <a16:creationId xmlns:a16="http://schemas.microsoft.com/office/drawing/2014/main" id="{A9AD9609-9970-544F-9ADD-CF65EAFC7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3" r="1" b="5156"/>
          <a:stretch/>
        </p:blipFill>
        <p:spPr>
          <a:xfrm>
            <a:off x="705492" y="138994"/>
            <a:ext cx="1015358" cy="636412"/>
          </a:xfrm>
          <a:custGeom>
            <a:avLst/>
            <a:gdLst/>
            <a:ahLst/>
            <a:cxnLst/>
            <a:rect l="l" t="t" r="r" b="b"/>
            <a:pathLst>
              <a:path w="10941520" h="6858000">
                <a:moveTo>
                  <a:pt x="8510032" y="6464315"/>
                </a:moveTo>
                <a:lnTo>
                  <a:pt x="8508022" y="6467080"/>
                </a:lnTo>
                <a:lnTo>
                  <a:pt x="8511541" y="6467080"/>
                </a:lnTo>
                <a:close/>
                <a:moveTo>
                  <a:pt x="1598122" y="0"/>
                </a:moveTo>
                <a:lnTo>
                  <a:pt x="1763667" y="0"/>
                </a:lnTo>
                <a:lnTo>
                  <a:pt x="1587780" y="143783"/>
                </a:lnTo>
                <a:cubicBezTo>
                  <a:pt x="1205033" y="482859"/>
                  <a:pt x="877118" y="882898"/>
                  <a:pt x="610636" y="1350720"/>
                </a:cubicBezTo>
                <a:cubicBezTo>
                  <a:pt x="356503" y="1792611"/>
                  <a:pt x="193167" y="2280779"/>
                  <a:pt x="130237" y="2786631"/>
                </a:cubicBezTo>
                <a:cubicBezTo>
                  <a:pt x="142310" y="2759217"/>
                  <a:pt x="152875" y="2731298"/>
                  <a:pt x="162431" y="2703128"/>
                </a:cubicBezTo>
                <a:cubicBezTo>
                  <a:pt x="336482" y="2191794"/>
                  <a:pt x="553037" y="1700077"/>
                  <a:pt x="837253" y="1239549"/>
                </a:cubicBezTo>
                <a:cubicBezTo>
                  <a:pt x="1093799" y="823288"/>
                  <a:pt x="1394461" y="450355"/>
                  <a:pt x="1746359" y="127320"/>
                </a:cubicBezTo>
                <a:lnTo>
                  <a:pt x="1893724" y="0"/>
                </a:lnTo>
                <a:lnTo>
                  <a:pt x="8848350" y="0"/>
                </a:lnTo>
                <a:lnTo>
                  <a:pt x="9056324" y="144876"/>
                </a:lnTo>
                <a:cubicBezTo>
                  <a:pt x="9483294" y="455963"/>
                  <a:pt x="9863824" y="818761"/>
                  <a:pt x="10176586" y="1256400"/>
                </a:cubicBezTo>
                <a:cubicBezTo>
                  <a:pt x="10512361" y="1725731"/>
                  <a:pt x="10733697" y="2243102"/>
                  <a:pt x="10817449" y="2834418"/>
                </a:cubicBezTo>
                <a:cubicBezTo>
                  <a:pt x="10838678" y="2662129"/>
                  <a:pt x="10840364" y="2487979"/>
                  <a:pt x="10822480" y="2315287"/>
                </a:cubicBezTo>
                <a:cubicBezTo>
                  <a:pt x="10791218" y="1992617"/>
                  <a:pt x="10694231" y="1679754"/>
                  <a:pt x="10537512" y="1395993"/>
                </a:cubicBezTo>
                <a:cubicBezTo>
                  <a:pt x="10298320" y="958605"/>
                  <a:pt x="9956508" y="613523"/>
                  <a:pt x="9560871" y="318241"/>
                </a:cubicBezTo>
                <a:cubicBezTo>
                  <a:pt x="9444104" y="231090"/>
                  <a:pt x="9324272" y="149552"/>
                  <a:pt x="9201772" y="72906"/>
                </a:cubicBezTo>
                <a:lnTo>
                  <a:pt x="9075150" y="0"/>
                </a:lnTo>
                <a:lnTo>
                  <a:pt x="9285407" y="0"/>
                </a:lnTo>
                <a:lnTo>
                  <a:pt x="9397484" y="71361"/>
                </a:lnTo>
                <a:cubicBezTo>
                  <a:pt x="9466827" y="117668"/>
                  <a:pt x="9535310" y="165633"/>
                  <a:pt x="9602874" y="215370"/>
                </a:cubicBezTo>
                <a:cubicBezTo>
                  <a:pt x="10023914" y="525240"/>
                  <a:pt x="10385847" y="889941"/>
                  <a:pt x="10637867" y="1353234"/>
                </a:cubicBezTo>
                <a:cubicBezTo>
                  <a:pt x="10800070" y="1650452"/>
                  <a:pt x="10899948" y="1977650"/>
                  <a:pt x="10931388" y="2314785"/>
                </a:cubicBezTo>
                <a:cubicBezTo>
                  <a:pt x="10955282" y="2563032"/>
                  <a:pt x="10933651" y="2807506"/>
                  <a:pt x="10900451" y="3053742"/>
                </a:cubicBezTo>
                <a:cubicBezTo>
                  <a:pt x="10885435" y="3187448"/>
                  <a:pt x="10884932" y="3322363"/>
                  <a:pt x="10898943" y="3456170"/>
                </a:cubicBezTo>
                <a:cubicBezTo>
                  <a:pt x="10947233" y="3973163"/>
                  <a:pt x="10817200" y="4491137"/>
                  <a:pt x="10530470" y="4924023"/>
                </a:cubicBezTo>
                <a:cubicBezTo>
                  <a:pt x="10288786" y="5294609"/>
                  <a:pt x="9971700" y="5610087"/>
                  <a:pt x="9599856" y="5849858"/>
                </a:cubicBezTo>
                <a:cubicBezTo>
                  <a:pt x="9239936" y="6085530"/>
                  <a:pt x="8898626" y="6347611"/>
                  <a:pt x="8538202" y="6581772"/>
                </a:cubicBezTo>
                <a:cubicBezTo>
                  <a:pt x="8391505" y="6677034"/>
                  <a:pt x="8242088" y="6766009"/>
                  <a:pt x="8089708" y="6848031"/>
                </a:cubicBezTo>
                <a:lnTo>
                  <a:pt x="8070163" y="6858000"/>
                </a:lnTo>
                <a:lnTo>
                  <a:pt x="7820508" y="6858000"/>
                </a:lnTo>
                <a:lnTo>
                  <a:pt x="7828138" y="6854555"/>
                </a:lnTo>
                <a:cubicBezTo>
                  <a:pt x="8053199" y="6743844"/>
                  <a:pt x="8273670" y="6617740"/>
                  <a:pt x="8490666" y="6479908"/>
                </a:cubicBezTo>
                <a:cubicBezTo>
                  <a:pt x="8262100" y="6578755"/>
                  <a:pt x="8030908" y="6668688"/>
                  <a:pt x="7797512" y="6751240"/>
                </a:cubicBezTo>
                <a:lnTo>
                  <a:pt x="7480620" y="6858000"/>
                </a:lnTo>
                <a:lnTo>
                  <a:pt x="3015004" y="6858000"/>
                </a:lnTo>
                <a:lnTo>
                  <a:pt x="2781763" y="6750793"/>
                </a:lnTo>
                <a:cubicBezTo>
                  <a:pt x="2466140" y="6597870"/>
                  <a:pt x="2163376" y="6418916"/>
                  <a:pt x="1876018" y="6208522"/>
                </a:cubicBezTo>
                <a:cubicBezTo>
                  <a:pt x="1280928" y="5772643"/>
                  <a:pt x="784936" y="5247977"/>
                  <a:pt x="442370" y="4589004"/>
                </a:cubicBezTo>
                <a:cubicBezTo>
                  <a:pt x="256073" y="4234615"/>
                  <a:pt x="132829" y="3850522"/>
                  <a:pt x="78174" y="3453907"/>
                </a:cubicBezTo>
                <a:cubicBezTo>
                  <a:pt x="68264" y="3386374"/>
                  <a:pt x="52872" y="3319746"/>
                  <a:pt x="32147" y="3254704"/>
                </a:cubicBezTo>
                <a:cubicBezTo>
                  <a:pt x="-18158" y="3091722"/>
                  <a:pt x="-48" y="2927731"/>
                  <a:pt x="23343" y="2765252"/>
                </a:cubicBezTo>
                <a:cubicBezTo>
                  <a:pt x="165073" y="1773582"/>
                  <a:pt x="613178" y="955032"/>
                  <a:pt x="1299417" y="274384"/>
                </a:cubicBez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B8BB61-4B2A-594B-8946-165E6E27A6ED}"/>
              </a:ext>
            </a:extLst>
          </p:cNvPr>
          <p:cNvSpPr/>
          <p:nvPr/>
        </p:nvSpPr>
        <p:spPr>
          <a:xfrm>
            <a:off x="-69849" y="67520"/>
            <a:ext cx="14922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ushroom" panose="02000503000000000000" pitchFamily="2" charset="0"/>
                <a:ea typeface="Latin Modern Math" panose="02000503000000000000" pitchFamily="2" charset="77"/>
                <a:cs typeface="Aldhabi" pitchFamily="2" charset="-78"/>
              </a:rPr>
              <a:t>ToyRL</a:t>
            </a:r>
            <a:endParaRPr lang="en-U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ushroom" panose="02000503000000000000" pitchFamily="2" charset="0"/>
              <a:ea typeface="Latin Modern Math" panose="02000503000000000000" pitchFamily="2" charset="77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576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Mushroom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Zikang Xiong</dc:creator>
  <cp:lastModifiedBy>Zikang Xiong</cp:lastModifiedBy>
  <cp:revision>1</cp:revision>
  <dcterms:created xsi:type="dcterms:W3CDTF">2021-02-16T19:42:26Z</dcterms:created>
  <dcterms:modified xsi:type="dcterms:W3CDTF">2021-02-16T19:46:20Z</dcterms:modified>
</cp:coreProperties>
</file>