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43ec18978b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43ec18978b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3ec18978b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3ec18978b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3ec18978b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3ec18978b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3ec18978b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3ec18978b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3ec18978b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3ec18978b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Jiapei Kuang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3ec18978b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3ec18978b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3ec18978b_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3ec18978b_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3ec18978b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3ec18978b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4294967295" type="ctrTitle"/>
          </p:nvPr>
        </p:nvSpPr>
        <p:spPr>
          <a:xfrm>
            <a:off x="311700" y="836250"/>
            <a:ext cx="85206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Product Name:Beads Net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7" name="Google Shape;57;p13"/>
          <p:cNvSpPr txBox="1"/>
          <p:nvPr>
            <p:ph idx="4294967295" type="subTitle"/>
          </p:nvPr>
        </p:nvSpPr>
        <p:spPr>
          <a:xfrm>
            <a:off x="311700" y="1692725"/>
            <a:ext cx="8520600" cy="3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Team name: Weavers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Team member names: Zidu Chen, Zhiyue Li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Zike Peng, Project Owner      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Jiapei Kuang, Initial Scrum Master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Ge Lu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Beads Net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Our Goals:</a:t>
            </a:r>
            <a:endParaRPr sz="24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Motivation of our app</a:t>
            </a:r>
            <a:r>
              <a:rPr lang="en"/>
              <a:t>: Extant anime and film ranking websites only display as a list view.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High level goals: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 a net-like ranking website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- Be able to find similar movies/animes</a:t>
            </a:r>
            <a:endParaRPr>
              <a:solidFill>
                <a:srgbClr val="666666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- Be able to rank the movies/animes by their rates</a:t>
            </a:r>
            <a:endParaRPr>
              <a:solidFill>
                <a:srgbClr val="666666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- Be able to search with names or tags</a:t>
            </a:r>
            <a:endParaRPr>
              <a:solidFill>
                <a:srgbClr val="666666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- Be able to see information of the movies</a:t>
            </a:r>
            <a:endParaRPr>
              <a:solidFill>
                <a:srgbClr val="666666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- Allocate the most suitable and interesting products to users according to their preferences</a:t>
            </a:r>
            <a:endParaRPr>
              <a:solidFill>
                <a:srgbClr val="666666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-Provide user details of what they found.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Beads Net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Sprint 1: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-As an anime audience, I want a more convenient anime ranking with vivid image and tables.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	</a:t>
            </a:r>
            <a:r>
              <a:rPr lang="en" sz="1400">
                <a:solidFill>
                  <a:srgbClr val="000000"/>
                </a:solidFill>
              </a:rPr>
              <a:t>(</a:t>
            </a:r>
            <a:r>
              <a:rPr lang="en" sz="1400">
                <a:solidFill>
                  <a:srgbClr val="000000"/>
                </a:solidFill>
              </a:rPr>
              <a:t>Provide a net-like ranking website)</a:t>
            </a:r>
            <a:endParaRPr b="1"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-As an anime audience, I want to find the best in my interested field. </a:t>
            </a:r>
            <a:endParaRPr>
              <a:solidFill>
                <a:srgbClr val="666666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(</a:t>
            </a:r>
            <a:r>
              <a:rPr lang="en" sz="1400">
                <a:solidFill>
                  <a:srgbClr val="000000"/>
                </a:solidFill>
              </a:rPr>
              <a:t>Allocate the most suitable and interesting products to users according to their preferences</a:t>
            </a:r>
            <a:r>
              <a:rPr lang="en" sz="1400">
                <a:solidFill>
                  <a:srgbClr val="000000"/>
                </a:solidFill>
              </a:rPr>
              <a:t>)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-As an anime audience, after watching a masterpiece, I quite want to see other similar products.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	</a:t>
            </a:r>
            <a:r>
              <a:rPr lang="en" sz="1400">
                <a:solidFill>
                  <a:srgbClr val="000000"/>
                </a:solidFill>
              </a:rPr>
              <a:t>(</a:t>
            </a:r>
            <a:r>
              <a:rPr lang="en" sz="1400">
                <a:solidFill>
                  <a:srgbClr val="000000"/>
                </a:solidFill>
              </a:rPr>
              <a:t>Be able to find similar movies/animes)</a:t>
            </a:r>
            <a:endParaRPr b="1"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	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Beads Net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Sprint2: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- As a user, I want to explore my interests and save my discoveries.</a:t>
            </a:r>
            <a:endParaRPr>
              <a:solidFill>
                <a:srgbClr val="666666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(Allocate the most suitable and interesting products to users according to their preferences)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- As a user, I want to have a quick view of each anime or film without clicking it.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		</a:t>
            </a:r>
            <a:r>
              <a:rPr lang="en" sz="1400">
                <a:solidFill>
                  <a:srgbClr val="000000"/>
                </a:solidFill>
              </a:rPr>
              <a:t>(</a:t>
            </a:r>
            <a:r>
              <a:rPr lang="en" sz="1400">
                <a:solidFill>
                  <a:srgbClr val="000000"/>
                </a:solidFill>
              </a:rPr>
              <a:t>Be able to see information of the movies</a:t>
            </a:r>
            <a:r>
              <a:rPr lang="en" sz="1400">
                <a:solidFill>
                  <a:srgbClr val="000000"/>
                </a:solidFill>
              </a:rPr>
              <a:t>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Sprint3: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- As a producer, I want my work to have more publicity.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	</a:t>
            </a:r>
            <a:r>
              <a:rPr lang="en" sz="1400">
                <a:solidFill>
                  <a:srgbClr val="000000"/>
                </a:solidFill>
              </a:rPr>
              <a:t>(</a:t>
            </a:r>
            <a:r>
              <a:rPr lang="en" sz="1400">
                <a:solidFill>
                  <a:srgbClr val="000000"/>
                </a:solidFill>
              </a:rPr>
              <a:t>Be able to rank the movies/animes by their rates</a:t>
            </a:r>
            <a:r>
              <a:rPr lang="en" sz="1400">
                <a:solidFill>
                  <a:srgbClr val="000000"/>
                </a:solidFill>
              </a:rPr>
              <a:t>)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- As a user, I want to find my desired anime or film by searching its name.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	</a:t>
            </a:r>
            <a:r>
              <a:rPr lang="en" sz="1400">
                <a:solidFill>
                  <a:srgbClr val="000000"/>
                </a:solidFill>
              </a:rPr>
              <a:t>(</a:t>
            </a:r>
            <a:r>
              <a:rPr lang="en" sz="1400">
                <a:solidFill>
                  <a:srgbClr val="000000"/>
                </a:solidFill>
              </a:rPr>
              <a:t>Be able to search with names or tags)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- As a user, I want to have a link direct to my target anime or film.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	</a:t>
            </a:r>
            <a:r>
              <a:rPr lang="en" sz="1400">
                <a:solidFill>
                  <a:srgbClr val="000000"/>
                </a:solidFill>
              </a:rPr>
              <a:t>(</a:t>
            </a:r>
            <a:r>
              <a:rPr lang="en" sz="1400">
                <a:solidFill>
                  <a:srgbClr val="000000"/>
                </a:solidFill>
              </a:rPr>
              <a:t>Provide user details of what they found.)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Beads Net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 Structure and Major Components 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24320" l="2621" r="32010" t="5063"/>
          <a:stretch/>
        </p:blipFill>
        <p:spPr>
          <a:xfrm>
            <a:off x="0" y="2571750"/>
            <a:ext cx="3865974" cy="234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2450" y="536075"/>
            <a:ext cx="3524000" cy="198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6021" y="2794350"/>
            <a:ext cx="4176279" cy="234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Beads Net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Challenges</a:t>
            </a:r>
            <a:r>
              <a:rPr lang="en" sz="2400">
                <a:solidFill>
                  <a:srgbClr val="000000"/>
                </a:solidFill>
              </a:rPr>
              <a:t> and Risks We Face: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Challenge 1: Requires a lot of data relating to anime and movies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Challenge 2: </a:t>
            </a:r>
            <a:r>
              <a:rPr lang="en"/>
              <a:t>Difficult</a:t>
            </a:r>
            <a:r>
              <a:rPr lang="en"/>
              <a:t> for us to design a UI with great </a:t>
            </a:r>
            <a:r>
              <a:rPr lang="en"/>
              <a:t>aesthetic</a:t>
            </a:r>
            <a:r>
              <a:rPr lang="en"/>
              <a:t> pleasure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Challenge 3: Not all of our team members are familiar with web programming.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Risk 1: The </a:t>
            </a:r>
            <a:r>
              <a:rPr lang="en"/>
              <a:t>ranking</a:t>
            </a:r>
            <a:r>
              <a:rPr lang="en"/>
              <a:t> cannot content every user.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Risk 2: We might have a small group of users.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Beads Net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Technologies we use: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Programming Language: HTML5, Javascript, CSS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Technology 2 e.g. web framework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Development Environment: </a:t>
            </a:r>
            <a:r>
              <a:rPr lang="en"/>
              <a:t>Github, MySQL, Visual Studio…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/>
              <a:t>Thank you all for watching.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