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5" r:id="rId1"/>
  </p:sldMasterIdLst>
  <p:notesMasterIdLst>
    <p:notesMasterId r:id="rId11"/>
  </p:notesMasterIdLst>
  <p:sldIdLst>
    <p:sldId id="260" r:id="rId2"/>
    <p:sldId id="257" r:id="rId3"/>
    <p:sldId id="259" r:id="rId4"/>
    <p:sldId id="258" r:id="rId5"/>
    <p:sldId id="261" r:id="rId6"/>
    <p:sldId id="256" r:id="rId7"/>
    <p:sldId id="264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6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3205"/>
  </p:normalViewPr>
  <p:slideViewPr>
    <p:cSldViewPr snapToGrid="0" snapToObjects="1">
      <p:cViewPr varScale="1">
        <p:scale>
          <a:sx n="101" d="100"/>
          <a:sy n="101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0EB98-06AA-164C-A6F3-8E9C27B04B52}" type="datetimeFigureOut">
              <a:rPr lang="en-US" smtClean="0"/>
              <a:t>11/4/17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D517E-DB9C-D843-9D7F-DD7DDE312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517E-DB9C-D843-9D7F-DD7DDE312C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C79C5D-2A6F-F04D-97DA-BEF2467B64E4}" type="datetimeFigureOut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493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s-IS" dirty="0" smtClean="0"/>
              <a:t>Nathan Tannar, Jason Tsang, Philip Leblanc, Josh Shercliffe, Kim Youjung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we set out to help</a:t>
            </a:r>
          </a:p>
          <a:p>
            <a:r>
              <a:rPr lang="en-US" dirty="0" smtClean="0"/>
              <a:t>Introduce the problem</a:t>
            </a:r>
          </a:p>
          <a:p>
            <a:r>
              <a:rPr lang="en-US" dirty="0" smtClean="0"/>
              <a:t>Our Solution</a:t>
            </a:r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007100" cy="3581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2343150"/>
            <a:ext cx="34671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4798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6/10 People </a:t>
            </a:r>
            <a:r>
              <a:rPr lang="en-US" sz="4000" dirty="0"/>
              <a:t>will wonder off and get </a:t>
            </a:r>
            <a:r>
              <a:rPr lang="en-US" sz="4000" dirty="0" smtClean="0"/>
              <a:t>lost [1]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 smtClean="0"/>
              <a:t>Expand..</a:t>
            </a:r>
            <a:endParaRPr lang="en-US" sz="29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0" y="6199386"/>
            <a:ext cx="9601200" cy="404614"/>
          </a:xfrm>
        </p:spPr>
        <p:txBody>
          <a:bodyPr/>
          <a:lstStyle/>
          <a:p>
            <a:r>
              <a:rPr lang="en-US" dirty="0" smtClean="0"/>
              <a:t>[1] A. Association, "Alzheimer's Association," 2017. [Online]. Available: http://</a:t>
            </a:r>
            <a:r>
              <a:rPr lang="en-US" dirty="0" err="1" smtClean="0"/>
              <a:t>www.alz.org</a:t>
            </a:r>
            <a:r>
              <a:rPr lang="en-US" dirty="0" smtClean="0"/>
              <a:t>/care/</a:t>
            </a:r>
            <a:r>
              <a:rPr lang="en-US" dirty="0" err="1" smtClean="0"/>
              <a:t>alzheimers</a:t>
            </a:r>
            <a:r>
              <a:rPr lang="en-US" dirty="0" smtClean="0"/>
              <a:t>-dementia-</a:t>
            </a:r>
            <a:r>
              <a:rPr lang="en-US" dirty="0" err="1" smtClean="0"/>
              <a:t>wandering.asp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Solution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3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7828" y="1610654"/>
            <a:ext cx="8361229" cy="1056346"/>
          </a:xfrm>
        </p:spPr>
        <p:txBody>
          <a:bodyPr/>
          <a:lstStyle/>
          <a:p>
            <a:r>
              <a:rPr lang="en-US" dirty="0" smtClean="0"/>
              <a:t>Safety Beacon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605" y="2667000"/>
            <a:ext cx="6831673" cy="587569"/>
          </a:xfrm>
        </p:spPr>
        <p:txBody>
          <a:bodyPr/>
          <a:lstStyle/>
          <a:p>
            <a:r>
              <a:rPr lang="en-US" dirty="0" smtClean="0"/>
              <a:t>Know that your loved ones are safe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07" y="3343469"/>
            <a:ext cx="2183668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300"/>
          </a:xfrm>
        </p:spPr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625601"/>
            <a:ext cx="4447786" cy="42418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Patient</a:t>
            </a:r>
          </a:p>
          <a:p>
            <a:r>
              <a:rPr lang="en-US" sz="1800" dirty="0"/>
              <a:t>A simple map view with easy </a:t>
            </a:r>
            <a:r>
              <a:rPr lang="en-US" sz="1800" dirty="0" smtClean="0"/>
              <a:t>navigation bookmarks set by the Caretaker </a:t>
            </a:r>
          </a:p>
          <a:p>
            <a:r>
              <a:rPr lang="en-US" sz="1800" dirty="0" smtClean="0"/>
              <a:t>An </a:t>
            </a:r>
            <a:r>
              <a:rPr lang="en-US" sz="1800" dirty="0"/>
              <a:t>Augmented Reality </a:t>
            </a:r>
            <a:r>
              <a:rPr lang="en-US" sz="1800" dirty="0" smtClean="0"/>
              <a:t>navigation experience for walking instructions</a:t>
            </a:r>
            <a:endParaRPr lang="en-US" sz="1800" dirty="0"/>
          </a:p>
          <a:p>
            <a:r>
              <a:rPr lang="en-US" sz="1800" dirty="0" smtClean="0"/>
              <a:t>A ”Take Me Home” button to direct the patient home with one tap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1625601"/>
            <a:ext cx="4447786" cy="4241799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Caretaker</a:t>
            </a:r>
          </a:p>
          <a:p>
            <a:r>
              <a:rPr lang="en-US" sz="1800" dirty="0"/>
              <a:t>Real-Time Location </a:t>
            </a:r>
            <a:r>
              <a:rPr lang="en-US" sz="1800" dirty="0" smtClean="0"/>
              <a:t>Access</a:t>
            </a:r>
          </a:p>
          <a:p>
            <a:r>
              <a:rPr lang="en-US" sz="1800" dirty="0" smtClean="0"/>
              <a:t>Geo-Fence designation of “Safe Zones” for proximity enter/exit alerts</a:t>
            </a:r>
          </a:p>
          <a:p>
            <a:r>
              <a:rPr lang="en-US" sz="1800" dirty="0" smtClean="0"/>
              <a:t>Location </a:t>
            </a:r>
            <a:r>
              <a:rPr lang="en-US" sz="1800" dirty="0"/>
              <a:t>History </a:t>
            </a:r>
            <a:r>
              <a:rPr lang="en-US" sz="1800" dirty="0" smtClean="0"/>
              <a:t>Trace</a:t>
            </a:r>
            <a:endParaRPr lang="en-US" sz="1800" dirty="0"/>
          </a:p>
          <a:p>
            <a:r>
              <a:rPr lang="en-US" sz="1800" dirty="0" smtClean="0"/>
              <a:t>Edit Patients bookmarked locations</a:t>
            </a:r>
            <a:endParaRPr lang="en-US" sz="1800" dirty="0"/>
          </a:p>
          <a:p>
            <a:r>
              <a:rPr lang="en-US" sz="1800" dirty="0" smtClean="0"/>
              <a:t>Daily report of patients </a:t>
            </a:r>
            <a:r>
              <a:rPr lang="en-US" sz="1800" dirty="0" err="1" smtClean="0"/>
              <a:t>wareabouts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0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723900"/>
            <a:ext cx="3020296" cy="537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897" y="723900"/>
            <a:ext cx="3024903" cy="5380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719803"/>
            <a:ext cx="3022600" cy="53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1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64</TotalTime>
  <Words>142</Words>
  <Application>Microsoft Macintosh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Group 7</vt:lpstr>
      <vt:lpstr>Overview</vt:lpstr>
      <vt:lpstr>Target Audience</vt:lpstr>
      <vt:lpstr>The Problem</vt:lpstr>
      <vt:lpstr>Out Solution…</vt:lpstr>
      <vt:lpstr>Safety Beacon</vt:lpstr>
      <vt:lpstr>Key Features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Tannar</dc:creator>
  <cp:lastModifiedBy>Nathan Tannar</cp:lastModifiedBy>
  <cp:revision>7</cp:revision>
  <dcterms:created xsi:type="dcterms:W3CDTF">2017-11-04T22:33:04Z</dcterms:created>
  <dcterms:modified xsi:type="dcterms:W3CDTF">2017-11-04T23:37:39Z</dcterms:modified>
</cp:coreProperties>
</file>