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57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2C51E-F736-4DB5-A5F4-7368778C7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814B9E-CE39-4ADA-9707-CE4E92FE2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DF3FD9-42D0-4CA3-8521-C96DDD64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5CA-9606-41BE-B2B9-D236EEB29402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E52D80-6D41-4AA7-9E61-39584FFA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AEC794-9185-4FC1-97A0-960D9973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8B17-9900-42FE-91BA-D024BAF49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3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54082-5DC1-4342-9DEA-6B8A46AB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ADEB8B-7B43-46EB-B009-5FE982F55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83EDC2-483F-4719-BE5A-E80EF0FF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5CA-9606-41BE-B2B9-D236EEB29402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23B95B-0299-46F7-AC11-FEC4E347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F0C1A0-3789-41E2-B3C0-1386160C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8B17-9900-42FE-91BA-D024BAF49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2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BAF4CF-0557-4124-AE2C-B328DDF1A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36AF13-BCAF-408D-92AF-9186306B4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0509D1-0BF1-4470-AE28-577C5F25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5CA-9606-41BE-B2B9-D236EEB29402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D63C6C-C86B-429E-AB52-8FAEE1BC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A7FC8B-B07D-4337-A9A8-7E484119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8B17-9900-42FE-91BA-D024BAF49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62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59871-D85B-4D91-9F81-152FB246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1D37D8-B230-4D04-B438-847A4E32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99FF68-5430-4468-8A32-FC63ACCE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5CA-9606-41BE-B2B9-D236EEB29402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9FF3D5-9465-47AC-AE2A-04286C31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B3C09B-7336-4445-9F77-3C74A1AC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8B17-9900-42FE-91BA-D024BAF49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2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DFAC4-492C-41BF-B7BE-57D06B4C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BFCAEA-498D-45FC-BA9A-436B0D85F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43EF4C-D523-494B-AFA5-B338709A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5CA-9606-41BE-B2B9-D236EEB29402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DBC3CC-1F4F-4B28-96CB-9C5175F3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FA4519-AC73-471D-9150-B4DC6961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8B17-9900-42FE-91BA-D024BAF49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74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52208-3440-4508-BE45-3C6EDE99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9EA219-A798-44A9-B36E-F16991C7B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B4AF8E-7D8A-4D38-93FB-BE61D71F9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96BC61-438A-4905-9BF5-28871903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5CA-9606-41BE-B2B9-D236EEB29402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2137C8-716E-46FF-AFFE-07C5D093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806A6B-BDF9-4AA7-8F7D-1BB8FDEB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8B17-9900-42FE-91BA-D024BAF49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65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6D37C-2A2C-45C3-80F9-6331EF0B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BAD4F3-A920-4782-A3F0-7FE3DE74C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849221-BF1A-4F31-B711-BD57B6E81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9C00E9-508E-4BCB-BE08-B10628198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08B0C8-60D6-4275-B08A-919024EC6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624E21-0A62-491F-B676-C5F47E10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5CA-9606-41BE-B2B9-D236EEB29402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163DB6-06E2-48EE-BA3F-3231C7F8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A398732-A2BD-4826-8037-29B35A3D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8B17-9900-42FE-91BA-D024BAF49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24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C2127-E3E6-43D0-B6AC-5EEF8921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5599F4-CAF8-4C53-A702-F135E177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5CA-9606-41BE-B2B9-D236EEB29402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34B8D0-75E8-4231-A8DA-E3A4004F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258459-9218-4E6B-AA7D-78EE3603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8B17-9900-42FE-91BA-D024BAF49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15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C7B5F4-0824-4C4C-A530-851C8150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5CA-9606-41BE-B2B9-D236EEB29402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4F08AAF-9033-4495-85B5-1E95C1B9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045BDE-687B-47D8-A69A-BA60C57F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8B17-9900-42FE-91BA-D024BAF49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34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7FAA8-9797-4DEB-9D23-8D5C1064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77B30B-3C3F-4422-BA8F-E974C1AA4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BE2C64-8C4D-4370-8C66-4328E12B7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DE7536-449B-463D-86FD-E128A6BB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5CA-9606-41BE-B2B9-D236EEB29402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5FC556-77C7-4FC0-8122-F5289B6D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54E48B-778D-4BC0-A8A1-0D839BAF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8B17-9900-42FE-91BA-D024BAF49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52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EBAD6-A543-4AE3-B8EC-00F0A5FF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5F8E56-1669-4A22-8F0F-B2E5885E6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E845C2-4EEB-46A6-A790-5C7B65B80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C40C23-9805-4BB7-9BB2-CABEF7F0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25CA-9606-41BE-B2B9-D236EEB29402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6D9B07-535C-4565-84A6-0652ABF8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BD06DB-D114-4F29-A532-9D325DCF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8B17-9900-42FE-91BA-D024BAF49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75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4DB58-BE46-4032-AF8A-6BA7E829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968041-6107-4584-A3F2-1227F5C87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C84E1A-ED76-49F1-A24D-43D5E67FC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E25CA-9606-41BE-B2B9-D236EEB29402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ECB7D4-05C7-47D2-9545-6D2EA1B59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FDC399-9960-4BA4-9D98-77182CA4F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8B17-9900-42FE-91BA-D024BAF49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35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C7927-1178-4F15-94A0-C60D1496F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011" y="653125"/>
            <a:ext cx="10934299" cy="1748540"/>
          </a:xfrm>
        </p:spPr>
        <p:txBody>
          <a:bodyPr>
            <a:normAutofit/>
          </a:bodyPr>
          <a:lstStyle/>
          <a:p>
            <a:r>
              <a:rPr lang="ru-RU" sz="3600" b="0" i="1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Создание скриптов ( </a:t>
            </a:r>
            <a:r>
              <a:rPr lang="ru-RU" sz="3600" b="0" i="1" dirty="0" err="1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Bash</a:t>
            </a:r>
            <a:r>
              <a:rPr lang="ru-RU" sz="3600" b="0" i="1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, Python ) развертывания кластеров </a:t>
            </a:r>
            <a:r>
              <a:rPr lang="ru-RU" sz="3600" b="0" i="1" dirty="0" err="1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Consul</a:t>
            </a:r>
            <a:r>
              <a:rPr lang="ru-RU" sz="3600" b="0" i="1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 и </a:t>
            </a:r>
            <a:r>
              <a:rPr lang="ru-RU" sz="3600" b="0" i="1" dirty="0" err="1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Patroni</a:t>
            </a:r>
            <a:r>
              <a:rPr lang="ru-RU" sz="3600" b="0" i="1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 и отдельных инстансов </a:t>
            </a:r>
            <a:r>
              <a:rPr lang="ru-RU" sz="3600" b="0" i="1" dirty="0" err="1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PostgreSQL</a:t>
            </a:r>
            <a:endParaRPr lang="ru-RU" sz="3600" i="1" dirty="0">
              <a:solidFill>
                <a:schemeClr val="accent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A66994-877D-4291-B330-172F57546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9676" y="4148488"/>
            <a:ext cx="4438957" cy="1434165"/>
          </a:xfrm>
        </p:spPr>
        <p:txBody>
          <a:bodyPr>
            <a:normAutofit/>
          </a:bodyPr>
          <a:lstStyle/>
          <a:p>
            <a:pPr algn="r"/>
            <a:r>
              <a:rPr lang="ru-RU" sz="1800" i="1" dirty="0"/>
              <a:t>Медведев Дмитрий</a:t>
            </a:r>
          </a:p>
          <a:p>
            <a:pPr algn="r"/>
            <a:r>
              <a:rPr lang="ru-RU" sz="1800" i="1" dirty="0"/>
              <a:t>АО «ДИАЙПИ»</a:t>
            </a:r>
          </a:p>
          <a:p>
            <a:pPr algn="r"/>
            <a:r>
              <a:rPr lang="ru-RU" sz="1800" i="1" dirty="0"/>
              <a:t>  ( Группа компаний ТМК 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55F169-DCE5-459D-931C-A6B81C0C9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57" y="3155245"/>
            <a:ext cx="3142756" cy="21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4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0AEE1-D717-4562-8458-056975E4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1"/>
                </a:solidFill>
              </a:rPr>
              <a:t>Используемые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FA062B-FEBA-4D68-8517-9EBBA1E0D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050"/>
            <a:ext cx="10515600" cy="4351338"/>
          </a:xfrm>
        </p:spPr>
        <p:txBody>
          <a:bodyPr/>
          <a:lstStyle/>
          <a:p>
            <a:r>
              <a:rPr lang="en-US" dirty="0"/>
              <a:t>DCS  - Consul</a:t>
            </a:r>
          </a:p>
          <a:p>
            <a:r>
              <a:rPr lang="en-US" dirty="0"/>
              <a:t>DB    - PostgreSQL ( </a:t>
            </a:r>
            <a:r>
              <a:rPr lang="en-US" dirty="0" err="1"/>
              <a:t>PostgresPro</a:t>
            </a:r>
            <a:r>
              <a:rPr lang="en-US" dirty="0"/>
              <a:t> 1C  </a:t>
            </a:r>
            <a:r>
              <a:rPr lang="ru-RU" dirty="0"/>
              <a:t>версия )</a:t>
            </a:r>
          </a:p>
          <a:p>
            <a:r>
              <a:rPr lang="en-US" dirty="0"/>
              <a:t>PAF   -  </a:t>
            </a:r>
            <a:r>
              <a:rPr lang="en-US" dirty="0" err="1"/>
              <a:t>Patroni</a:t>
            </a:r>
            <a:endParaRPr lang="en-US" dirty="0"/>
          </a:p>
          <a:p>
            <a:r>
              <a:rPr lang="en-US" dirty="0"/>
              <a:t>VIP   -  1) </a:t>
            </a:r>
            <a:r>
              <a:rPr lang="en-US" dirty="0" err="1"/>
              <a:t>VipManager</a:t>
            </a:r>
            <a:r>
              <a:rPr lang="en-US" dirty="0"/>
              <a:t>    2)  </a:t>
            </a:r>
            <a:r>
              <a:rPr lang="en-US" dirty="0" err="1"/>
              <a:t>CallBack</a:t>
            </a:r>
            <a:r>
              <a:rPr lang="en-US" dirty="0"/>
              <a:t> </a:t>
            </a:r>
            <a:r>
              <a:rPr lang="en-US" dirty="0" err="1"/>
              <a:t>Patroni</a:t>
            </a:r>
            <a:endParaRPr lang="en-US" dirty="0"/>
          </a:p>
          <a:p>
            <a:r>
              <a:rPr lang="en-US" dirty="0"/>
              <a:t>OS    -  SUSE, </a:t>
            </a:r>
            <a:r>
              <a:rPr lang="en-US" dirty="0" err="1"/>
              <a:t>AstraLinux</a:t>
            </a:r>
            <a:r>
              <a:rPr lang="en-US" dirty="0"/>
              <a:t>, Ubuntu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974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DC696-31E3-4EA1-837A-B4F36043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1"/>
                </a:solidFill>
              </a:rPr>
              <a:t>Варианты установки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902383E-F415-4A8A-BE34-F34634220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843" y="1114425"/>
            <a:ext cx="8625064" cy="5062538"/>
          </a:xfrm>
        </p:spPr>
      </p:pic>
    </p:spTree>
    <p:extLst>
      <p:ext uri="{BB962C8B-B14F-4D97-AF65-F5344CB8AC3E}">
        <p14:creationId xmlns:p14="http://schemas.microsoft.com/office/powerpoint/2010/main" val="55103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0ACFD-5898-44A2-94C1-2C6C75AC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ru-RU" dirty="0"/>
              <a:t>Настройки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F13220-7ABD-4AF2-912C-A0421B72C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09675"/>
            <a:ext cx="10668000" cy="4967288"/>
          </a:xfrm>
        </p:spPr>
        <p:txBody>
          <a:bodyPr/>
          <a:lstStyle/>
          <a:p>
            <a:r>
              <a:rPr lang="ru-RU" dirty="0"/>
              <a:t>Используются шаблоны конфигурационных файлов для кластеров </a:t>
            </a:r>
            <a:r>
              <a:rPr lang="en-US" dirty="0"/>
              <a:t>Consul </a:t>
            </a:r>
            <a:r>
              <a:rPr lang="ru-RU" dirty="0"/>
              <a:t>и </a:t>
            </a:r>
            <a:r>
              <a:rPr lang="en-US" dirty="0" err="1"/>
              <a:t>Patroni</a:t>
            </a:r>
            <a:endParaRPr lang="en-US" dirty="0"/>
          </a:p>
          <a:p>
            <a:r>
              <a:rPr lang="ru-RU" dirty="0"/>
              <a:t>Позволяет установку с локальными репозиториями программ без использования интернета</a:t>
            </a:r>
          </a:p>
          <a:p>
            <a:r>
              <a:rPr lang="ru-RU" dirty="0"/>
              <a:t>Есть выбор установки менеджера </a:t>
            </a:r>
            <a:r>
              <a:rPr lang="en-US" dirty="0"/>
              <a:t>Virtual IP</a:t>
            </a:r>
            <a:br>
              <a:rPr lang="en-US" dirty="0"/>
            </a:br>
            <a:r>
              <a:rPr lang="en-US" dirty="0" err="1"/>
              <a:t>VipManager</a:t>
            </a:r>
            <a:r>
              <a:rPr lang="en-US" dirty="0"/>
              <a:t>  </a:t>
            </a:r>
            <a:r>
              <a:rPr lang="ru-RU" dirty="0"/>
              <a:t>или встроенный </a:t>
            </a:r>
            <a:r>
              <a:rPr lang="en-US" dirty="0" err="1"/>
              <a:t>CallBack</a:t>
            </a:r>
            <a:r>
              <a:rPr lang="en-US" dirty="0"/>
              <a:t> </a:t>
            </a:r>
            <a:r>
              <a:rPr lang="en-US" dirty="0" err="1"/>
              <a:t>Patroni</a:t>
            </a:r>
            <a:endParaRPr lang="ru-RU" dirty="0"/>
          </a:p>
          <a:p>
            <a:r>
              <a:rPr lang="ru-RU" dirty="0"/>
              <a:t>Есть шаблон с синхронной репликой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39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54B4D-562A-4DD5-8B2D-19B33AD2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1"/>
            <a:ext cx="10515600" cy="654050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accent1"/>
                </a:solidFill>
              </a:rPr>
              <a:t>пример конфигурации </a:t>
            </a:r>
            <a:r>
              <a:rPr lang="ru-RU" sz="2800" i="1" dirty="0">
                <a:solidFill>
                  <a:schemeClr val="accent1"/>
                </a:solidFill>
              </a:rPr>
              <a:t>( файл  </a:t>
            </a:r>
            <a:r>
              <a:rPr lang="en-US" sz="2800" i="1" dirty="0" err="1">
                <a:solidFill>
                  <a:schemeClr val="accent1"/>
                </a:solidFill>
              </a:rPr>
              <a:t>xset_vars</a:t>
            </a:r>
            <a:r>
              <a:rPr lang="en-US" sz="2800" i="1" dirty="0">
                <a:solidFill>
                  <a:schemeClr val="accent1"/>
                </a:solidFill>
              </a:rPr>
              <a:t> )</a:t>
            </a:r>
            <a:endParaRPr lang="ru-RU" sz="2800" i="1" dirty="0">
              <a:solidFill>
                <a:schemeClr val="accent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B202A-6776-405D-BE34-DC8B473F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875"/>
            <a:ext cx="10515600" cy="5467350"/>
          </a:xfrm>
        </p:spPr>
        <p:txBody>
          <a:bodyPr>
            <a:normAutofit fontScale="47500" lnSpcReduction="20000"/>
          </a:bodyPr>
          <a:lstStyle/>
          <a:p>
            <a:r>
              <a:rPr lang="ru-RU" b="1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# имя домена для </a:t>
            </a:r>
            <a:r>
              <a:rPr lang="en-US" b="1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Consul</a:t>
            </a:r>
          </a:p>
          <a:p>
            <a:r>
              <a:rPr lang="en-US" b="1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DCC=dom1</a:t>
            </a:r>
          </a:p>
          <a:p>
            <a:endParaRPr lang="en-US" b="1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r>
              <a:rPr lang="en-US" b="1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# </a:t>
            </a:r>
            <a:r>
              <a:rPr lang="ru-RU" b="1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параметры </a:t>
            </a:r>
            <a:r>
              <a:rPr lang="en-US" b="1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Patroni</a:t>
            </a:r>
            <a:endParaRPr lang="en-US" b="1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r>
              <a:rPr lang="en-US" b="1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PNAMESPACE=databases</a:t>
            </a:r>
          </a:p>
          <a:p>
            <a:r>
              <a:rPr lang="en-US" b="1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PSCOPE=</a:t>
            </a:r>
            <a:r>
              <a:rPr lang="en-US" b="1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ubutest</a:t>
            </a:r>
            <a:endParaRPr lang="en-US" b="1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endParaRPr lang="en-US" b="1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r>
              <a:rPr lang="en-US" b="1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# </a:t>
            </a:r>
            <a:r>
              <a:rPr lang="ru-RU" b="1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определение хостов</a:t>
            </a:r>
          </a:p>
          <a:p>
            <a:r>
              <a:rPr lang="en-US" b="1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hosts_dcs</a:t>
            </a:r>
            <a:r>
              <a:rPr lang="en-US" b="1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=( test-dcs1 test-dcs2 test-dcs3 )</a:t>
            </a:r>
          </a:p>
          <a:p>
            <a:r>
              <a:rPr lang="en-US" b="1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hosts_patroni</a:t>
            </a:r>
            <a:r>
              <a:rPr lang="en-US" b="1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=( test-udb1 test-udb2 test-udb3 )</a:t>
            </a:r>
          </a:p>
          <a:p>
            <a:r>
              <a:rPr lang="en-US" b="1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host_cluster</a:t>
            </a:r>
            <a:r>
              <a:rPr lang="en-US" b="1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=test-</a:t>
            </a:r>
            <a:r>
              <a:rPr lang="en-US" b="1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uldb</a:t>
            </a:r>
            <a:endParaRPr lang="en-US" b="1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endParaRPr lang="en-US" b="1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r>
              <a:rPr lang="en-US" b="1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# </a:t>
            </a:r>
            <a:r>
              <a:rPr lang="ru-RU" b="1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параметры программ установки</a:t>
            </a:r>
          </a:p>
          <a:p>
            <a:r>
              <a:rPr lang="en-US" b="1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FTPSERVER=192.168.1.28</a:t>
            </a:r>
          </a:p>
          <a:p>
            <a:r>
              <a:rPr lang="en-US" b="1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PGFORK=</a:t>
            </a:r>
            <a:r>
              <a:rPr lang="en-US" b="1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postgrespro</a:t>
            </a:r>
            <a:endParaRPr lang="en-US" b="1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r>
              <a:rPr lang="en-US" b="1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VERPOSTGRES=1c-17</a:t>
            </a:r>
          </a:p>
          <a:p>
            <a:endParaRPr lang="en-US" b="1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r>
              <a:rPr lang="en-US" b="1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SSYNC=false</a:t>
            </a:r>
          </a:p>
          <a:p>
            <a:r>
              <a:rPr lang="en-US" b="1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VIPMAN=false</a:t>
            </a:r>
          </a:p>
          <a:p>
            <a:r>
              <a:rPr lang="en-US" b="1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PYVER=312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71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EF848-2E68-4F16-82C3-5F3E6766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1"/>
                </a:solidFill>
              </a:rPr>
              <a:t>Вид установленного кластера на странице </a:t>
            </a:r>
            <a:r>
              <a:rPr lang="en-US" sz="3200" b="1" dirty="0">
                <a:solidFill>
                  <a:schemeClr val="accent1"/>
                </a:solidFill>
              </a:rPr>
              <a:t>Consul</a:t>
            </a:r>
            <a:endParaRPr lang="ru-RU" sz="3200" b="1" dirty="0">
              <a:solidFill>
                <a:schemeClr val="accent1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AB0628-D1FA-4FC6-9D78-00F4E799E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49" y="1495425"/>
            <a:ext cx="10353675" cy="4681538"/>
          </a:xfrm>
        </p:spPr>
      </p:pic>
    </p:spTree>
    <p:extLst>
      <p:ext uri="{BB962C8B-B14F-4D97-AF65-F5344CB8AC3E}">
        <p14:creationId xmlns:p14="http://schemas.microsoft.com/office/powerpoint/2010/main" val="10445433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175</Words>
  <Application>Microsoft Office PowerPoint</Application>
  <PresentationFormat>Широкоэкранный</PresentationFormat>
  <Paragraphs>39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Fira Code Medium</vt:lpstr>
      <vt:lpstr>Roboto</vt:lpstr>
      <vt:lpstr>Тема Office</vt:lpstr>
      <vt:lpstr>Создание скриптов ( Bash, Python ) развертывания кластеров Consul и Patroni и отдельных инстансов PostgreSQL</vt:lpstr>
      <vt:lpstr>Используемые программы</vt:lpstr>
      <vt:lpstr>Варианты установки</vt:lpstr>
      <vt:lpstr>Настройки</vt:lpstr>
      <vt:lpstr>пример конфигурации ( файл  xset_vars )</vt:lpstr>
      <vt:lpstr>Вид установленного кластера на странице Consul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скриптов ( Bash, Python ) развертывания кластеров Consul и Patroni и отдельных инстансов PostgreSQL</dc:title>
  <dc:creator>саша медведев</dc:creator>
  <cp:lastModifiedBy>саша медведев</cp:lastModifiedBy>
  <cp:revision>7</cp:revision>
  <dcterms:created xsi:type="dcterms:W3CDTF">2025-03-21T07:50:47Z</dcterms:created>
  <dcterms:modified xsi:type="dcterms:W3CDTF">2025-03-21T09:47:30Z</dcterms:modified>
</cp:coreProperties>
</file>