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86640dc4a_1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786640dc4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6640dc4a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786640dc4a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6640dc4a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786640dc4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86640dc4a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786640dc4a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86640dc4a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86640dc4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6640dc4a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86640dc4a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86640dc4a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786640dc4a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86640dc4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786640dc4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86640dc4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786640dc4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86640dc4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786640dc4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6640dc4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786640dc4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86640dc4a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786640dc4a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86640dc4a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786640dc4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86640dc4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786640dc4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6640dc4a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786640dc4a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sktop.github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mailto:user@e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sktop.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utiadianita/prakerja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utiadianita/prakerja-batch8.git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/>
              <a:t>Github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/>
              <a:t>Batch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Upload ke github melalui github desktop</a:t>
            </a:r>
            <a:endParaRPr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Download github desktop di: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Buat repository di github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Sign in github di github desktop: preferences -&gt; account -&gt; sign 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“setup in desktop”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Pilih folder destinasi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clone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Buka folder yang tadi kita clone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Tambahkan file yang dibutuhkan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Buka github desktop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Masukkan Commit Message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Commit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Klik Publish Branch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Klik </a:t>
            </a:r>
            <a:r>
              <a:rPr b="1" lang="id"/>
              <a:t>setup in desktop</a:t>
            </a:r>
            <a:r>
              <a:rPr lang="id"/>
              <a:t>, klik </a:t>
            </a:r>
            <a:r>
              <a:rPr b="1" lang="id"/>
              <a:t>open github desktop</a:t>
            </a:r>
            <a:endParaRPr b="1"/>
          </a:p>
        </p:txBody>
      </p:sp>
      <p:pic>
        <p:nvPicPr>
          <p:cNvPr id="163" name="Google Shape;1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226" y="1120088"/>
            <a:ext cx="6703324" cy="337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Pilih folder akan disimpan di mana, klik clone</a:t>
            </a:r>
            <a:endParaRPr/>
          </a:p>
        </p:txBody>
      </p:sp>
      <p:pic>
        <p:nvPicPr>
          <p:cNvPr id="169" name="Google Shape;1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204" y="1305875"/>
            <a:ext cx="4615848" cy="31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Isi folder yang tadi di buat di lokal, lalu buka github desktop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475" y="1421825"/>
            <a:ext cx="4925852" cy="33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Ketik commit message, klik commit to main</a:t>
            </a:r>
            <a:endParaRPr/>
          </a:p>
        </p:txBody>
      </p:sp>
      <p:sp>
        <p:nvSpPr>
          <p:cNvPr id="181" name="Google Shape;18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2" name="Google Shape;1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075" y="1551925"/>
            <a:ext cx="3629525" cy="28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Klik publish branch</a:t>
            </a:r>
            <a:endParaRPr/>
          </a:p>
        </p:txBody>
      </p:sp>
      <p:pic>
        <p:nvPicPr>
          <p:cNvPr id="188" name="Google Shape;1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525" y="1906999"/>
            <a:ext cx="8045402" cy="18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Buat akun di github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2. Download dan install aplikasi ini:</a:t>
            </a:r>
            <a:endParaRPr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 u="sng">
                <a:solidFill>
                  <a:schemeClr val="hlink"/>
                </a:solidFill>
                <a:hlinkClick r:id="rId3"/>
              </a:rPr>
              <a:t>https://git-scm.com/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1"/>
                </a:solidFill>
              </a:rPr>
              <a:t>buka terminal, lalu ketik: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--global user.name "mutiatest" (klik enter)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--global user.email </a:t>
            </a:r>
            <a:r>
              <a:rPr lang="id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user@email.com</a:t>
            </a: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 (klik enter)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git config --list</a:t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639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36394D"/>
                </a:solidFill>
                <a:highlight>
                  <a:srgbClr val="FFFFFF"/>
                </a:highlight>
              </a:rPr>
              <a:t>Jika sudah berhasil akan keluar list user.name dan user.email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3. Download dan install ini (optional)</a:t>
            </a:r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4. Buat repository di github</a:t>
            </a:r>
            <a:endParaRPr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366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buka github.com, login lalu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id"/>
              <a:t>Klik New Repository</a:t>
            </a:r>
            <a:endParaRPr/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900" y="1030698"/>
            <a:ext cx="3779401" cy="31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5. Isi repository name bebas, lalu klik create repository</a:t>
            </a:r>
            <a:endParaRPr/>
          </a:p>
        </p:txBody>
      </p:sp>
      <p:pic>
        <p:nvPicPr>
          <p:cNvPr id="131" name="Google Shape;1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75" y="1321975"/>
            <a:ext cx="3395250" cy="29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681" y="1321975"/>
            <a:ext cx="3705870" cy="28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Cara push/upload project ke github via command line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0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folder project beserta isinya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repository in github.com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r>
              <a:rPr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terminal di vscode, ketikkan command berikut: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"upload pertama kali"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-M main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b="1" lang="id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https://github.com/mutiadianita/finalproject-batch11.git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id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Cara update file di github melalui command 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70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id">
                <a:latin typeface="Courier New"/>
                <a:ea typeface="Courier New"/>
                <a:cs typeface="Courier New"/>
                <a:sym typeface="Courier New"/>
              </a:rPr>
              <a:t>git add . (untuk all files)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d">
                <a:latin typeface="Courier New"/>
                <a:ea typeface="Courier New"/>
                <a:cs typeface="Courier New"/>
                <a:sym typeface="Courier New"/>
              </a:rPr>
              <a:t>git add index.html (untuk file tertentu)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id">
                <a:latin typeface="Courier New"/>
                <a:ea typeface="Courier New"/>
                <a:cs typeface="Courier New"/>
                <a:sym typeface="Courier New"/>
              </a:rPr>
              <a:t>git commit -m “commit message”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id"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Cara download folder github</a:t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/>
              <a:t>git clone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https://github.com/mutiadianita/prakerja-batch8.git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id"/>
              <a:t>atau, download ZIP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000" y="2285400"/>
            <a:ext cx="4677452" cy="266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