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
  </p:notesMasterIdLst>
  <p:handoutMasterIdLst>
    <p:handoutMasterId r:id="rId5"/>
  </p:handoutMasterIdLst>
  <p:sldIdLst>
    <p:sldId id="267" r:id="rId2"/>
    <p:sldId id="26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8" d="100"/>
          <a:sy n="68" d="100"/>
        </p:scale>
        <p:origin x="90" y="210"/>
      </p:cViewPr>
      <p:guideLst/>
    </p:cSldViewPr>
  </p:slideViewPr>
  <p:notesTextViewPr>
    <p:cViewPr>
      <p:scale>
        <a:sx n="3" d="2"/>
        <a:sy n="3" d="2"/>
      </p:scale>
      <p:origin x="0" y="0"/>
    </p:cViewPr>
  </p:notesTextViewPr>
  <p:notesViewPr>
    <p:cSldViewPr snapToGrid="0" showGuides="1">
      <p:cViewPr varScale="1">
        <p:scale>
          <a:sx n="76" d="100"/>
          <a:sy n="76" d="100"/>
        </p:scale>
        <p:origin x="177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017BA0-0FD1-4C3C-86C2-86D6EC9BB138}" type="datetimeFigureOut">
              <a:rPr lang="en-US" smtClean="0"/>
              <a:t>1/14/2022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438032-B9E0-494D-85BA-B474F0D54011}" type="slidenum">
              <a:rPr lang="en-US" smtClean="0"/>
              <a:t>‹#›</a:t>
            </a:fld>
            <a:endParaRPr lang="en-US" dirty="0"/>
          </a:p>
        </p:txBody>
      </p:sp>
    </p:spTree>
    <p:extLst>
      <p:ext uri="{BB962C8B-B14F-4D97-AF65-F5344CB8AC3E}">
        <p14:creationId xmlns:p14="http://schemas.microsoft.com/office/powerpoint/2010/main" val="1283918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8D733-7E1F-4775-BCB3-287FB6A12973}" type="datetimeFigureOut">
              <a:rPr lang="en-US" smtClean="0"/>
              <a:t>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64AD8-5229-44E4-9BAC-D1182B1E95E5}" type="slidenum">
              <a:rPr lang="en-US" smtClean="0"/>
              <a:t>‹#›</a:t>
            </a:fld>
            <a:endParaRPr lang="en-US" dirty="0"/>
          </a:p>
        </p:txBody>
      </p:sp>
    </p:spTree>
    <p:extLst>
      <p:ext uri="{BB962C8B-B14F-4D97-AF65-F5344CB8AC3E}">
        <p14:creationId xmlns:p14="http://schemas.microsoft.com/office/powerpoint/2010/main" val="3595891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F6C49A-97A1-4E8F-9E5B-5B2FBE5B5D14}" type="datetime1">
              <a:rPr lang="en-US" smtClean="0"/>
              <a:t>1/14/2022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C8C4CCD-1362-4CC7-BA2D-0BEF6B3ABFE9}" type="slidenum">
              <a:rPr lang="en-US" smtClean="0"/>
              <a:t>‹#›</a:t>
            </a:fld>
            <a:endParaRPr lang="en-US" dirty="0"/>
          </a:p>
        </p:txBody>
      </p:sp>
    </p:spTree>
    <p:extLst>
      <p:ext uri="{BB962C8B-B14F-4D97-AF65-F5344CB8AC3E}">
        <p14:creationId xmlns:p14="http://schemas.microsoft.com/office/powerpoint/2010/main" val="401006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447799"/>
            <a:ext cx="2628900" cy="4729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447799"/>
            <a:ext cx="7734300" cy="4729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4ABE2-E9E2-4F3C-81C7-51E65F59850F}" type="datetime1">
              <a:rPr lang="en-US" smtClean="0"/>
              <a:t>1/14/2022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C8C4CCD-1362-4CC7-BA2D-0BEF6B3ABFE9}" type="slidenum">
              <a:rPr lang="en-US" smtClean="0"/>
              <a:t>‹#›</a:t>
            </a:fld>
            <a:endParaRPr lang="en-US" dirty="0"/>
          </a:p>
        </p:txBody>
      </p:sp>
    </p:spTree>
    <p:extLst>
      <p:ext uri="{BB962C8B-B14F-4D97-AF65-F5344CB8AC3E}">
        <p14:creationId xmlns:p14="http://schemas.microsoft.com/office/powerpoint/2010/main" val="222103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accent1">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1AFA66-4055-4761-B0C5-5BE9A449289D}" type="datetime1">
              <a:rPr lang="en-US" smtClean="0"/>
              <a:t>1/14/2022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C8C4CCD-1362-4CC7-BA2D-0BEF6B3ABFE9}" type="slidenum">
              <a:rPr lang="en-US" smtClean="0"/>
              <a:t>‹#›</a:t>
            </a:fld>
            <a:endParaRPr lang="en-US" dirty="0"/>
          </a:p>
        </p:txBody>
      </p:sp>
    </p:spTree>
    <p:extLst>
      <p:ext uri="{BB962C8B-B14F-4D97-AF65-F5344CB8AC3E}">
        <p14:creationId xmlns:p14="http://schemas.microsoft.com/office/powerpoint/2010/main" val="368823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933699"/>
            <a:ext cx="5181600" cy="324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2933699"/>
            <a:ext cx="5181600" cy="324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49E13E-FD7A-4C19-8CA3-CCD4F20FE748}" type="datetime1">
              <a:rPr lang="en-US" smtClean="0"/>
              <a:t>1/14/2022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0C8C4CCD-1362-4CC7-BA2D-0BEF6B3ABFE9}" type="slidenum">
              <a:rPr lang="en-US" smtClean="0"/>
              <a:t>‹#›</a:t>
            </a:fld>
            <a:endParaRPr lang="en-US" dirty="0"/>
          </a:p>
        </p:txBody>
      </p:sp>
    </p:spTree>
    <p:extLst>
      <p:ext uri="{BB962C8B-B14F-4D97-AF65-F5344CB8AC3E}">
        <p14:creationId xmlns:p14="http://schemas.microsoft.com/office/powerpoint/2010/main" val="292684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1447800"/>
            <a:ext cx="105156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1850" y="2788737"/>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0" y="3493588"/>
            <a:ext cx="5156200" cy="26786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9663" y="2788737"/>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3" y="3493588"/>
            <a:ext cx="5157787" cy="26786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AC3203-5E19-4386-B800-7814A6B25217}" type="datetime1">
              <a:rPr lang="en-US" smtClean="0"/>
              <a:t>1/14/2022</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0C8C4CCD-1362-4CC7-BA2D-0BEF6B3ABFE9}" type="slidenum">
              <a:rPr lang="en-US" smtClean="0"/>
              <a:t>‹#›</a:t>
            </a:fld>
            <a:endParaRPr lang="en-US" dirty="0"/>
          </a:p>
        </p:txBody>
      </p:sp>
    </p:spTree>
    <p:extLst>
      <p:ext uri="{BB962C8B-B14F-4D97-AF65-F5344CB8AC3E}">
        <p14:creationId xmlns:p14="http://schemas.microsoft.com/office/powerpoint/2010/main" val="132810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3CC9EC-6E7F-426B-B58A-FF2A513199D8}" type="datetime1">
              <a:rPr lang="en-US" smtClean="0"/>
              <a:t>1/14/2022</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0C8C4CCD-1362-4CC7-BA2D-0BEF6B3ABFE9}" type="slidenum">
              <a:rPr lang="en-US" smtClean="0"/>
              <a:t>‹#›</a:t>
            </a:fld>
            <a:endParaRPr lang="en-US" dirty="0"/>
          </a:p>
        </p:txBody>
      </p:sp>
    </p:spTree>
    <p:extLst>
      <p:ext uri="{BB962C8B-B14F-4D97-AF65-F5344CB8AC3E}">
        <p14:creationId xmlns:p14="http://schemas.microsoft.com/office/powerpoint/2010/main" val="304530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D6040-C52D-449E-A120-915E6946F5F6}" type="datetime1">
              <a:rPr lang="en-US" smtClean="0"/>
              <a:t>1/14/2022</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0C8C4CCD-1362-4CC7-BA2D-0BEF6B3ABFE9}" type="slidenum">
              <a:rPr lang="en-US" smtClean="0"/>
              <a:t>‹#›</a:t>
            </a:fld>
            <a:endParaRPr lang="en-US" dirty="0"/>
          </a:p>
        </p:txBody>
      </p:sp>
    </p:spTree>
    <p:extLst>
      <p:ext uri="{BB962C8B-B14F-4D97-AF65-F5344CB8AC3E}">
        <p14:creationId xmlns:p14="http://schemas.microsoft.com/office/powerpoint/2010/main" val="290004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4478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1817649"/>
            <a:ext cx="6172200" cy="435562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8200" y="3133494"/>
            <a:ext cx="3932237" cy="3062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36FA2D-149F-4AC6-BD2E-54F393739AC8}" type="datetime1">
              <a:rPr lang="en-US" smtClean="0"/>
              <a:t>1/14/2022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0C8C4CCD-1362-4CC7-BA2D-0BEF6B3ABFE9}" type="slidenum">
              <a:rPr lang="en-US" smtClean="0"/>
              <a:t>‹#›</a:t>
            </a:fld>
            <a:endParaRPr lang="en-US" dirty="0"/>
          </a:p>
        </p:txBody>
      </p:sp>
    </p:spTree>
    <p:extLst>
      <p:ext uri="{BB962C8B-B14F-4D97-AF65-F5344CB8AC3E}">
        <p14:creationId xmlns:p14="http://schemas.microsoft.com/office/powerpoint/2010/main" val="212563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4478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183188" y="1447800"/>
            <a:ext cx="6172200" cy="4724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3133494"/>
            <a:ext cx="3932237" cy="303870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1DC7E1-A080-4A32-8C19-C2396DAEC66F}" type="datetime1">
              <a:rPr lang="en-US" smtClean="0"/>
              <a:t>1/14/2022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0C8C4CCD-1362-4CC7-BA2D-0BEF6B3ABFE9}" type="slidenum">
              <a:rPr lang="en-US" smtClean="0"/>
              <a:t>‹#›</a:t>
            </a:fld>
            <a:endParaRPr lang="en-US" dirty="0"/>
          </a:p>
        </p:txBody>
      </p:sp>
    </p:spTree>
    <p:extLst>
      <p:ext uri="{BB962C8B-B14F-4D97-AF65-F5344CB8AC3E}">
        <p14:creationId xmlns:p14="http://schemas.microsoft.com/office/powerpoint/2010/main" val="267856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2933700"/>
            <a:ext cx="10515600" cy="32218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15A4BE-F962-4B10-8849-5A0AE9BA0830}" type="datetime1">
              <a:rPr lang="en-US" smtClean="0"/>
              <a:t>1/14/2022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C8C4CCD-1362-4CC7-BA2D-0BEF6B3ABFE9}" type="slidenum">
              <a:rPr lang="en-US" smtClean="0"/>
              <a:t>‹#›</a:t>
            </a:fld>
            <a:endParaRPr lang="en-US" dirty="0"/>
          </a:p>
        </p:txBody>
      </p:sp>
    </p:spTree>
    <p:extLst>
      <p:ext uri="{BB962C8B-B14F-4D97-AF65-F5344CB8AC3E}">
        <p14:creationId xmlns:p14="http://schemas.microsoft.com/office/powerpoint/2010/main" val="100455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3048" y="-5407"/>
            <a:ext cx="12188952" cy="6863407"/>
            <a:chOff x="3048" y="-5407"/>
            <a:chExt cx="12188952" cy="6863407"/>
          </a:xfrm>
        </p:grpSpPr>
        <p:sp>
          <p:nvSpPr>
            <p:cNvPr id="12" name="Rectangle 11"/>
            <p:cNvSpPr/>
            <p:nvPr userDrawn="1"/>
          </p:nvSpPr>
          <p:spPr>
            <a:xfrm>
              <a:off x="3048" y="6311900"/>
              <a:ext cx="12188952" cy="546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3048" y="-5407"/>
              <a:ext cx="12188952" cy="1367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4" name="Picture 13" descr="Left side has a closeup of hands on a keyboard and right side has a closeup of three people's faces"/>
          <p:cNvPicPr>
            <a:picLocks noChangeAspect="1"/>
          </p:cNvPicPr>
          <p:nvPr userDrawn="1"/>
        </p:nvPicPr>
        <p:blipFill rotWithShape="1">
          <a:blip r:embed="rId12" cstate="print">
            <a:extLst>
              <a:ext uri="{28A0092B-C50C-407E-A947-70E740481C1C}">
                <a14:useLocalDpi xmlns:a14="http://schemas.microsoft.com/office/drawing/2010/main" val="0"/>
              </a:ext>
            </a:extLst>
          </a:blip>
          <a:srcRect b="73740"/>
          <a:stretch/>
        </p:blipFill>
        <p:spPr>
          <a:xfrm>
            <a:off x="2620347" y="-7553"/>
            <a:ext cx="6964163" cy="1371600"/>
          </a:xfrm>
          <a:prstGeom prst="rect">
            <a:avLst/>
          </a:prstGeom>
          <a:effectLst>
            <a:innerShdw blurRad="114300">
              <a:prstClr val="black"/>
            </a:innerShdw>
          </a:effectLst>
        </p:spPr>
      </p:pic>
      <p:sp>
        <p:nvSpPr>
          <p:cNvPr id="2" name="Title Placeholder 1"/>
          <p:cNvSpPr>
            <a:spLocks noGrp="1"/>
          </p:cNvSpPr>
          <p:nvPr userDrawn="1">
            <p:ph type="title"/>
          </p:nvPr>
        </p:nvSpPr>
        <p:spPr>
          <a:xfrm>
            <a:off x="838200" y="1447800"/>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userDrawn="1">
            <p:ph type="body" idx="1"/>
          </p:nvPr>
        </p:nvSpPr>
        <p:spPr>
          <a:xfrm>
            <a:off x="838200" y="2955073"/>
            <a:ext cx="10515600" cy="322189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userDrawn="1">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lumMod val="50000"/>
                  </a:schemeClr>
                </a:solidFill>
              </a:defRPr>
            </a:lvl1pPr>
          </a:lstStyle>
          <a:p>
            <a:fld id="{F5695433-AD8F-422D-BF66-1030691AE362}" type="datetime1">
              <a:rPr lang="en-US" smtClean="0"/>
              <a:pPr/>
              <a:t>1/14/2022</a:t>
            </a:fld>
            <a:endParaRPr lang="en-US" dirty="0"/>
          </a:p>
        </p:txBody>
      </p:sp>
      <p:sp>
        <p:nvSpPr>
          <p:cNvPr id="5" name="Footer Placeholder 4"/>
          <p:cNvSpPr>
            <a:spLocks noGrp="1"/>
          </p:cNvSpPr>
          <p:nvPr userDrawn="1">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lumMod val="50000"/>
                  </a:schemeClr>
                </a:solidFill>
              </a:defRPr>
            </a:lvl1pPr>
          </a:lstStyle>
          <a:p>
            <a:r>
              <a:rPr lang="en-US" dirty="0"/>
              <a:t>Add a footer</a:t>
            </a:r>
          </a:p>
        </p:txBody>
      </p:sp>
      <p:sp>
        <p:nvSpPr>
          <p:cNvPr id="6" name="Slide Number Placeholder 5"/>
          <p:cNvSpPr>
            <a:spLocks noGrp="1"/>
          </p:cNvSpPr>
          <p:nvPr userDrawn="1">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lumMod val="50000"/>
                  </a:schemeClr>
                </a:solidFill>
              </a:defRPr>
            </a:lvl1pPr>
          </a:lstStyle>
          <a:p>
            <a:fld id="{0C8C4CCD-1362-4CC7-BA2D-0BEF6B3ABFE9}" type="slidenum">
              <a:rPr lang="en-US" smtClean="0"/>
              <a:pPr/>
              <a:t>‹#›</a:t>
            </a:fld>
            <a:endParaRPr lang="en-US" dirty="0"/>
          </a:p>
        </p:txBody>
      </p:sp>
    </p:spTree>
    <p:extLst>
      <p:ext uri="{BB962C8B-B14F-4D97-AF65-F5344CB8AC3E}">
        <p14:creationId xmlns:p14="http://schemas.microsoft.com/office/powerpoint/2010/main" val="25780647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1">
            <a:lumMod val="50000"/>
          </a:schemeClr>
        </a:buClr>
        <a:buSzPct val="80000"/>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1">
            <a:lumMod val="50000"/>
          </a:schemeClr>
        </a:buClr>
        <a:buSzPct val="80000"/>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1">
            <a:lumMod val="50000"/>
          </a:schemeClr>
        </a:buClr>
        <a:buSzPct val="8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1">
            <a:lumMod val="50000"/>
          </a:schemeClr>
        </a:buClr>
        <a:buSzPct val="80000"/>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1">
            <a:lumMod val="50000"/>
          </a:schemeClr>
        </a:buClr>
        <a:buSzPct val="80000"/>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1">
            <a:lumMod val="50000"/>
          </a:schemeClr>
        </a:buClr>
        <a:buSzPct val="80000"/>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1">
            <a:lumMod val="50000"/>
          </a:schemeClr>
        </a:buClr>
        <a:buSzPct val="80000"/>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50000"/>
          </a:schemeClr>
        </a:buClr>
        <a:buSzPct val="80000"/>
        <a:buFont typeface="Arial" panose="020B0604020202020204" pitchFamily="34" charset="0"/>
        <a:buChar char="•"/>
        <a:defRPr sz="18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Clr>
          <a:schemeClr val="accent1">
            <a:lumMod val="50000"/>
          </a:schemeClr>
        </a:buClr>
        <a:buSzPct val="80000"/>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1848" userDrawn="1">
          <p15:clr>
            <a:srgbClr val="F26B43"/>
          </p15:clr>
        </p15:guide>
        <p15:guide id="1" pos="3840" userDrawn="1">
          <p15:clr>
            <a:srgbClr val="F26B43"/>
          </p15:clr>
        </p15:guide>
        <p15:guide id="2" orient="horz" pos="912" userDrawn="1">
          <p15:clr>
            <a:srgbClr val="F26B43"/>
          </p15:clr>
        </p15:guide>
        <p15:guide id="3" orient="horz" pos="3888" userDrawn="1">
          <p15:clr>
            <a:srgbClr val="F26B43"/>
          </p15:clr>
        </p15:guide>
        <p15:guide id="4" pos="648" userDrawn="1">
          <p15:clr>
            <a:srgbClr val="F26B43"/>
          </p15:clr>
        </p15:guide>
        <p15:guide id="5" pos="7152" userDrawn="1">
          <p15:clr>
            <a:srgbClr val="F26B43"/>
          </p15:clr>
        </p15:guide>
        <p15:guide id="6" orient="horz" pos="4104" userDrawn="1">
          <p15:clr>
            <a:srgbClr val="F26B43"/>
          </p15:clr>
        </p15:guide>
        <p15:guide id="7" orient="horz" pos="422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7800"/>
            <a:ext cx="11105270" cy="1325563"/>
          </a:xfrm>
        </p:spPr>
        <p:txBody>
          <a:bodyPr/>
          <a:lstStyle/>
          <a:p>
            <a:r>
              <a:rPr lang="en-MY" dirty="0" smtClean="0"/>
              <a:t>CHANNELS</a:t>
            </a:r>
            <a:endParaRPr lang="en-MY" dirty="0"/>
          </a:p>
        </p:txBody>
      </p:sp>
      <p:sp>
        <p:nvSpPr>
          <p:cNvPr id="3" name="Content Placeholder 2"/>
          <p:cNvSpPr>
            <a:spLocks noGrp="1"/>
          </p:cNvSpPr>
          <p:nvPr>
            <p:ph sz="half" idx="1"/>
          </p:nvPr>
        </p:nvSpPr>
        <p:spPr/>
        <p:txBody>
          <a:bodyPr>
            <a:normAutofit fontScale="70000" lnSpcReduction="20000"/>
          </a:bodyPr>
          <a:lstStyle/>
          <a:p>
            <a:r>
              <a:rPr lang="en-US" dirty="0" smtClean="0"/>
              <a:t>Online</a:t>
            </a:r>
          </a:p>
          <a:p>
            <a:endParaRPr lang="en-US" dirty="0"/>
          </a:p>
          <a:p>
            <a:pPr algn="just">
              <a:buFont typeface="Wingdings" panose="05000000000000000000" pitchFamily="2" charset="2"/>
              <a:buChar char="Ø"/>
            </a:pPr>
            <a:r>
              <a:rPr lang="en-US" dirty="0"/>
              <a:t>Through online, we use social media as the medium for our business. Customers can contact us from our social media account. We have our own business account of social media, such as Instagram and Facebook. </a:t>
            </a:r>
            <a:endParaRPr lang="en-US" dirty="0" smtClean="0"/>
          </a:p>
          <a:p>
            <a:pPr algn="just">
              <a:buFont typeface="Wingdings" panose="05000000000000000000" pitchFamily="2" charset="2"/>
              <a:buChar char="Ø"/>
            </a:pPr>
            <a:r>
              <a:rPr lang="en-US" dirty="0" smtClean="0"/>
              <a:t>We able to expand Braille’s Kitchen business through social media. From </a:t>
            </a:r>
            <a:r>
              <a:rPr lang="en-US" dirty="0"/>
              <a:t>social media, received great feedback from our customers as they love with our products.</a:t>
            </a:r>
          </a:p>
          <a:p>
            <a:endParaRPr lang="en-MY" dirty="0"/>
          </a:p>
        </p:txBody>
      </p:sp>
      <p:sp>
        <p:nvSpPr>
          <p:cNvPr id="4" name="Content Placeholder 3"/>
          <p:cNvSpPr>
            <a:spLocks noGrp="1"/>
          </p:cNvSpPr>
          <p:nvPr>
            <p:ph sz="half" idx="2"/>
          </p:nvPr>
        </p:nvSpPr>
        <p:spPr>
          <a:xfrm>
            <a:off x="6172199" y="2933699"/>
            <a:ext cx="5771271" cy="3635913"/>
          </a:xfrm>
        </p:spPr>
        <p:txBody>
          <a:bodyPr>
            <a:normAutofit fontScale="70000" lnSpcReduction="20000"/>
          </a:bodyPr>
          <a:lstStyle/>
          <a:p>
            <a:r>
              <a:rPr lang="en-US" dirty="0"/>
              <a:t>Face to </a:t>
            </a:r>
            <a:r>
              <a:rPr lang="en-US" dirty="0" smtClean="0"/>
              <a:t>face</a:t>
            </a:r>
          </a:p>
          <a:p>
            <a:endParaRPr lang="en-US" dirty="0"/>
          </a:p>
          <a:p>
            <a:pPr algn="just">
              <a:buFont typeface="Wingdings" panose="05000000000000000000" pitchFamily="2" charset="2"/>
              <a:buChar char="Ø"/>
            </a:pPr>
            <a:r>
              <a:rPr lang="en-US" dirty="0"/>
              <a:t>As for face to face marketing, we promoted our products to people around us. For example, family and friends. As we know, Malaysia are currently having flood crisis. Most of the flood victims did not get enough food. </a:t>
            </a:r>
            <a:endParaRPr lang="en-US" dirty="0" smtClean="0"/>
          </a:p>
          <a:p>
            <a:pPr algn="just">
              <a:buFont typeface="Wingdings" panose="05000000000000000000" pitchFamily="2" charset="2"/>
              <a:buChar char="Ø"/>
            </a:pPr>
            <a:r>
              <a:rPr lang="en-US" dirty="0" smtClean="0"/>
              <a:t>We </a:t>
            </a:r>
            <a:r>
              <a:rPr lang="en-US" dirty="0"/>
              <a:t>take this problems as our opportunity to promote our Braille’s Kitchen products to public by donated our products to the flood victims. We indirectly promoted our products while helping the victims.</a:t>
            </a:r>
          </a:p>
          <a:p>
            <a:endParaRPr lang="en-MY" dirty="0"/>
          </a:p>
        </p:txBody>
      </p:sp>
    </p:spTree>
    <p:extLst>
      <p:ext uri="{BB962C8B-B14F-4D97-AF65-F5344CB8AC3E}">
        <p14:creationId xmlns:p14="http://schemas.microsoft.com/office/powerpoint/2010/main" val="307573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CUSTOMER SEGMENT</a:t>
            </a:r>
          </a:p>
        </p:txBody>
      </p:sp>
      <p:sp>
        <p:nvSpPr>
          <p:cNvPr id="3" name="Content Placeholder 2"/>
          <p:cNvSpPr>
            <a:spLocks noGrp="1"/>
          </p:cNvSpPr>
          <p:nvPr>
            <p:ph sz="half" idx="1"/>
          </p:nvPr>
        </p:nvSpPr>
        <p:spPr/>
        <p:txBody>
          <a:bodyPr>
            <a:normAutofit lnSpcReduction="10000"/>
          </a:bodyPr>
          <a:lstStyle/>
          <a:p>
            <a:r>
              <a:rPr lang="en-MY" dirty="0"/>
              <a:t>Who are our customers ?</a:t>
            </a:r>
          </a:p>
          <a:p>
            <a:pPr>
              <a:buFont typeface="Wingdings" panose="05000000000000000000" pitchFamily="2" charset="2"/>
              <a:buChar char="ü"/>
            </a:pPr>
            <a:r>
              <a:rPr lang="en-US" dirty="0" smtClean="0"/>
              <a:t>Family</a:t>
            </a:r>
          </a:p>
          <a:p>
            <a:pPr>
              <a:buFont typeface="Wingdings" panose="05000000000000000000" pitchFamily="2" charset="2"/>
              <a:buChar char="ü"/>
            </a:pPr>
            <a:r>
              <a:rPr lang="en-US" dirty="0" smtClean="0"/>
              <a:t>People who love travels</a:t>
            </a:r>
          </a:p>
          <a:p>
            <a:pPr>
              <a:buFont typeface="Wingdings" panose="05000000000000000000" pitchFamily="2" charset="2"/>
              <a:buChar char="ü"/>
            </a:pPr>
            <a:r>
              <a:rPr lang="en-US" dirty="0" smtClean="0"/>
              <a:t>A person who always busy with their work.</a:t>
            </a:r>
          </a:p>
          <a:p>
            <a:pPr>
              <a:buFont typeface="Wingdings" panose="05000000000000000000" pitchFamily="2" charset="2"/>
              <a:buChar char="ü"/>
            </a:pPr>
            <a:r>
              <a:rPr lang="en-US" dirty="0" smtClean="0"/>
              <a:t>Students at school, college or university.</a:t>
            </a:r>
            <a:endParaRPr lang="en-MY" dirty="0"/>
          </a:p>
        </p:txBody>
      </p:sp>
      <p:sp>
        <p:nvSpPr>
          <p:cNvPr id="4" name="Content Placeholder 3"/>
          <p:cNvSpPr>
            <a:spLocks noGrp="1"/>
          </p:cNvSpPr>
          <p:nvPr>
            <p:ph sz="half" idx="2"/>
          </p:nvPr>
        </p:nvSpPr>
        <p:spPr/>
        <p:txBody>
          <a:bodyPr>
            <a:normAutofit lnSpcReduction="10000"/>
          </a:bodyPr>
          <a:lstStyle/>
          <a:p>
            <a:r>
              <a:rPr lang="en-US" dirty="0" smtClean="0"/>
              <a:t>Senders</a:t>
            </a:r>
          </a:p>
          <a:p>
            <a:pPr>
              <a:buFont typeface="Wingdings" panose="05000000000000000000" pitchFamily="2" charset="2"/>
              <a:buChar char="ü"/>
            </a:pPr>
            <a:r>
              <a:rPr lang="en-US" dirty="0" smtClean="0"/>
              <a:t>Postage</a:t>
            </a:r>
          </a:p>
          <a:p>
            <a:pPr>
              <a:buFont typeface="Wingdings" panose="05000000000000000000" pitchFamily="2" charset="2"/>
              <a:buChar char="ü"/>
            </a:pPr>
            <a:r>
              <a:rPr lang="en-US" dirty="0" smtClean="0"/>
              <a:t>Cash on delivery</a:t>
            </a:r>
            <a:endParaRPr lang="en-MY" dirty="0"/>
          </a:p>
        </p:txBody>
      </p:sp>
    </p:spTree>
    <p:extLst>
      <p:ext uri="{BB962C8B-B14F-4D97-AF65-F5344CB8AC3E}">
        <p14:creationId xmlns:p14="http://schemas.microsoft.com/office/powerpoint/2010/main" val="3113430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Employee orientation presentatio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ln>
          <a:solidFill>
            <a:schemeClr val="accent2"/>
          </a:solidFill>
        </a:ln>
      </a:spPr>
      <a:bodyPr wrap="square" rtlCol="0" anchor="ctr" anchorCtr="1">
        <a:spAutoFit/>
      </a:bodyPr>
      <a:lstStyle>
        <a:defPPr>
          <a:defRPr dirty="0"/>
        </a:defPPr>
      </a:lstStyle>
      <a:style>
        <a:lnRef idx="2">
          <a:schemeClr val="accent2"/>
        </a:lnRef>
        <a:fillRef idx="1">
          <a:schemeClr val="lt1"/>
        </a:fillRef>
        <a:effectRef idx="0">
          <a:schemeClr val="accent2"/>
        </a:effectRef>
        <a:fontRef idx="minor">
          <a:schemeClr val="dk1"/>
        </a:fontRef>
      </a:style>
    </a:txDef>
  </a:objectDefaults>
  <a:extraClrSchemeLst/>
  <a:extLst>
    <a:ext uri="{05A4C25C-085E-4340-85A3-A5531E510DB2}">
      <thm15:themeFamily xmlns:thm15="http://schemas.microsoft.com/office/thememl/2012/main" name="Employee orientation presentation.potx" id="{491EEBB4-C6D7-44F0-B46D-F66FCB26A43F}" vid="{9EC79041-D990-4C58-BA79-875FFA2E4A37}"/>
    </a:ext>
  </a:extLst>
</a:theme>
</file>

<file path=ppt/theme/theme2.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Employee orientation presentation</Template>
  <TotalTime>36</TotalTime>
  <Words>186</Words>
  <Application>Microsoft Office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Cambria</vt:lpstr>
      <vt:lpstr>Wingdings</vt:lpstr>
      <vt:lpstr>Employee orientation presentation</vt:lpstr>
      <vt:lpstr>CHANNELS</vt:lpstr>
      <vt:lpstr>CUSTOMER SEGMENT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User</dc:creator>
  <cp:lastModifiedBy>User</cp:lastModifiedBy>
  <cp:revision>5</cp:revision>
  <dcterms:created xsi:type="dcterms:W3CDTF">2022-01-14T07:55:17Z</dcterms:created>
  <dcterms:modified xsi:type="dcterms:W3CDTF">2022-01-14T10:54:17Z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