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ice 49" userId="aab24825df3fe4fa" providerId="LiveId" clId="{102C10E6-18B6-45B9-B3AE-B2F0D03B9D1A}"/>
    <pc:docChg chg="undo custSel modSld">
      <pc:chgData name="Voice 49" userId="aab24825df3fe4fa" providerId="LiveId" clId="{102C10E6-18B6-45B9-B3AE-B2F0D03B9D1A}" dt="2022-04-27T00:04:22.355" v="24" actId="20577"/>
      <pc:docMkLst>
        <pc:docMk/>
      </pc:docMkLst>
      <pc:sldChg chg="modSp mod">
        <pc:chgData name="Voice 49" userId="aab24825df3fe4fa" providerId="LiveId" clId="{102C10E6-18B6-45B9-B3AE-B2F0D03B9D1A}" dt="2022-04-27T00:03:45.434" v="13" actId="20577"/>
        <pc:sldMkLst>
          <pc:docMk/>
          <pc:sldMk cId="1091174729" sldId="256"/>
        </pc:sldMkLst>
        <pc:spChg chg="mod">
          <ac:chgData name="Voice 49" userId="aab24825df3fe4fa" providerId="LiveId" clId="{102C10E6-18B6-45B9-B3AE-B2F0D03B9D1A}" dt="2022-04-27T00:03:45.434" v="13" actId="20577"/>
          <ac:spMkLst>
            <pc:docMk/>
            <pc:sldMk cId="1091174729" sldId="256"/>
            <ac:spMk id="3" creationId="{E648CC65-1A88-4B52-BCB7-0FEC80001B0A}"/>
          </ac:spMkLst>
        </pc:spChg>
      </pc:sldChg>
      <pc:sldChg chg="modSp mod">
        <pc:chgData name="Voice 49" userId="aab24825df3fe4fa" providerId="LiveId" clId="{102C10E6-18B6-45B9-B3AE-B2F0D03B9D1A}" dt="2022-04-27T00:04:22.355" v="24" actId="20577"/>
        <pc:sldMkLst>
          <pc:docMk/>
          <pc:sldMk cId="2454207206" sldId="257"/>
        </pc:sldMkLst>
        <pc:spChg chg="mod">
          <ac:chgData name="Voice 49" userId="aab24825df3fe4fa" providerId="LiveId" clId="{102C10E6-18B6-45B9-B3AE-B2F0D03B9D1A}" dt="2022-04-27T00:04:22.355" v="24" actId="20577"/>
          <ac:spMkLst>
            <pc:docMk/>
            <pc:sldMk cId="2454207206" sldId="257"/>
            <ac:spMk id="3" creationId="{ED260120-A834-401A-A46F-1E427BF7D9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1027-4AC9-48B9-9F1B-68AC7757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1D36-989C-4965-A82B-7092D4FA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8293-5390-4B14-BB20-D228A175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35C5-9B22-4B26-BCFA-3942EDC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0AE9-3301-45AD-BECA-2A363D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4689-8B47-4E88-B99C-686F6EBA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B89C-725C-44C0-998D-AD692DEE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2216-B0D5-4963-BF20-981A465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295C-D8A8-4D93-9488-C8E70731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242F-F7E3-4CF4-A552-E449C0F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7875-9410-4F56-AE19-897C2BDF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B1E39-7B2D-4B27-BEC9-B0C96C5E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60BD-AEF3-4097-BEF3-269FD06B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7D5-D861-4437-AB67-437129BB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E633-15BC-48F4-B76A-1BFCD18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35D1-F4F9-4DFB-A903-ABFC1A51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5040-AC38-4B7E-9FC6-59B46FD8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1D5B-0358-4F2D-879D-3C37F543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6C5F-C0FA-4E85-B45C-E3C37C3D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7E84-6EBF-467D-AAF5-7573A48C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D7C-C5F6-4076-B342-F765BE3D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0C57-8929-4E4A-848D-FE199420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0922-0DC4-40F0-8676-BE1BD91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3BDC-1A7F-4005-B9E0-54F46708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0740-E580-4F22-A2CF-2E9B217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E893-52DE-470A-A156-3F19231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DD31-601D-4E07-9116-C62959C3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9BFB-9F9B-4A65-85DD-0B1C5CB5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F1B5F-142C-4756-B620-77254562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D82C-0826-4C3A-8881-9373624E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3F61-591E-44F1-AAF8-FB40662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63C2-186F-4832-9579-9D490A11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ACCB-4F51-4B54-BA2B-3D9E3837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D7C4E-8524-4E67-8411-D98A0951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0D49A-1221-44EC-82AA-F323A1A91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272E-54FC-408D-99EA-9544E5E91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346CF-0097-4861-AAF9-309617F3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F63A5-2DA3-45AF-9CFD-E71F5210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B802-6F86-46FF-8F27-AB1E9920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61C0-9CDC-4629-9402-F3BC4669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95223-183B-4CF1-BED6-CA56A48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A277A-6CBA-4AB1-A030-7270E39C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5B816-D0B2-444D-9BBD-E943C09F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4BE37-14D2-44FE-909D-CCB5735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30E62-D8C0-4074-8459-F9ECBB1E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FA476-3F13-4183-BA56-FD88764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F841-EA20-45C0-8C0E-C16820E5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50CA-8C0C-4A8E-8261-CAADC478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0AAD-E3BE-41D1-865E-7B582099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F29D4-7447-4002-ABB2-A1FC6660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7F6D-E5B8-4A88-93A7-58497E3B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812B-08B5-4DE6-AC41-D31B1257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290-D1B5-418A-903D-47557098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E67A-0100-4C40-B0D5-A7A977FD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BF85-5BCA-477E-A34C-50DC1C67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DDEDA-7034-4DF5-98DF-C0DAF86D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DE7B-489B-4C1C-ABA2-070813AC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0813-8C9E-4B94-9C45-BD43AAD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8EC4A-D44E-4B90-B4F8-B1ADCF46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F0D3-1513-4595-B454-D28F0E7A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21C6-B33B-465A-AF3E-8FE6202D1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D91A-0936-4768-9058-8C89B4DA0A9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F9E9-BA50-4530-B63D-FE156042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A44E-24D4-4E0A-B5ED-44CED05BD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4854-D021-4D6C-93F5-33677C01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I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ndependent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tudy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CC65-1A88-4B52-BCB7-0FEC80001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Topic: YouTube API Integration</a:t>
            </a:r>
          </a:p>
          <a:p>
            <a:r>
              <a:rPr lang="en-US" dirty="0"/>
              <a:t>Research &amp; Implement &amp; Present </a:t>
            </a:r>
          </a:p>
          <a:p>
            <a:r>
              <a:rPr lang="en-US" dirty="0"/>
              <a:t>by Zikun Fu</a:t>
            </a:r>
          </a:p>
        </p:txBody>
      </p:sp>
    </p:spTree>
    <p:extLst>
      <p:ext uri="{BB962C8B-B14F-4D97-AF65-F5344CB8AC3E}">
        <p14:creationId xmlns:p14="http://schemas.microsoft.com/office/powerpoint/2010/main" val="109117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2732-7F0D-4455-B84D-E811483D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8FEF-D3C4-4F08-9EFC-B4350601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scripts</a:t>
            </a:r>
          </a:p>
          <a:p>
            <a:pPr lvl="1"/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="https://apis.google.com/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js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/api.js"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key obtained from google cloud platform</a:t>
            </a:r>
          </a:p>
          <a:p>
            <a:pPr lvl="1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AIzaSyDDxuyWE0GgPlp_RG6iYZvg27nF361RJ0U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4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8C7-51A9-4345-9E80-0BC6E1C7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connect YouTube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0120-A834-401A-A46F-1E427BF7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97"/>
            <a:ext cx="10515600" cy="410606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loadClient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gapi.client.setApiKey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"AIzaSyDDxuyWE0GgPlp_RG6iYZvg27nF361RJ0U"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gapi.client.load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"https://www.googleapis.com/discovery/v1/apis/youtube/v3/rest"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.then(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{ console.log(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"GAPI client loaded for API"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},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(err)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console.error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"Error loading GAPI client for API"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err); 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0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931B-745B-430D-A56C-7B98B5C3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search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A345-7668-4D81-B10D-86D9E754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searchSettings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"part"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'snippet'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"type"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'video'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'relevance'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maxResults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max,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"q"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keyword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A090-8B61-4065-B719-CC478759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7730-6101-4DD0-B8BD-C290BE19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gapi.client.youtube.search.list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searchSettings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11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F081-B1D7-4DE4-A007-C09614CC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547A-450B-4015-A979-D326840B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758" y="1932869"/>
            <a:ext cx="502073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//Video thumbnail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thumbnail = $(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thumbnail.attr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"http://i3.ytimg.com/vi/"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ID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"/hqdefault.jpg"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thumbnail.attr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id'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'thumbnail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(thumbnail)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//Video title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label = $(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'&lt;span&gt;'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label.append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document.createTextNode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(title));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//Append list to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Div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(label)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videoDiv.append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491DA-9C19-4CF4-A69E-3B9FC524AB7A}"/>
              </a:ext>
            </a:extLst>
          </p:cNvPr>
          <p:cNvSpPr txBox="1">
            <a:spLocks/>
          </p:cNvSpPr>
          <p:nvPr/>
        </p:nvSpPr>
        <p:spPr>
          <a:xfrm>
            <a:off x="674511" y="1932869"/>
            <a:ext cx="502073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result.forEach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(video =&gt; {</a:t>
            </a: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//Video </a:t>
            </a:r>
            <a:r>
              <a:rPr lang="en-US" sz="15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attr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ID =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video.id.videoId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n-NO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video.snippet.title;</a:t>
            </a:r>
          </a:p>
          <a:p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//Set Division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$(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'&lt;div&gt;'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imageBox.attr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'class'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'box’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//Set link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a=$(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'&lt;a&gt;'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a.attr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href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"https://www.youtube.com/watch?v="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ID 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a.attr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'data-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fancybox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115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 Extended</vt:lpstr>
      <vt:lpstr>Arial</vt:lpstr>
      <vt:lpstr>Calibri</vt:lpstr>
      <vt:lpstr>Calibri Light</vt:lpstr>
      <vt:lpstr>Cascadia Mono</vt:lpstr>
      <vt:lpstr>Office Theme</vt:lpstr>
      <vt:lpstr>Independent Study Presentation</vt:lpstr>
      <vt:lpstr>Prerequisite </vt:lpstr>
      <vt:lpstr>Function to connect YouTube API</vt:lpstr>
      <vt:lpstr>Set up search setting</vt:lpstr>
      <vt:lpstr>Sending request</vt:lpstr>
      <vt:lpstr>Organize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Study Presentation</dc:title>
  <dc:creator>Voice 49</dc:creator>
  <cp:lastModifiedBy>Voice 49</cp:lastModifiedBy>
  <cp:revision>1</cp:revision>
  <dcterms:created xsi:type="dcterms:W3CDTF">2022-04-26T21:26:36Z</dcterms:created>
  <dcterms:modified xsi:type="dcterms:W3CDTF">2022-04-27T00:04:28Z</dcterms:modified>
</cp:coreProperties>
</file>