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6" r:id="rId1"/>
  </p:sldMasterIdLst>
  <p:notesMasterIdLst>
    <p:notesMasterId r:id="rId12"/>
  </p:notesMasterIdLst>
  <p:sldIdLst>
    <p:sldId id="256" r:id="rId2"/>
    <p:sldId id="332" r:id="rId3"/>
    <p:sldId id="333" r:id="rId4"/>
    <p:sldId id="337" r:id="rId5"/>
    <p:sldId id="335" r:id="rId6"/>
    <p:sldId id="338" r:id="rId7"/>
    <p:sldId id="343" r:id="rId8"/>
    <p:sldId id="340" r:id="rId9"/>
    <p:sldId id="341" r:id="rId10"/>
    <p:sldId id="34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6197"/>
  </p:normalViewPr>
  <p:slideViewPr>
    <p:cSldViewPr snapToGrid="0">
      <p:cViewPr varScale="1">
        <p:scale>
          <a:sx n="121" d="100"/>
          <a:sy n="121" d="100"/>
        </p:scale>
        <p:origin x="200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58FFF5-5A8A-0C48-9BDF-73A236538738}" type="datetimeFigureOut">
              <a:rPr lang="en-US" smtClean="0"/>
              <a:t>10/29/23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9E06A0-BB35-7D4A-A299-27A68BFB9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4015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© Copyright </a:t>
            </a:r>
            <a:r>
              <a:rPr lang="en-US" b="1"/>
              <a:t>PresentationGo.com</a:t>
            </a:r>
            <a:r>
              <a:rPr lang="en-US"/>
              <a:t> – The free PowerPoint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7077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EC0C1-E388-0E4D-BDE8-ABF3595B57E6}" type="datetimeFigureOut">
              <a:rPr lang="en-US" smtClean="0"/>
              <a:t>10/29/23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B8698-B2E2-7540-AF31-22937F300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880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EC0C1-E388-0E4D-BDE8-ABF3595B57E6}" type="datetimeFigureOut">
              <a:rPr lang="en-US" smtClean="0"/>
              <a:t>10/29/23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B8698-B2E2-7540-AF31-22937F300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34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EC0C1-E388-0E4D-BDE8-ABF3595B57E6}" type="datetimeFigureOut">
              <a:rPr lang="en-US" smtClean="0"/>
              <a:t>10/29/23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B8698-B2E2-7540-AF31-22937F3001AD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470839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EC0C1-E388-0E4D-BDE8-ABF3595B57E6}" type="datetimeFigureOut">
              <a:rPr lang="en-US" smtClean="0"/>
              <a:t>10/29/23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B8698-B2E2-7540-AF31-22937F300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3710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EC0C1-E388-0E4D-BDE8-ABF3595B57E6}" type="datetimeFigureOut">
              <a:rPr lang="en-US" smtClean="0"/>
              <a:t>10/29/23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B8698-B2E2-7540-AF31-22937F3001AD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306786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EC0C1-E388-0E4D-BDE8-ABF3595B57E6}" type="datetimeFigureOut">
              <a:rPr lang="en-US" smtClean="0"/>
              <a:t>10/29/23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B8698-B2E2-7540-AF31-22937F300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4484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EC0C1-E388-0E4D-BDE8-ABF3595B57E6}" type="datetimeFigureOut">
              <a:rPr lang="en-US" smtClean="0"/>
              <a:t>10/29/23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B8698-B2E2-7540-AF31-22937F300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5832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EC0C1-E388-0E4D-BDE8-ABF3595B57E6}" type="datetimeFigureOut">
              <a:rPr lang="en-US" smtClean="0"/>
              <a:t>10/29/23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B8698-B2E2-7540-AF31-22937F300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580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EC0C1-E388-0E4D-BDE8-ABF3595B57E6}" type="datetimeFigureOut">
              <a:rPr lang="en-US" smtClean="0"/>
              <a:t>10/29/23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B8698-B2E2-7540-AF31-22937F300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171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EC0C1-E388-0E4D-BDE8-ABF3595B57E6}" type="datetimeFigureOut">
              <a:rPr lang="en-US" smtClean="0"/>
              <a:t>10/29/23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B8698-B2E2-7540-AF31-22937F300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653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EC0C1-E388-0E4D-BDE8-ABF3595B57E6}" type="datetimeFigureOut">
              <a:rPr lang="en-US" smtClean="0"/>
              <a:t>10/29/23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B8698-B2E2-7540-AF31-22937F300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15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EC0C1-E388-0E4D-BDE8-ABF3595B57E6}" type="datetimeFigureOut">
              <a:rPr lang="en-US" smtClean="0"/>
              <a:t>10/29/23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B8698-B2E2-7540-AF31-22937F300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602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EC0C1-E388-0E4D-BDE8-ABF3595B57E6}" type="datetimeFigureOut">
              <a:rPr lang="en-US" smtClean="0"/>
              <a:t>10/29/23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B8698-B2E2-7540-AF31-22937F300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881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EC0C1-E388-0E4D-BDE8-ABF3595B57E6}" type="datetimeFigureOut">
              <a:rPr lang="en-US" smtClean="0"/>
              <a:t>10/29/23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B8698-B2E2-7540-AF31-22937F300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491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EC0C1-E388-0E4D-BDE8-ABF3595B57E6}" type="datetimeFigureOut">
              <a:rPr lang="en-US" smtClean="0"/>
              <a:t>10/29/23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B8698-B2E2-7540-AF31-22937F300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545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EC0C1-E388-0E4D-BDE8-ABF3595B57E6}" type="datetimeFigureOut">
              <a:rPr lang="en-US" smtClean="0"/>
              <a:t>10/29/23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B8698-B2E2-7540-AF31-22937F300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748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AEC0C1-E388-0E4D-BDE8-ABF3595B57E6}" type="datetimeFigureOut">
              <a:rPr lang="en-US" smtClean="0"/>
              <a:t>10/29/23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E6B8698-B2E2-7540-AF31-22937F300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594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7" r:id="rId1"/>
    <p:sldLayoutId id="2147483848" r:id="rId2"/>
    <p:sldLayoutId id="2147483849" r:id="rId3"/>
    <p:sldLayoutId id="2147483850" r:id="rId4"/>
    <p:sldLayoutId id="2147483851" r:id="rId5"/>
    <p:sldLayoutId id="2147483852" r:id="rId6"/>
    <p:sldLayoutId id="2147483853" r:id="rId7"/>
    <p:sldLayoutId id="2147483854" r:id="rId8"/>
    <p:sldLayoutId id="2147483855" r:id="rId9"/>
    <p:sldLayoutId id="2147483856" r:id="rId10"/>
    <p:sldLayoutId id="2147483857" r:id="rId11"/>
    <p:sldLayoutId id="2147483858" r:id="rId12"/>
    <p:sldLayoutId id="2147483859" r:id="rId13"/>
    <p:sldLayoutId id="2147483860" r:id="rId14"/>
    <p:sldLayoutId id="2147483861" r:id="rId15"/>
    <p:sldLayoutId id="214748386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18E43-F822-F97C-4F3E-BC06EA90D8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Guess The Word Game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BB812A-646B-3F20-E8CD-D7E0F4B9A9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50834"/>
            <a:ext cx="7766936" cy="707886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Programming Internship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432600-4FD4-C66A-159D-4D0A09E55B2C}"/>
              </a:ext>
            </a:extLst>
          </p:cNvPr>
          <p:cNvSpPr txBox="1"/>
          <p:nvPr/>
        </p:nvSpPr>
        <p:spPr>
          <a:xfrm>
            <a:off x="10510" y="6201102"/>
            <a:ext cx="41620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Vignesh 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FCEFD3-DD99-B396-C635-615970307456}"/>
              </a:ext>
            </a:extLst>
          </p:cNvPr>
          <p:cNvSpPr txBox="1"/>
          <p:nvPr/>
        </p:nvSpPr>
        <p:spPr>
          <a:xfrm>
            <a:off x="9732580" y="6505903"/>
            <a:ext cx="2490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Vault of codes</a:t>
            </a:r>
          </a:p>
        </p:txBody>
      </p:sp>
    </p:spTree>
    <p:extLst>
      <p:ext uri="{BB962C8B-B14F-4D97-AF65-F5344CB8AC3E}">
        <p14:creationId xmlns:p14="http://schemas.microsoft.com/office/powerpoint/2010/main" val="14057429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AEE7D-54CF-A262-05F2-98A3755FA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7237" y="2680130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956054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032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D6D71F-ECC9-19C9-4ED4-FDC77B7B77E5}"/>
              </a:ext>
            </a:extLst>
          </p:cNvPr>
          <p:cNvSpPr txBox="1"/>
          <p:nvPr/>
        </p:nvSpPr>
        <p:spPr>
          <a:xfrm>
            <a:off x="294290" y="1198179"/>
            <a:ext cx="7756634" cy="49246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300000"/>
              </a:lnSpc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marL="342900" indent="-342900">
              <a:lnSpc>
                <a:spcPct val="300000"/>
              </a:lnSpc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Working</a:t>
            </a:r>
          </a:p>
          <a:p>
            <a:pPr marL="342900" indent="-342900">
              <a:lnSpc>
                <a:spcPct val="300000"/>
              </a:lnSpc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Uses</a:t>
            </a:r>
          </a:p>
          <a:p>
            <a:pPr marL="342900" indent="-342900">
              <a:lnSpc>
                <a:spcPct val="300000"/>
              </a:lnSpc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 and disadvantages </a:t>
            </a:r>
          </a:p>
          <a:p>
            <a:pPr marL="342900" indent="-342900">
              <a:lnSpc>
                <a:spcPct val="300000"/>
              </a:lnSpc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development</a:t>
            </a:r>
          </a:p>
          <a:p>
            <a:pPr marL="342900" indent="-342900">
              <a:lnSpc>
                <a:spcPct val="300000"/>
              </a:lnSpc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694283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50E2A5-BD2A-6266-2714-2B6B2538DBE0}"/>
              </a:ext>
            </a:extLst>
          </p:cNvPr>
          <p:cNvSpPr txBox="1"/>
          <p:nvPr/>
        </p:nvSpPr>
        <p:spPr>
          <a:xfrm>
            <a:off x="578063" y="231226"/>
            <a:ext cx="90388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DF3CAD-BC55-ADC8-6AA8-71DCDA27535C}"/>
              </a:ext>
            </a:extLst>
          </p:cNvPr>
          <p:cNvSpPr txBox="1"/>
          <p:nvPr/>
        </p:nvSpPr>
        <p:spPr>
          <a:xfrm>
            <a:off x="147144" y="1261244"/>
            <a:ext cx="9270125" cy="4197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Söhne"/>
              </a:rPr>
              <a:t>In this presentation, we'll explore the development of an interactive and entertaining Java-based game called "Guess the Word.”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Söhne"/>
              </a:rPr>
              <a:t>"Guess the Word" is a classic word-guessing game where players attempt to unveil a hidden word within a limited number of guesses.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Söhne"/>
              </a:rPr>
              <a:t>Beyond entertainment, this game has potential applications in education, language learning, and as a recreational pastime.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Söhne"/>
              </a:rPr>
              <a:t>We'll delve into the code structure, Java Swing elements, and the logic behind this game.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Söhne"/>
              </a:rPr>
              <a:t>We'll also discuss possible enhancements to make the game more engaging and versatile.</a:t>
            </a:r>
          </a:p>
          <a:p>
            <a:pPr algn="just">
              <a:lnSpc>
                <a:spcPct val="150000"/>
              </a:lnSpc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5024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F9CFB0B-621C-4834-D3EF-44214E9EB80F}"/>
              </a:ext>
            </a:extLst>
          </p:cNvPr>
          <p:cNvSpPr txBox="1"/>
          <p:nvPr/>
        </p:nvSpPr>
        <p:spPr>
          <a:xfrm>
            <a:off x="73572" y="220716"/>
            <a:ext cx="87761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70AB0F-9E1F-1514-3BF7-3CEF32399C4E}"/>
              </a:ext>
            </a:extLst>
          </p:cNvPr>
          <p:cNvSpPr txBox="1"/>
          <p:nvPr/>
        </p:nvSpPr>
        <p:spPr>
          <a:xfrm>
            <a:off x="157655" y="1156138"/>
            <a:ext cx="9480331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game begins by randomly selecting a word from a predefined list (e.g., "java," "programming," "computer").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keep the word hidden, the selected word is initially displayed with underscores, one for each letter (e.g., "java" becomes "_ _ _ _").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Players enter their guesses in a text field and click the "Guess" button.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game compares the player's guess to the selected word.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guess matches the selected word, the player is declared the winner.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guess is incorrect, the player's number of attempts is increased, and they receive feedback.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game allows a maximum number of attempts (e.g., 5), and the player loses if they run out of attempts without guessing the word.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game provides feedback, informing the player about their guess's correctness and the number of attempts remaining.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245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ACF5639-5B3F-B88E-FBAE-5DA47BD946EF}"/>
              </a:ext>
            </a:extLst>
          </p:cNvPr>
          <p:cNvSpPr txBox="1"/>
          <p:nvPr/>
        </p:nvSpPr>
        <p:spPr>
          <a:xfrm>
            <a:off x="567557" y="168167"/>
            <a:ext cx="86605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524B55-6A82-C219-E8F4-AEFDD1241A33}"/>
              </a:ext>
            </a:extLst>
          </p:cNvPr>
          <p:cNvSpPr txBox="1"/>
          <p:nvPr/>
        </p:nvSpPr>
        <p:spPr>
          <a:xfrm>
            <a:off x="136634" y="1198180"/>
            <a:ext cx="9259614" cy="3781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Utilize the game as an educational tool to enhance vocabulary and word recognition skills for students of all ages.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The game can be adapted to help individuals learn new languages by substituting words in the player's native language.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Enhance cognitive skills such as problem-solving, pattern recognition, and memory.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Offer an engaging and fun pastime for individuals during leisure time, either as a standalone game or as part of a larger collection of games.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Incorporate the game into team-building exercises to encourage collaboration and communication among participants.</a:t>
            </a:r>
          </a:p>
        </p:txBody>
      </p:sp>
    </p:spTree>
    <p:extLst>
      <p:ext uri="{BB962C8B-B14F-4D97-AF65-F5344CB8AC3E}">
        <p14:creationId xmlns:p14="http://schemas.microsoft.com/office/powerpoint/2010/main" val="236785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C9DEF-6C94-BB9F-95B4-DD72C1385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24" y="115613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IN" sz="320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Advantages and disadvantages </a:t>
            </a:r>
            <a:br>
              <a:rPr lang="en-IN" sz="320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AE901B-E214-E326-BCB9-6608478C7445}"/>
              </a:ext>
            </a:extLst>
          </p:cNvPr>
          <p:cNvSpPr txBox="1"/>
          <p:nvPr/>
        </p:nvSpPr>
        <p:spPr>
          <a:xfrm>
            <a:off x="298955" y="767255"/>
            <a:ext cx="917085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0" i="0" u="sng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Advantages:</a:t>
            </a:r>
          </a:p>
          <a:p>
            <a:endParaRPr lang="en-IN" sz="1600" b="0" i="0" u="sng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Educational Value: 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Enhances vocabulary and word recognition.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Suitable for language learning and practicing spelling.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Entertainment:</a:t>
            </a:r>
          </a:p>
          <a:p>
            <a:pPr algn="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Offers a fun and engaging gameplay experience. </a:t>
            </a:r>
          </a:p>
          <a:p>
            <a:pPr algn="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Suitable for players of various age groups.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Accessibility: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Simple and easy-to-understand game mechanics.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be played on various devices.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Customization:</a:t>
            </a:r>
          </a:p>
          <a:p>
            <a:pPr algn="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Potential for customizing gameplay settings.</a:t>
            </a:r>
          </a:p>
          <a:p>
            <a:pPr algn="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Adaptable for different skill levels.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Versatility: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 be used in educational, recreational, and team-building contexts.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40409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C9DEF-6C94-BB9F-95B4-DD72C1385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24" y="115613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IN" sz="320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Advantages and disadvantages </a:t>
            </a:r>
            <a:br>
              <a:rPr lang="en-IN" sz="320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AE901B-E214-E326-BCB9-6608478C7445}"/>
              </a:ext>
            </a:extLst>
          </p:cNvPr>
          <p:cNvSpPr txBox="1"/>
          <p:nvPr/>
        </p:nvSpPr>
        <p:spPr>
          <a:xfrm>
            <a:off x="340995" y="914396"/>
            <a:ext cx="917085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Disa</a:t>
            </a:r>
            <a:r>
              <a:rPr lang="en-IN" sz="1600" b="0" i="0" u="sng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dvantages:</a:t>
            </a:r>
          </a:p>
          <a:p>
            <a:pPr algn="l"/>
            <a:endParaRPr lang="en-IN" sz="16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IN" sz="16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sz="16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Repetitiveness:</a:t>
            </a:r>
          </a:p>
          <a:p>
            <a:pPr algn="l"/>
            <a:r>
              <a:rPr lang="en-IN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Limited gameplay variety with a single word guessing concept.</a:t>
            </a:r>
          </a:p>
          <a:p>
            <a:pPr algn="l"/>
            <a:endParaRPr lang="en-IN" sz="16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IN" sz="16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en-IN" sz="16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Lack of Complexity:</a:t>
            </a:r>
          </a:p>
          <a:p>
            <a:pPr algn="r"/>
            <a:r>
              <a:rPr lang="en-IN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May not challenge more advanced players due to its simplicity.</a:t>
            </a:r>
          </a:p>
          <a:p>
            <a:pPr algn="r"/>
            <a:endParaRPr lang="en-IN" sz="16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endParaRPr lang="en-IN" sz="16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sz="16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Dependency on Word Database: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Limited enjoyment if the word list is small or not frequently updated.</a:t>
            </a:r>
          </a:p>
          <a:p>
            <a:pPr algn="l"/>
            <a:endParaRPr lang="en-IN" sz="16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IN" sz="16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en-IN" sz="16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Solo Play: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en-IN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Primarily designed for individual play, limiting social interaction.</a:t>
            </a:r>
          </a:p>
          <a:p>
            <a:pPr algn="l"/>
            <a:endParaRPr lang="en-IN" sz="1600" b="1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IN" sz="1600" b="1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sz="16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Lack of Visual Appeal: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Minimal graphics and sound may not engage players looking for a more immersive experience.</a:t>
            </a:r>
          </a:p>
        </p:txBody>
      </p:sp>
    </p:spTree>
    <p:extLst>
      <p:ext uri="{BB962C8B-B14F-4D97-AF65-F5344CB8AC3E}">
        <p14:creationId xmlns:p14="http://schemas.microsoft.com/office/powerpoint/2010/main" val="1003620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C472C-8615-754C-A827-C978B07E0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839" y="168167"/>
            <a:ext cx="8596668" cy="1320800"/>
          </a:xfrm>
        </p:spPr>
        <p:txBody>
          <a:bodyPr>
            <a:normAutofit/>
          </a:bodyPr>
          <a:lstStyle/>
          <a:p>
            <a:r>
              <a:rPr lang="en-IN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Future Development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487788-273D-C96C-8E7B-0EC05ECC8044}"/>
              </a:ext>
            </a:extLst>
          </p:cNvPr>
          <p:cNvSpPr txBox="1"/>
          <p:nvPr/>
        </p:nvSpPr>
        <p:spPr>
          <a:xfrm>
            <a:off x="168163" y="1072055"/>
            <a:ext cx="775663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Online Multiplayer:</a:t>
            </a:r>
            <a:r>
              <a:rPr lang="en-I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Enable online multiplayer mode, allowing players to compete with friends or strangers from around the world.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IN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Customization:</a:t>
            </a:r>
            <a:r>
              <a:rPr lang="en-I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Add options for players to customize game settings, such as word length, attempts, and time limits.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IN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Word Packs:</a:t>
            </a:r>
            <a:r>
              <a:rPr lang="en-I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Offer themed word packs (e.g., science, movies, sports) that players can choose from, expanding the game's content.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IN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Power-ups:</a:t>
            </a:r>
            <a:r>
              <a:rPr lang="en-I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Introduce power-ups or hints that players can earn or purchase to make the game more dynamic.</a:t>
            </a:r>
          </a:p>
          <a:p>
            <a:pPr algn="l"/>
            <a:endParaRPr lang="en-IN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Achievements and Rewards:</a:t>
            </a:r>
            <a:r>
              <a:rPr lang="en-I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Implement an achievement system with rewards to motivate players to continue playing and mastering the game.</a:t>
            </a:r>
          </a:p>
        </p:txBody>
      </p:sp>
    </p:spTree>
    <p:extLst>
      <p:ext uri="{BB962C8B-B14F-4D97-AF65-F5344CB8AC3E}">
        <p14:creationId xmlns:p14="http://schemas.microsoft.com/office/powerpoint/2010/main" val="7693435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BCB6B-7C4C-3AAB-41FE-BB9A61BBB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2553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270F0A-EE09-87D2-1180-45BCF944C81A}"/>
              </a:ext>
            </a:extLst>
          </p:cNvPr>
          <p:cNvSpPr txBox="1"/>
          <p:nvPr/>
        </p:nvSpPr>
        <p:spPr>
          <a:xfrm>
            <a:off x="388881" y="1093074"/>
            <a:ext cx="925961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We've explored the creation of the "Guess the Word" game, a simple yet engaging Java Swing-based application.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IN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We've seen how the game can serve as an educational tool for vocabulary enhancement and language learning.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IN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provides a fun and interactive experience for players of all ages.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IN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"Guess the Word" can be adapted to different skill levels and contexts.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IN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We've discussed potential improvements, such as multiplayer modes, customization, and themed word packs.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IN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We’ve discussed the pros and cons of this project.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IN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game has uses ranging from education to recreation, making it a valuable tool.</a:t>
            </a:r>
          </a:p>
          <a:p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854034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{608BB39D-6BF2-B048-9596-B00910D2E7C6}tf10001060</Template>
  <TotalTime>159</TotalTime>
  <Words>805</Words>
  <Application>Microsoft Macintosh PowerPoint</Application>
  <PresentationFormat>Widescreen</PresentationFormat>
  <Paragraphs>105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Söhne</vt:lpstr>
      <vt:lpstr>Times New Roman</vt:lpstr>
      <vt:lpstr>Trebuchet MS</vt:lpstr>
      <vt:lpstr>Wingdings 3</vt:lpstr>
      <vt:lpstr>Facet</vt:lpstr>
      <vt:lpstr>Guess The Word Game</vt:lpstr>
      <vt:lpstr>Contents</vt:lpstr>
      <vt:lpstr>PowerPoint Presentation</vt:lpstr>
      <vt:lpstr>PowerPoint Presentation</vt:lpstr>
      <vt:lpstr>PowerPoint Presentation</vt:lpstr>
      <vt:lpstr>Advantages and disadvantages  </vt:lpstr>
      <vt:lpstr>Advantages and disadvantages  </vt:lpstr>
      <vt:lpstr>Future Development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Programming </dc:title>
  <dc:creator>1NH21AI118_Vignesh _A</dc:creator>
  <cp:lastModifiedBy>1NH21AI118_Vignesh _A</cp:lastModifiedBy>
  <cp:revision>5</cp:revision>
  <dcterms:created xsi:type="dcterms:W3CDTF">2023-10-09T08:08:19Z</dcterms:created>
  <dcterms:modified xsi:type="dcterms:W3CDTF">2023-10-29T06:08:23Z</dcterms:modified>
</cp:coreProperties>
</file>