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6" r:id="rId6"/>
    <p:sldId id="267" r:id="rId7"/>
    <p:sldId id="268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8CBC2-CBBA-33AC-E4E8-69611D784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2EAD0-5EB5-7797-AE11-B922CB5F6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5342E-D31F-BB03-6FD6-A88BF9CB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FD83-4F1A-E01D-1780-E0E7A15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D4863-B003-F24B-8BBB-BE4C649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D97F-B88E-BCA5-3C1C-8F3E2931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C5216-7684-B023-A799-1AAF386C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ABA68-44CA-8B4E-7F7E-2DDA0ABC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3DADE-FCA3-B515-FADE-A06761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C734-9577-D869-2F7F-782B4AEE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DEDB0-71E6-E1D4-8DD7-8383D93E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9C362-F397-D164-35A8-5641D12D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F5683-4FA7-22F0-4534-1D51D13E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BD14F-CCEB-56C0-CE1B-401F6D01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2D7F1-78C9-201E-4931-5FB82F3E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DDF19-5FDD-D192-D50B-9ABAAA6F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7154F-8A36-00D7-CF2B-5D62398D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6F729-2BF4-3A2C-2A7C-4307952D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BA78D-1BDD-9A93-66A4-BC283437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AEE84-FFBF-4413-99C4-129EC5D8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AEC0-A730-C33F-6708-1B1A5AF3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2A39A-AC07-73B7-BF5E-3761FA6A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DEFF9-07F7-4586-B664-99CC436D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D9527-91B1-3DD5-AC8B-D7999D64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1496B-3BB9-72CD-12FE-9BCADF80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FC3F8-0759-8312-9043-0268CC19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4633E-A89B-C993-3420-C150076F4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1339A-8732-5F6D-C349-262752E2A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8E945-FD32-4EDF-3890-F1F93B05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DB42D-BE9C-9DD8-3EF1-F611C529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1F214-C98D-A630-560C-1580D33B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6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E3674-3250-CC44-4ADB-7BF1D269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6DEFF-8CB7-BDBC-88E4-6172974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CC67A-9ED4-FB32-34E7-B3B676CC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CB144-9754-4AB3-5CED-D0031D019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439D77-6C1B-8063-1FAB-1BCCB888F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5FE64-83EC-9C18-2A23-B5EEA0B8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314F2A-343D-3B3F-D565-521FBE03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9A152-0A01-9CC8-DDC9-14A7888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6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B8883-ABC9-8844-3971-5D3CDA1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A0D7D-3448-B3B4-EEDB-43C63191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E9740-4BA8-83F1-F7A8-FBF4504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06956-7D03-5643-3024-ED4FEFBF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3D44D6-7379-048A-5085-82B099A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F44BE9-634A-E273-8288-88CD31A6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AF29C-180C-A856-0916-624B0F7E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F8A9-0110-E0F0-D555-8B261997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48A35-B6D0-AE41-54FC-01889870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5EA15-41DB-A1F3-4007-5CBCB153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E978E-5672-FCF1-FC92-BB61265A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D4A09-1595-4BA9-E3DA-7C6E8BBD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D09D-5FE4-126A-F91A-912DD451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D196-966F-78E0-9E74-11DB1301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2D606-EA24-33C3-A9F2-D89B93B13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126C7-B3B4-5532-DFDA-A994756C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D51B4-5631-62C7-F1F2-C9CE5ACB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C3196-FD7A-5F35-5232-881EECC7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5E40B-0205-32FE-5184-3789C51D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4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3733CF-8942-F685-5BC2-5DEA5DA2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0D164-628C-8876-3B3E-C3B8AFF5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AD225-65DD-42E3-4CB5-B819E10CB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3605-3358-4519-AD63-FF5764395BE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726B-DAB1-EAA6-A374-5C52C18F7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0DCAC-FF41-50CD-3668-BD7A3D2D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EB57-12AA-4363-B6B9-8A6293C2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8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261EB-EC28-7412-5EAC-BA82C7D1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Sign Language Translation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25858-413C-7679-BFA2-EE20B804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Presenter: </a:t>
            </a:r>
            <a:r>
              <a:rPr lang="en-US" altLang="zh-CN" dirty="0" err="1"/>
              <a:t>Zilan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8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 do 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862BB-483D-CBFE-676B-0D8CA53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Integrate the module with a cool UI </a:t>
            </a:r>
          </a:p>
          <a:p>
            <a:endParaRPr lang="en-US" altLang="zh-CN" dirty="0"/>
          </a:p>
          <a:p>
            <a:r>
              <a:rPr lang="en-US" altLang="zh-CN" dirty="0"/>
              <a:t>Bring mouth/arms/etc. as new features into the model</a:t>
            </a:r>
          </a:p>
          <a:p>
            <a:endParaRPr lang="en-US" altLang="zh-CN" dirty="0"/>
          </a:p>
          <a:p>
            <a:r>
              <a:rPr lang="en-US" altLang="zh-CN" dirty="0"/>
              <a:t>Merge the app with Azure/Teams/Edge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60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472" y="1608446"/>
            <a:ext cx="10515600" cy="1325563"/>
          </a:xfrm>
        </p:spPr>
        <p:txBody>
          <a:bodyPr/>
          <a:lstStyle/>
          <a:p>
            <a:r>
              <a:rPr lang="en-US" altLang="zh-CN" b="1" dirty="0"/>
              <a:t>Thanks!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F20CA-AC54-5914-DC0D-72C77200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472" y="3429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Contact: t-</a:t>
            </a:r>
            <a:r>
              <a:rPr lang="en-US" altLang="zh-CN" dirty="0" err="1"/>
              <a:t>zilanzhang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0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868F-A89E-1EC6-10F0-8F074D39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Facts &amp; Problems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EA51D-7426-3D1D-C056-A9940CE5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than 360 million people are deaf or have hearing loss problems in the world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Delivering information through Sign Language or texts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About 300 different sign languages around the world</a:t>
            </a:r>
          </a:p>
          <a:p>
            <a:r>
              <a:rPr lang="en-US" altLang="zh-CN" dirty="0"/>
              <a:t>Time-costing learning and rare usage for normal people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The Machine learns much fasters than humans, and normal 	people don’t need to learn any sign language</a:t>
            </a:r>
          </a:p>
          <a:p>
            <a:pPr marL="0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25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868F-A89E-1EC6-10F0-8F074D39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EA51D-7426-3D1D-C056-A9940CE5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56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 – Sign Gestures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862BB-483D-CBFE-676B-0D8CA53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Sign Language for the demo is ASL(American Sign Language)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A2CA4F-5E10-3964-4398-803183089B3F}"/>
              </a:ext>
            </a:extLst>
          </p:cNvPr>
          <p:cNvSpPr txBox="1"/>
          <p:nvPr/>
        </p:nvSpPr>
        <p:spPr>
          <a:xfrm>
            <a:off x="1363377" y="4894090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Challenge</a:t>
            </a:r>
            <a:r>
              <a:rPr lang="en-US" altLang="zh-CN" dirty="0"/>
              <a:t>: </a:t>
            </a:r>
            <a:r>
              <a:rPr lang="zh-CN" altLang="en-US" dirty="0"/>
              <a:t>Ambiguity</a:t>
            </a:r>
            <a:r>
              <a:rPr lang="en-US" altLang="zh-CN" dirty="0"/>
              <a:t>/Similarity</a:t>
            </a:r>
            <a:r>
              <a:rPr lang="zh-CN" altLang="en-US" dirty="0"/>
              <a:t> of gestures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3D7E7A-07FC-2323-3789-EC877789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84" y="2400210"/>
            <a:ext cx="1714649" cy="21109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CAFE9B-00F5-8AC8-91B4-5C99B444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4" y="2377348"/>
            <a:ext cx="2423370" cy="21337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24FD7B-475E-C3A9-572D-35A84937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72" y="2413968"/>
            <a:ext cx="1935648" cy="21033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500B98-9814-5813-2848-E0DC65FF7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004" y="2258672"/>
            <a:ext cx="1737511" cy="22023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D4CD2F9-491D-D00A-1AD6-CEC4D9054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290" y="2277723"/>
            <a:ext cx="1714649" cy="216426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4DFA44C-0932-318C-31A5-B13F2CAF02B0}"/>
              </a:ext>
            </a:extLst>
          </p:cNvPr>
          <p:cNvSpPr txBox="1"/>
          <p:nvPr/>
        </p:nvSpPr>
        <p:spPr>
          <a:xfrm>
            <a:off x="1363377" y="5350860"/>
            <a:ext cx="931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Creativity</a:t>
            </a:r>
            <a:r>
              <a:rPr lang="en-US" altLang="zh-CN" dirty="0"/>
              <a:t>: Double ended queue to get the probability distribution in each time 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0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Ambiguity</a:t>
            </a:r>
            <a:r>
              <a:rPr lang="en-US" altLang="zh-CN" b="1" dirty="0"/>
              <a:t> handling -</a:t>
            </a:r>
            <a:r>
              <a:rPr lang="zh-CN" altLang="en-US" b="1" dirty="0"/>
              <a:t> </a:t>
            </a:r>
            <a:r>
              <a:rPr lang="en-US" altLang="zh-CN" b="1" dirty="0"/>
              <a:t>DEQUE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862BB-483D-CBFE-676B-0D8CA53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DEQUE:</a:t>
            </a:r>
            <a:r>
              <a:rPr lang="en-US" altLang="zh-CN" dirty="0"/>
              <a:t> Double ended queue</a:t>
            </a:r>
          </a:p>
          <a:p>
            <a:pPr marL="0" indent="0">
              <a:buNone/>
            </a:pPr>
            <a:r>
              <a:rPr lang="en-US" altLang="zh-CN" dirty="0"/>
              <a:t> 30fps camera + predict every 0.5s </a:t>
            </a:r>
            <a:r>
              <a:rPr lang="zh-CN" altLang="en-US" dirty="0"/>
              <a:t>≈ </a:t>
            </a:r>
            <a:r>
              <a:rPr lang="en-US" altLang="zh-CN" dirty="0"/>
              <a:t>15 frames for each prediction</a:t>
            </a:r>
          </a:p>
          <a:p>
            <a:pPr marL="0" indent="0">
              <a:buNone/>
            </a:pPr>
            <a:r>
              <a:rPr lang="en-US" altLang="zh-CN" dirty="0"/>
              <a:t> 1. How to make ONE prediction based on 15 frames?</a:t>
            </a:r>
          </a:p>
          <a:p>
            <a:pPr marL="0" indent="0">
              <a:buNone/>
            </a:pPr>
            <a:r>
              <a:rPr lang="en-US" altLang="zh-CN" dirty="0"/>
              <a:t> 2. Sometimes, the model can make wrong predictions! How to deal    with some similar gestures?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294D839-BD80-61E5-39F3-75DCABF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23" y="4568089"/>
            <a:ext cx="1463040" cy="1463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9D96D1F-F1C6-F79B-6F26-F6C4C46A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93" y="4597156"/>
            <a:ext cx="1710403" cy="14339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FC93495-61CA-2572-1247-4EE980AC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590" y="4573009"/>
            <a:ext cx="1594975" cy="14532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23E0656-F5BC-7908-560C-6F72008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417" y="4381190"/>
            <a:ext cx="1714649" cy="211092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FFCA49B-E8D8-A8F7-9A09-4251A8E1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553" y="4203342"/>
            <a:ext cx="1737511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F3D7E7A-07FC-2323-3789-EC877789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3" y="2422600"/>
            <a:ext cx="771221" cy="9494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500B98-9814-5813-2848-E0DC65FF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53" y="2266421"/>
            <a:ext cx="851363" cy="10791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447012-4642-4392-12DB-27DD29AB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81" y="3504310"/>
            <a:ext cx="715062" cy="6515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66F622-44BB-64E4-3BA0-8333E647D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24" y="3480498"/>
            <a:ext cx="781225" cy="6549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69425C6-2D51-BAA0-7097-0DAB00CD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9" y="2422600"/>
            <a:ext cx="771221" cy="94945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E196DB-3AC9-FAA2-0FC8-57E051797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360" y="3480498"/>
            <a:ext cx="781225" cy="65496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11CA62F-A656-1A6B-EA47-D9111BF6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0" y="2422600"/>
            <a:ext cx="771221" cy="94945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CAD45FC-7B4A-D33D-0BE7-61D818C9E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271" y="3480498"/>
            <a:ext cx="781225" cy="6549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0D2C69F-83FC-630E-E450-2F2BAA78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82" y="2422600"/>
            <a:ext cx="771221" cy="9494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9D96D1F-F1C6-F79B-6F26-F6C4C46A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773" y="3480498"/>
            <a:ext cx="781225" cy="65496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639B61C-55ED-2F86-8713-B5A42F08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0" y="448697"/>
            <a:ext cx="851363" cy="10791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F504D45-6850-53A4-920C-8B65E228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8" y="1686586"/>
            <a:ext cx="715062" cy="65150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F5DDE0F-74D4-3F04-26B7-91F63830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07" y="448697"/>
            <a:ext cx="851363" cy="10791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FC93495-61CA-2572-1247-4EE980AC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49" y="1686586"/>
            <a:ext cx="715062" cy="6515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D6090D-69E1-E623-DE8E-640A0B22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53" y="625223"/>
            <a:ext cx="771221" cy="9494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4FBD83-1186-B5D9-37BD-CD1342181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944" y="1683121"/>
            <a:ext cx="781225" cy="654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4172D2-F90E-D62A-C117-9773201A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55" y="625223"/>
            <a:ext cx="771221" cy="949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AE97FD-5D39-2F0B-033E-220553951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446" y="1683121"/>
            <a:ext cx="781225" cy="6549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473DBC-59CB-C599-E212-5D562E71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28" y="448697"/>
            <a:ext cx="851363" cy="10791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8B3DAD-2CB0-64AE-0FFA-B1597242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870" y="1686586"/>
            <a:ext cx="715062" cy="651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E84D09-895F-1932-16A8-C5A90E19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3" y="4288063"/>
            <a:ext cx="771221" cy="9494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B4E054-AC6F-9DDE-4A35-C29596B8E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24" y="5345961"/>
            <a:ext cx="781225" cy="6549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DA2197-ED56-9875-20D4-9891CA2A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35" y="4288063"/>
            <a:ext cx="771221" cy="9494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C6ED1C-F824-BA33-51AB-31E84BBDE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726" y="5345961"/>
            <a:ext cx="781225" cy="65496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99653B9-C2DE-19B2-87F6-6EBDE6B2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86" y="4288063"/>
            <a:ext cx="771221" cy="94945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01E76FF-C205-551F-2E5C-715F9F02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06" y="4131884"/>
            <a:ext cx="851363" cy="107914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70846A0-1B43-3373-B685-1FE68A481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334" y="5369773"/>
            <a:ext cx="715062" cy="65150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114C551-01D6-883C-E781-CBFD7960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177" y="5345961"/>
            <a:ext cx="781225" cy="6549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7B61CE5-AB37-1081-4E24-17CB3BFB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22" y="4288063"/>
            <a:ext cx="771221" cy="94945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DCE97B5-65C2-2173-7822-943D3D8F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313" y="5345961"/>
            <a:ext cx="781225" cy="654966"/>
          </a:xfrm>
          <a:prstGeom prst="rect">
            <a:avLst/>
          </a:prstGeom>
        </p:spPr>
      </p:pic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102D92C-C307-ECDD-6D21-3A28DB0E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707" y="1956215"/>
            <a:ext cx="65156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Make predictions for each frame</a:t>
            </a:r>
          </a:p>
          <a:p>
            <a:pPr marL="0" indent="0">
              <a:buNone/>
            </a:pPr>
            <a:r>
              <a:rPr lang="en-US" altLang="zh-CN" dirty="0"/>
              <a:t>2. Record the predictions in a deque</a:t>
            </a:r>
          </a:p>
          <a:p>
            <a:pPr marL="0" indent="0">
              <a:buNone/>
            </a:pPr>
            <a:r>
              <a:rPr lang="en-US" altLang="zh-CN" sz="1800" dirty="0"/>
              <a:t>	-wait! What is </a:t>
            </a:r>
            <a:r>
              <a:rPr lang="en-US" altLang="zh-CN" sz="1800" b="1" dirty="0"/>
              <a:t>deque</a:t>
            </a:r>
            <a:r>
              <a:rPr lang="en-US" altLang="zh-CN" sz="1800" dirty="0"/>
              <a:t>?</a:t>
            </a:r>
          </a:p>
          <a:p>
            <a:pPr marL="0" indent="0">
              <a:buNone/>
            </a:pPr>
            <a:r>
              <a:rPr lang="en-US" altLang="zh-CN" sz="1800" dirty="0"/>
              <a:t>	-A fixed-length queue, if a new element is going to be 	appended into a deque, then the first element in the 	queue will be kicked out to maintain the fixed length!</a:t>
            </a:r>
          </a:p>
          <a:p>
            <a:pPr marL="0" indent="0">
              <a:buNone/>
            </a:pPr>
            <a:r>
              <a:rPr lang="en-US" altLang="zh-CN" dirty="0"/>
              <a:t>3. After every 0.5s, the most frequent prediction in the current deque will be selected as the final prediction!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this case, 5 ‘YES’ frames vs 10 ‘GOODBYE’ frames,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‘GOODBYE’ is the final prediction of this 0.5s interval.</a:t>
            </a:r>
          </a:p>
        </p:txBody>
      </p:sp>
      <p:sp>
        <p:nvSpPr>
          <p:cNvPr id="68" name="标题 1">
            <a:extLst>
              <a:ext uri="{FF2B5EF4-FFF2-40B4-BE49-F238E27FC236}">
                <a16:creationId xmlns:a16="http://schemas.microsoft.com/office/drawing/2014/main" id="{9E05705D-9ADA-167F-AB76-72B70FCF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94" y="448697"/>
            <a:ext cx="8272744" cy="1325563"/>
          </a:xfrm>
        </p:spPr>
        <p:txBody>
          <a:bodyPr/>
          <a:lstStyle/>
          <a:p>
            <a:r>
              <a:rPr lang="en-US" altLang="zh-CN" b="1" dirty="0"/>
              <a:t>In each 0.5s…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27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Grammar handling -</a:t>
            </a:r>
            <a:r>
              <a:rPr lang="zh-CN" altLang="en-US" b="1" dirty="0"/>
              <a:t> </a:t>
            </a:r>
            <a:r>
              <a:rPr lang="en-US" altLang="zh-CN" b="1" dirty="0"/>
              <a:t>NLTK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862BB-483D-CBFE-676B-0D8CA53A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863" y="571728"/>
            <a:ext cx="4560518" cy="9123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 platform to work with human language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AF09F0-6936-4815-7F61-2FE6FBF2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107" y="2930632"/>
            <a:ext cx="1130479" cy="173068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4B0ED97-6E4B-6AC7-C91C-ECD8BC9A2BF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81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NLTK</a:t>
            </a:r>
            <a:r>
              <a:rPr lang="zh-CN" altLang="en-US" b="1" dirty="0"/>
              <a:t>：</a:t>
            </a:r>
            <a:r>
              <a:rPr lang="en-US" altLang="zh-CN" dirty="0"/>
              <a:t>a platform to work with human language</a:t>
            </a:r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It’s</a:t>
            </a:r>
            <a:r>
              <a:rPr lang="en-US" altLang="zh-CN" dirty="0"/>
              <a:t> too expensive” </a:t>
            </a:r>
            <a:r>
              <a:rPr lang="en-US" altLang="zh-CN" b="1" dirty="0"/>
              <a:t>vs</a:t>
            </a:r>
            <a:r>
              <a:rPr lang="en-US" altLang="zh-CN" dirty="0"/>
              <a:t> “I like </a:t>
            </a:r>
            <a:r>
              <a:rPr lang="en-US" altLang="zh-CN" b="1" dirty="0">
                <a:solidFill>
                  <a:srgbClr val="FF0000"/>
                </a:solidFill>
              </a:rPr>
              <a:t>it</a:t>
            </a:r>
            <a:r>
              <a:rPr lang="en-US" altLang="zh-CN" dirty="0"/>
              <a:t>” with same sign gesture in ASL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Solution: use NLTK to check if the word before ‘it/it’s’ is a verb/preposition. If yes, then predict as </a:t>
            </a:r>
            <a:r>
              <a:rPr lang="en-US" altLang="zh-CN" b="1" dirty="0">
                <a:solidFill>
                  <a:srgbClr val="FF0000"/>
                </a:solidFill>
              </a:rPr>
              <a:t>it</a:t>
            </a:r>
            <a:r>
              <a:rPr lang="en-US" altLang="zh-CN" dirty="0"/>
              <a:t>, otherwise, ‘</a:t>
            </a:r>
            <a:r>
              <a:rPr lang="en-US" altLang="zh-CN" b="1" dirty="0">
                <a:solidFill>
                  <a:srgbClr val="FF0000"/>
                </a:solidFill>
              </a:rPr>
              <a:t>it’s</a:t>
            </a:r>
            <a:r>
              <a:rPr lang="en-US" altLang="zh-CN" dirty="0"/>
              <a:t>’.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6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 – Data and Features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862BB-483D-CBFE-676B-0D8CA53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Mediapipe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873DFF-9369-D0F4-41BE-E9AF9117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86" y="2836912"/>
            <a:ext cx="1735952" cy="8734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325C76-0CB2-2521-94A5-E81FD1DB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25" y="3845261"/>
            <a:ext cx="2570728" cy="87341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C971DC-F00D-23D4-8378-FFE1E1E14940}"/>
              </a:ext>
            </a:extLst>
          </p:cNvPr>
          <p:cNvCxnSpPr>
            <a:cxnSpLocks/>
          </p:cNvCxnSpPr>
          <p:nvPr/>
        </p:nvCxnSpPr>
        <p:spPr>
          <a:xfrm>
            <a:off x="3427353" y="361976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D44B457-9906-8100-7A5F-F5EB544CE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129" y="2527749"/>
            <a:ext cx="1706955" cy="22103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037C18-7909-2C6E-CE29-B26BC133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03" y="2430807"/>
            <a:ext cx="4458591" cy="237791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71A26D-A223-0866-A659-AE62E9488FE4}"/>
              </a:ext>
            </a:extLst>
          </p:cNvPr>
          <p:cNvCxnSpPr>
            <a:cxnSpLocks/>
          </p:cNvCxnSpPr>
          <p:nvPr/>
        </p:nvCxnSpPr>
        <p:spPr>
          <a:xfrm>
            <a:off x="6469603" y="363292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CBEA04-6915-E51E-4E53-EE5BCE6FACDD}"/>
              </a:ext>
            </a:extLst>
          </p:cNvPr>
          <p:cNvSpPr txBox="1"/>
          <p:nvPr/>
        </p:nvSpPr>
        <p:spPr>
          <a:xfrm>
            <a:off x="4994664" y="4881405"/>
            <a:ext cx="12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keypoints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A00043-8D63-04E5-F8AD-28B7F1E9F23B}"/>
              </a:ext>
            </a:extLst>
          </p:cNvPr>
          <p:cNvSpPr txBox="1"/>
          <p:nvPr/>
        </p:nvSpPr>
        <p:spPr>
          <a:xfrm>
            <a:off x="9368762" y="4927077"/>
            <a:ext cx="12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E74145-772B-1074-4C3D-CAF5F498C261}"/>
              </a:ext>
            </a:extLst>
          </p:cNvPr>
          <p:cNvSpPr txBox="1"/>
          <p:nvPr/>
        </p:nvSpPr>
        <p:spPr>
          <a:xfrm>
            <a:off x="1616576" y="4883359"/>
            <a:ext cx="12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gestures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5E9777-1196-6426-DD55-2517D730D0FF}"/>
              </a:ext>
            </a:extLst>
          </p:cNvPr>
          <p:cNvSpPr txBox="1"/>
          <p:nvPr/>
        </p:nvSpPr>
        <p:spPr>
          <a:xfrm>
            <a:off x="1363376" y="5696659"/>
            <a:ext cx="946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Problem</a:t>
            </a:r>
            <a:r>
              <a:rPr lang="en-US" altLang="zh-CN" dirty="0"/>
              <a:t>: How to represent the hands gestures by data?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9EC268-8FF6-3F63-3DAF-D5E25B1A2089}"/>
              </a:ext>
            </a:extLst>
          </p:cNvPr>
          <p:cNvSpPr txBox="1"/>
          <p:nvPr/>
        </p:nvSpPr>
        <p:spPr>
          <a:xfrm>
            <a:off x="1363377" y="6153429"/>
            <a:ext cx="931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Solution</a:t>
            </a:r>
            <a:r>
              <a:rPr lang="en-US" altLang="zh-CN" dirty="0"/>
              <a:t>: Record the joints </a:t>
            </a:r>
            <a:r>
              <a:rPr lang="en-US" altLang="zh-CN" dirty="0" err="1"/>
              <a:t>coordatates</a:t>
            </a:r>
            <a:r>
              <a:rPr lang="en-US" altLang="zh-CN" dirty="0"/>
              <a:t> as </a:t>
            </a:r>
            <a:r>
              <a:rPr lang="en-US" altLang="zh-CN" dirty="0" err="1"/>
              <a:t>keypoints</a:t>
            </a:r>
            <a:r>
              <a:rPr lang="en-US" altLang="zh-CN" dirty="0"/>
              <a:t> to build the data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D5AB-37A4-CEFA-1EBD-117108EA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 – CNN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862BB-483D-CBFE-676B-0D8CA53A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Convolutional Neural Network: widely used in computer vision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C971DC-F00D-23D4-8378-FFE1E1E14940}"/>
              </a:ext>
            </a:extLst>
          </p:cNvPr>
          <p:cNvCxnSpPr>
            <a:cxnSpLocks/>
          </p:cNvCxnSpPr>
          <p:nvPr/>
        </p:nvCxnSpPr>
        <p:spPr>
          <a:xfrm>
            <a:off x="3618127" y="37069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1037C18-7909-2C6E-CE29-B26BC133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2" y="3097153"/>
            <a:ext cx="2329830" cy="1242576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71A26D-A223-0866-A659-AE62E9488FE4}"/>
              </a:ext>
            </a:extLst>
          </p:cNvPr>
          <p:cNvCxnSpPr>
            <a:cxnSpLocks/>
          </p:cNvCxnSpPr>
          <p:nvPr/>
        </p:nvCxnSpPr>
        <p:spPr>
          <a:xfrm>
            <a:off x="7291905" y="37069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CBEA04-6915-E51E-4E53-EE5BCE6FACDD}"/>
              </a:ext>
            </a:extLst>
          </p:cNvPr>
          <p:cNvSpPr txBox="1"/>
          <p:nvPr/>
        </p:nvSpPr>
        <p:spPr>
          <a:xfrm>
            <a:off x="5107182" y="3533775"/>
            <a:ext cx="161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CNN model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A00043-8D63-04E5-F8AD-28B7F1E9F23B}"/>
              </a:ext>
            </a:extLst>
          </p:cNvPr>
          <p:cNvSpPr txBox="1"/>
          <p:nvPr/>
        </p:nvSpPr>
        <p:spPr>
          <a:xfrm>
            <a:off x="9402047" y="2572964"/>
            <a:ext cx="12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E74145-772B-1074-4C3D-CAF5F498C261}"/>
              </a:ext>
            </a:extLst>
          </p:cNvPr>
          <p:cNvSpPr txBox="1"/>
          <p:nvPr/>
        </p:nvSpPr>
        <p:spPr>
          <a:xfrm>
            <a:off x="1656046" y="2572964"/>
            <a:ext cx="12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D764A2-F506-B292-7700-E84312AAF00E}"/>
              </a:ext>
            </a:extLst>
          </p:cNvPr>
          <p:cNvSpPr txBox="1"/>
          <p:nvPr/>
        </p:nvSpPr>
        <p:spPr>
          <a:xfrm>
            <a:off x="3727493" y="3244334"/>
            <a:ext cx="161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2ACE5F-DCD7-8F07-381B-3C70B4715C15}"/>
              </a:ext>
            </a:extLst>
          </p:cNvPr>
          <p:cNvSpPr txBox="1"/>
          <p:nvPr/>
        </p:nvSpPr>
        <p:spPr>
          <a:xfrm>
            <a:off x="7291905" y="3270120"/>
            <a:ext cx="161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01ECEF-FF2B-E192-2F77-2D485C57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615" y="2942296"/>
            <a:ext cx="1377215" cy="17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440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Sign Language Translation</vt:lpstr>
      <vt:lpstr>Facts &amp; Problems</vt:lpstr>
      <vt:lpstr>Design</vt:lpstr>
      <vt:lpstr>Implementation – Sign Gestures</vt:lpstr>
      <vt:lpstr>Ambiguity handling - DEQUE</vt:lpstr>
      <vt:lpstr>In each 0.5s…</vt:lpstr>
      <vt:lpstr>Grammar handling - NLTK</vt:lpstr>
      <vt:lpstr>Implementation – Data and Features</vt:lpstr>
      <vt:lpstr>Implementation – CNN Model</vt:lpstr>
      <vt:lpstr>To do list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Translation</dc:title>
  <dc:creator>子澜 张</dc:creator>
  <cp:lastModifiedBy>子澜 张</cp:lastModifiedBy>
  <cp:revision>4</cp:revision>
  <dcterms:created xsi:type="dcterms:W3CDTF">2022-09-14T05:38:42Z</dcterms:created>
  <dcterms:modified xsi:type="dcterms:W3CDTF">2022-09-23T08:33:25Z</dcterms:modified>
</cp:coreProperties>
</file>