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61" r:id="rId4"/>
    <p:sldId id="272" r:id="rId5"/>
    <p:sldId id="278" r:id="rId6"/>
    <p:sldId id="281" r:id="rId7"/>
    <p:sldId id="283" r:id="rId8"/>
    <p:sldId id="291" r:id="rId9"/>
    <p:sldId id="316" r:id="rId10"/>
    <p:sldId id="299" r:id="rId11"/>
    <p:sldId id="314" r:id="rId12"/>
    <p:sldId id="311" r:id="rId13"/>
    <p:sldId id="305" r:id="rId14"/>
    <p:sldId id="310" r:id="rId15"/>
    <p:sldId id="317" r:id="rId16"/>
    <p:sldId id="320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2"/>
    <a:srgbClr val="FF4F18"/>
    <a:srgbClr val="FFBA00"/>
    <a:srgbClr val="5ABB00"/>
    <a:srgbClr val="489600"/>
    <a:srgbClr val="B9B9B9"/>
    <a:srgbClr val="FF7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5" y="1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61D74-A63D-4516-9837-FB1B9DE2DE4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4017-1D28-40F9-9766-77FEEFF3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8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E2882-8E38-6D60-C74D-66FB1F33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89D1B-9F05-4A69-4A7C-1740F438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A7238-CF25-CD29-DCAA-8ABA1CB0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F105-F07A-C3D6-0C64-4E99D6BF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C7C7-2B6B-A724-10CE-1438FE38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2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23B0-5D62-C4EF-5FCC-E8809EF5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9FAA0-7AF2-7E2B-869B-66A944778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2680B-4E41-83D6-FAD3-2E76A0F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5080-361A-AA5B-9142-291211EA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13243-795A-8049-3A3D-5E4FDE8C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12F7F-675D-A0FC-7935-A325FA8CB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B50E4-7E29-630F-8F2A-42705CCF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203C-A56F-5C3E-5C4F-86F8D6E5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E6BD6-DB9C-2D98-DEDE-DC9ABD80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23D61-1824-7B13-74F3-7F24FDD1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B9471-8DAB-6C3E-99E0-38BBD793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F03EF-9625-09D4-5AD6-9C1C5F22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3B84D-1B00-2519-91EC-24B3719A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12FE7-3388-6C46-4B3C-9A70C7AA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404A3-6E52-2F17-9DAA-73ACCE8C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D92E-F572-53AA-3269-02EFA4E3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5977-9EA7-C7F6-59C2-D7345CF1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28C2D-694F-2875-4F87-956F3924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0E45B-4E36-51C9-3054-77A075B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1007-1549-66F7-12D9-DDB839FB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E607-1CE2-D7D3-2BF1-41365B5D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8B79-C2D0-13EC-98BC-FFA53BA7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9F367-5CDB-F9A4-C6FA-FF9BD892E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03403-6021-0BD1-AB33-978DE3C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662B1-908D-D1E1-DB68-7CF12CA7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99564-37FD-5D4F-2905-EDD0FC4A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36CEC-74C1-118B-610F-8DFA7B21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023D6-E406-2733-3FF1-4464EED0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86614-7350-68C3-F637-6DCD049D5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6C3FE-B291-7203-E550-FB161D781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4A8695-3EA9-1943-DDA3-546FDB932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C9089-CE00-9B72-3CF8-F9BF9E0C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0B74E-F422-13E8-338C-C030EC0F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72FE6-896B-79BF-5617-43C78C16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5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15FE-A866-5BD0-2B0D-237C82A2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4E776-0971-6A61-7BE9-13A1CE0A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422217-DE14-7502-E9F2-454333C1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A0BD9-8650-4DBE-62E0-1EA84B52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DAE6AD-40C3-B66E-6CE8-598D636E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22977B-4F06-9555-52E7-2E5B208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E4B67-DEA1-FF42-77CD-657ADF03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212F-341F-5B51-672A-D2CEEBEC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BDEE5-74F4-30DF-A355-3D375ED1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0B7A3-14A6-B5B1-0866-07732CB2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FAF3-1A0F-1A8A-410F-5BA7357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9C0A6-1576-481D-FA7A-B2034C5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0ECFB-1AFB-56D2-297B-DE632C43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1FDD-667A-7381-1441-C88737D9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FB4EF1-DCC4-8846-A40C-128BCBA15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F7BAD-8919-D429-ED16-494535CD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7BA06-F9A4-3B19-6F15-D4BF3495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FF8E1-70E9-8EBA-2A85-A57CFBE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8FCF3-011C-2CD3-D958-8874011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A910F0-5BCD-F476-43E2-4A6989D6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E59F7-0B2D-695F-C442-1FF23F9F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A38A-A95C-B97E-53F6-625E4064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E733-1AB4-4B48-9BD6-1CF7AA0DC1C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A36C5-E50E-9DAB-FF75-41BFC35D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0C83-407A-6849-C133-DC9260D9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B1D8-9DCE-45CF-8115-3CE484C39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5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B2F9-D785-0646-E6EB-3E2579B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52" y="2720169"/>
            <a:ext cx="6418095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Sign Language Translation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7C149C-40EB-7493-3ADF-82B16DF1FD82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7D4BC2-0491-D3CA-D650-C86130E2E606}"/>
              </a:ext>
            </a:extLst>
          </p:cNvPr>
          <p:cNvSpPr txBox="1"/>
          <p:nvPr/>
        </p:nvSpPr>
        <p:spPr>
          <a:xfrm>
            <a:off x="698742" y="1276190"/>
            <a:ext cx="3180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Between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Sign Languages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and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Speaking Languages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156165-A218-E12B-AF65-8533B383C209}"/>
              </a:ext>
            </a:extLst>
          </p:cNvPr>
          <p:cNvSpPr txBox="1"/>
          <p:nvPr/>
        </p:nvSpPr>
        <p:spPr>
          <a:xfrm>
            <a:off x="6996447" y="3338293"/>
            <a:ext cx="318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One day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D2F0FA-9894-E907-60D8-48F3A504828F}"/>
              </a:ext>
            </a:extLst>
          </p:cNvPr>
          <p:cNvSpPr txBox="1"/>
          <p:nvPr/>
        </p:nvSpPr>
        <p:spPr>
          <a:xfrm>
            <a:off x="7049073" y="3923068"/>
            <a:ext cx="329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 Microsoft Store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B37DEF-56F4-67BE-7B7F-9DB95AF44766}"/>
              </a:ext>
            </a:extLst>
          </p:cNvPr>
          <p:cNvSpPr txBox="1"/>
          <p:nvPr/>
        </p:nvSpPr>
        <p:spPr>
          <a:xfrm>
            <a:off x="7049073" y="4507843"/>
            <a:ext cx="329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……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21D7BF-CC7F-9C73-3CC0-1D23FD0A3203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" grpId="1"/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7D4BC2-0491-D3CA-D650-C86130E2E606}"/>
              </a:ext>
            </a:extLst>
          </p:cNvPr>
          <p:cNvSpPr txBox="1"/>
          <p:nvPr/>
        </p:nvSpPr>
        <p:spPr>
          <a:xfrm>
            <a:off x="698742" y="1276190"/>
            <a:ext cx="3180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Between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Sign Languages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and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Speaking Languages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156165-A218-E12B-AF65-8533B383C209}"/>
              </a:ext>
            </a:extLst>
          </p:cNvPr>
          <p:cNvSpPr txBox="1"/>
          <p:nvPr/>
        </p:nvSpPr>
        <p:spPr>
          <a:xfrm>
            <a:off x="6996447" y="3338293"/>
            <a:ext cx="385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With </a:t>
            </a:r>
            <a:r>
              <a:rPr lang="en-US" altLang="zh-CN" sz="3200" dirty="0" err="1">
                <a:solidFill>
                  <a:schemeClr val="bg1"/>
                </a:solidFill>
              </a:rPr>
              <a:t>Chatbox</a:t>
            </a:r>
            <a:r>
              <a:rPr lang="en-US" altLang="zh-CN" sz="3200" dirty="0">
                <a:solidFill>
                  <a:schemeClr val="bg1"/>
                </a:solidFill>
              </a:rPr>
              <a:t> Input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A7ACD-BE92-0163-0636-21F6BD6987AF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F6498-CD39-7DC4-2D1E-7F5559ACAC4E}"/>
              </a:ext>
            </a:extLst>
          </p:cNvPr>
          <p:cNvSpPr txBox="1"/>
          <p:nvPr/>
        </p:nvSpPr>
        <p:spPr>
          <a:xfrm>
            <a:off x="6996447" y="3923068"/>
            <a:ext cx="385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5861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7D4BC2-0491-D3CA-D650-C86130E2E606}"/>
              </a:ext>
            </a:extLst>
          </p:cNvPr>
          <p:cNvSpPr txBox="1"/>
          <p:nvPr/>
        </p:nvSpPr>
        <p:spPr>
          <a:xfrm>
            <a:off x="587905" y="369332"/>
            <a:ext cx="128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F0"/>
                </a:solidFill>
              </a:rPr>
              <a:t>DEFINE POSSIBLE.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F0F542-5338-5DE5-385B-3D40C81194D1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</p:spTree>
    <p:extLst>
      <p:ext uri="{BB962C8B-B14F-4D97-AF65-F5344CB8AC3E}">
        <p14:creationId xmlns:p14="http://schemas.microsoft.com/office/powerpoint/2010/main" val="10995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9909 0.4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48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246368-C6CC-F766-D344-9FB175435A64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D23AD-6458-F29A-1101-3E961E1E8E51}"/>
              </a:ext>
            </a:extLst>
          </p:cNvPr>
          <p:cNvSpPr txBox="1"/>
          <p:nvPr/>
        </p:nvSpPr>
        <p:spPr>
          <a:xfrm>
            <a:off x="4389769" y="3190297"/>
            <a:ext cx="1479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</a:rPr>
              <a:t> DEFINE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3D1EE-8746-308F-8815-4E979E8D41BA}"/>
              </a:ext>
            </a:extLst>
          </p:cNvPr>
          <p:cNvSpPr txBox="1"/>
          <p:nvPr/>
        </p:nvSpPr>
        <p:spPr>
          <a:xfrm>
            <a:off x="5737362" y="3190297"/>
            <a:ext cx="1965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</a:rPr>
              <a:t>POSSIBLE.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411F41-9750-CC53-501D-4596C9CD2320}"/>
              </a:ext>
            </a:extLst>
          </p:cNvPr>
          <p:cNvSpPr txBox="1"/>
          <p:nvPr/>
        </p:nvSpPr>
        <p:spPr>
          <a:xfrm>
            <a:off x="3834857" y="3190297"/>
            <a:ext cx="452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Sign Language Translation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C747E4-2971-0EE3-72C2-08050D012ED7}"/>
              </a:ext>
            </a:extLst>
          </p:cNvPr>
          <p:cNvSpPr txBox="1"/>
          <p:nvPr/>
        </p:nvSpPr>
        <p:spPr>
          <a:xfrm>
            <a:off x="0" y="334707"/>
            <a:ext cx="31423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0B0F0"/>
                </a:solidFill>
              </a:rPr>
              <a:t> DEFINE </a:t>
            </a:r>
            <a:r>
              <a:rPr lang="en-US" altLang="zh-CN" sz="1050" b="1" dirty="0">
                <a:solidFill>
                  <a:schemeClr val="bg1"/>
                </a:solidFill>
              </a:rPr>
              <a:t>Sign Language Translation </a:t>
            </a:r>
            <a:r>
              <a:rPr lang="en-US" altLang="zh-CN" sz="1050" b="1" dirty="0">
                <a:solidFill>
                  <a:srgbClr val="00B0F0"/>
                </a:solidFill>
              </a:rPr>
              <a:t>POSSIBLE.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50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16119 -0.00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1988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  <p:bldP spid="11" grpId="1"/>
      <p:bldP spid="11" grpId="2"/>
      <p:bldP spid="16" grpId="0"/>
      <p:bldP spid="16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246368-C6CC-F766-D344-9FB175435A64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D23AD-6458-F29A-1101-3E961E1E8E51}"/>
              </a:ext>
            </a:extLst>
          </p:cNvPr>
          <p:cNvSpPr txBox="1"/>
          <p:nvPr/>
        </p:nvSpPr>
        <p:spPr>
          <a:xfrm>
            <a:off x="0" y="334707"/>
            <a:ext cx="31423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0B0F0"/>
                </a:solidFill>
              </a:rPr>
              <a:t> DEFINE </a:t>
            </a:r>
            <a:r>
              <a:rPr lang="en-US" altLang="zh-CN" sz="1050" b="1" dirty="0">
                <a:solidFill>
                  <a:schemeClr val="bg1"/>
                </a:solidFill>
              </a:rPr>
              <a:t>Sign Language Translation </a:t>
            </a:r>
            <a:r>
              <a:rPr lang="en-US" altLang="zh-CN" sz="1050" b="1" dirty="0">
                <a:solidFill>
                  <a:srgbClr val="00B0F0"/>
                </a:solidFill>
              </a:rPr>
              <a:t>POSSIBLE.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A45EE6-F069-4B37-F4B7-B10FCF67136A}"/>
              </a:ext>
            </a:extLst>
          </p:cNvPr>
          <p:cNvSpPr txBox="1"/>
          <p:nvPr/>
        </p:nvSpPr>
        <p:spPr>
          <a:xfrm>
            <a:off x="3834857" y="3190297"/>
            <a:ext cx="452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How?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23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246368-C6CC-F766-D344-9FB175435A64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D23AD-6458-F29A-1101-3E961E1E8E51}"/>
              </a:ext>
            </a:extLst>
          </p:cNvPr>
          <p:cNvSpPr txBox="1"/>
          <p:nvPr/>
        </p:nvSpPr>
        <p:spPr>
          <a:xfrm>
            <a:off x="0" y="334707"/>
            <a:ext cx="31423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0B0F0"/>
                </a:solidFill>
              </a:rPr>
              <a:t> DEFINE </a:t>
            </a:r>
            <a:r>
              <a:rPr lang="en-US" altLang="zh-CN" sz="1050" b="1" dirty="0">
                <a:solidFill>
                  <a:schemeClr val="bg1"/>
                </a:solidFill>
              </a:rPr>
              <a:t>Sign Language Translation </a:t>
            </a:r>
            <a:r>
              <a:rPr lang="en-US" altLang="zh-CN" sz="1050" b="1" dirty="0">
                <a:solidFill>
                  <a:srgbClr val="00B0F0"/>
                </a:solidFill>
              </a:rPr>
              <a:t>POSSIBLE.</a:t>
            </a:r>
            <a:endParaRPr lang="zh-CN" altLang="en-US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255149-A8DD-6DFB-38F3-1118AAC23B21}"/>
              </a:ext>
            </a:extLst>
          </p:cNvPr>
          <p:cNvSpPr txBox="1"/>
          <p:nvPr/>
        </p:nvSpPr>
        <p:spPr>
          <a:xfrm>
            <a:off x="1031784" y="1514566"/>
            <a:ext cx="2469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Mediapipe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3EE85C-4F3E-E07A-9B97-16A66E12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93220" y="3529044"/>
            <a:ext cx="712546" cy="815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628EA0-4A17-B4E2-9851-D1A4040C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71742" y="3507996"/>
            <a:ext cx="628204" cy="8366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D9401D-287E-5832-B9C9-A99011CB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59624" y="3492258"/>
            <a:ext cx="628203" cy="836665"/>
          </a:xfrm>
          <a:prstGeom prst="rect">
            <a:avLst/>
          </a:prstGeom>
        </p:spPr>
      </p:pic>
      <p:pic>
        <p:nvPicPr>
          <p:cNvPr id="10" name="Picture 8" descr="😃">
            <a:extLst>
              <a:ext uri="{FF2B5EF4-FFF2-40B4-BE49-F238E27FC236}">
                <a16:creationId xmlns:a16="http://schemas.microsoft.com/office/drawing/2014/main" id="{C092FC47-F345-C94C-67DC-030A9BE8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676" y="3529044"/>
            <a:ext cx="361189" cy="3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😄">
            <a:extLst>
              <a:ext uri="{FF2B5EF4-FFF2-40B4-BE49-F238E27FC236}">
                <a16:creationId xmlns:a16="http://schemas.microsoft.com/office/drawing/2014/main" id="{2E854E1B-5D0A-72F6-B527-B21069CF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5249" y="3494151"/>
            <a:ext cx="361189" cy="3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🙂">
            <a:extLst>
              <a:ext uri="{FF2B5EF4-FFF2-40B4-BE49-F238E27FC236}">
                <a16:creationId xmlns:a16="http://schemas.microsoft.com/office/drawing/2014/main" id="{D1A4A8C0-4572-8E9C-2817-065C2DD9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3130" y="3460687"/>
            <a:ext cx="361189" cy="3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114FCFE-3F68-04E2-4E53-7A8E399AF955}"/>
              </a:ext>
            </a:extLst>
          </p:cNvPr>
          <p:cNvSpPr txBox="1"/>
          <p:nvPr/>
        </p:nvSpPr>
        <p:spPr>
          <a:xfrm>
            <a:off x="1327270" y="2478601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Collect data from gestures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EEE327-177A-78FF-729E-D9730986D561}"/>
              </a:ext>
            </a:extLst>
          </p:cNvPr>
          <p:cNvCxnSpPr>
            <a:cxnSpLocks/>
          </p:cNvCxnSpPr>
          <p:nvPr/>
        </p:nvCxnSpPr>
        <p:spPr>
          <a:xfrm>
            <a:off x="3195195" y="3883856"/>
            <a:ext cx="61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7A0E20-0365-90C4-BF25-6A051187C9F0}"/>
              </a:ext>
            </a:extLst>
          </p:cNvPr>
          <p:cNvSpPr txBox="1"/>
          <p:nvPr/>
        </p:nvSpPr>
        <p:spPr>
          <a:xfrm>
            <a:off x="6096000" y="1514566"/>
            <a:ext cx="550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Convolutional Neural Network</a:t>
            </a:r>
            <a:endParaRPr lang="zh-CN" altLang="en-US" sz="28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6C5AC9-2B34-9912-3884-85539BEDF27E}"/>
              </a:ext>
            </a:extLst>
          </p:cNvPr>
          <p:cNvCxnSpPr>
            <a:cxnSpLocks/>
          </p:cNvCxnSpPr>
          <p:nvPr/>
        </p:nvCxnSpPr>
        <p:spPr>
          <a:xfrm>
            <a:off x="8055275" y="3854264"/>
            <a:ext cx="1203853" cy="1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F2CAD1E-D937-026D-F197-4882D58E40C2}"/>
              </a:ext>
            </a:extLst>
          </p:cNvPr>
          <p:cNvSpPr txBox="1"/>
          <p:nvPr/>
        </p:nvSpPr>
        <p:spPr>
          <a:xfrm>
            <a:off x="6541080" y="3621821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CNN model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B37E7A-4FC8-332C-755E-B0D0CB9258EB}"/>
              </a:ext>
            </a:extLst>
          </p:cNvPr>
          <p:cNvSpPr txBox="1"/>
          <p:nvPr/>
        </p:nvSpPr>
        <p:spPr>
          <a:xfrm>
            <a:off x="8180948" y="3367980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predict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D57AE8C-FE07-ABEE-094B-3CD709206F73}"/>
              </a:ext>
            </a:extLst>
          </p:cNvPr>
          <p:cNvCxnSpPr>
            <a:cxnSpLocks/>
          </p:cNvCxnSpPr>
          <p:nvPr/>
        </p:nvCxnSpPr>
        <p:spPr>
          <a:xfrm>
            <a:off x="5092517" y="3846372"/>
            <a:ext cx="1203853" cy="1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4AA26CB-08D9-53E7-161C-8BC9B96B6431}"/>
              </a:ext>
            </a:extLst>
          </p:cNvPr>
          <p:cNvSpPr txBox="1"/>
          <p:nvPr/>
        </p:nvSpPr>
        <p:spPr>
          <a:xfrm>
            <a:off x="5310924" y="336798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train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340811-4487-0541-8EB1-340849A4FD7E}"/>
              </a:ext>
            </a:extLst>
          </p:cNvPr>
          <p:cNvSpPr txBox="1"/>
          <p:nvPr/>
        </p:nvSpPr>
        <p:spPr>
          <a:xfrm>
            <a:off x="7114149" y="2508262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Train the model and predict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DBC061B-6DB5-BE45-3F11-5B5A4519A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854" y="3498219"/>
            <a:ext cx="1013564" cy="8360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E52466F-3AFC-1351-1F90-9F1B01B21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562" y="3393303"/>
            <a:ext cx="956378" cy="10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11111E-6 L -0.65977 1.11111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2"/>
      <p:bldP spid="13" grpId="0"/>
      <p:bldP spid="13" grpId="2"/>
      <p:bldP spid="24" grpId="0"/>
      <p:bldP spid="24" grpId="2"/>
      <p:bldP spid="26" grpId="0"/>
      <p:bldP spid="26" grpId="2"/>
      <p:bldP spid="28" grpId="0"/>
      <p:bldP spid="28" grpId="2"/>
      <p:bldP spid="30" grpId="0"/>
      <p:bldP spid="30" grpId="2"/>
      <p:bldP spid="35" grpId="0"/>
      <p:bldP spid="3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246368-C6CC-F766-D344-9FB175435A64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D23AD-6458-F29A-1101-3E961E1E8E51}"/>
              </a:ext>
            </a:extLst>
          </p:cNvPr>
          <p:cNvSpPr txBox="1"/>
          <p:nvPr/>
        </p:nvSpPr>
        <p:spPr>
          <a:xfrm>
            <a:off x="0" y="334707"/>
            <a:ext cx="31423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0B0F0"/>
                </a:solidFill>
              </a:rPr>
              <a:t> DEFINE </a:t>
            </a:r>
            <a:r>
              <a:rPr lang="en-US" altLang="zh-CN" sz="1050" b="1" dirty="0">
                <a:solidFill>
                  <a:schemeClr val="bg1"/>
                </a:solidFill>
              </a:rPr>
              <a:t>Sign Language Translation </a:t>
            </a:r>
            <a:r>
              <a:rPr lang="en-US" altLang="zh-CN" sz="1050" b="1" dirty="0">
                <a:solidFill>
                  <a:srgbClr val="00B0F0"/>
                </a:solidFill>
              </a:rPr>
              <a:t>POSSIBLE.</a:t>
            </a:r>
            <a:endParaRPr lang="zh-CN" altLang="en-US" sz="10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F6AADB-6B3E-7E21-B801-D1D3AD564AB1}"/>
              </a:ext>
            </a:extLst>
          </p:cNvPr>
          <p:cNvSpPr txBox="1"/>
          <p:nvPr/>
        </p:nvSpPr>
        <p:spPr>
          <a:xfrm>
            <a:off x="1031784" y="1629834"/>
            <a:ext cx="2469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Deque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D8BE6-4D5B-F566-F839-0CD85E4996B1}"/>
              </a:ext>
            </a:extLst>
          </p:cNvPr>
          <p:cNvSpPr txBox="1"/>
          <p:nvPr/>
        </p:nvSpPr>
        <p:spPr>
          <a:xfrm>
            <a:off x="940852" y="2419235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Handle similar gestures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and Make predictions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729B8F-8217-B5DE-2E86-6163E785DB85}"/>
              </a:ext>
            </a:extLst>
          </p:cNvPr>
          <p:cNvCxnSpPr>
            <a:cxnSpLocks/>
          </p:cNvCxnSpPr>
          <p:nvPr/>
        </p:nvCxnSpPr>
        <p:spPr>
          <a:xfrm>
            <a:off x="3588637" y="3910589"/>
            <a:ext cx="929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1F13913-049C-874A-C7D7-34C9A196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7" y="3393303"/>
            <a:ext cx="956378" cy="10345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3B3F35-F5B1-C2B0-BCD0-09595F3F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61" y="5016291"/>
            <a:ext cx="1005218" cy="10052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078442F-2468-C004-C8BF-13CB1AF2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250" y="5016291"/>
            <a:ext cx="1239387" cy="10345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BD41E7D-28D6-1C16-3224-146836C9ED6E}"/>
              </a:ext>
            </a:extLst>
          </p:cNvPr>
          <p:cNvSpPr txBox="1"/>
          <p:nvPr/>
        </p:nvSpPr>
        <p:spPr>
          <a:xfrm>
            <a:off x="2019730" y="453741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9327E5-2620-1947-D254-C3FE7ECFA57A}"/>
              </a:ext>
            </a:extLst>
          </p:cNvPr>
          <p:cNvSpPr txBox="1"/>
          <p:nvPr/>
        </p:nvSpPr>
        <p:spPr>
          <a:xfrm>
            <a:off x="4707508" y="1629834"/>
            <a:ext cx="2469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NLTK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548201-D4E7-C999-ECA8-CC5E6271028D}"/>
              </a:ext>
            </a:extLst>
          </p:cNvPr>
          <p:cNvSpPr txBox="1"/>
          <p:nvPr/>
        </p:nvSpPr>
        <p:spPr>
          <a:xfrm>
            <a:off x="4533764" y="2415515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Handle grammar issue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of Sign Languages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4D4C2D-32AE-9AC8-391B-D0CA6998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24" y="3257936"/>
            <a:ext cx="956379" cy="146414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9D895F-F502-F739-6154-6E26BA392EA3}"/>
              </a:ext>
            </a:extLst>
          </p:cNvPr>
          <p:cNvCxnSpPr>
            <a:cxnSpLocks/>
          </p:cNvCxnSpPr>
          <p:nvPr/>
        </p:nvCxnSpPr>
        <p:spPr>
          <a:xfrm>
            <a:off x="7313117" y="3910589"/>
            <a:ext cx="929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C4F4BC0-C47D-6C27-1545-8202CD9A7E1D}"/>
              </a:ext>
            </a:extLst>
          </p:cNvPr>
          <p:cNvSpPr txBox="1"/>
          <p:nvPr/>
        </p:nvSpPr>
        <p:spPr>
          <a:xfrm>
            <a:off x="8502951" y="1629834"/>
            <a:ext cx="2469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pytts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A23C7B-3E9D-13F2-52D2-CD66FD4CC6DA}"/>
              </a:ext>
            </a:extLst>
          </p:cNvPr>
          <p:cNvSpPr txBox="1"/>
          <p:nvPr/>
        </p:nvSpPr>
        <p:spPr>
          <a:xfrm>
            <a:off x="8830144" y="2416751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Word to voice!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170449A-5691-05FF-E7A4-2D7702FE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32" y="3315261"/>
            <a:ext cx="1464147" cy="14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/>
      <p:bldP spid="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246368-C6CC-F766-D344-9FB175435A64}"/>
              </a:ext>
            </a:extLst>
          </p:cNvPr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D23AD-6458-F29A-1101-3E961E1E8E51}"/>
              </a:ext>
            </a:extLst>
          </p:cNvPr>
          <p:cNvSpPr txBox="1"/>
          <p:nvPr/>
        </p:nvSpPr>
        <p:spPr>
          <a:xfrm>
            <a:off x="0" y="334707"/>
            <a:ext cx="31423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0B0F0"/>
                </a:solidFill>
              </a:rPr>
              <a:t> DEFINE </a:t>
            </a:r>
            <a:r>
              <a:rPr lang="en-US" altLang="zh-CN" sz="1050" b="1" dirty="0">
                <a:solidFill>
                  <a:schemeClr val="bg1"/>
                </a:solidFill>
              </a:rPr>
              <a:t>Sign Language Translation </a:t>
            </a:r>
            <a:r>
              <a:rPr lang="en-US" altLang="zh-CN" sz="1050" b="1" dirty="0">
                <a:solidFill>
                  <a:srgbClr val="00B0F0"/>
                </a:solidFill>
              </a:rPr>
              <a:t>POSSIBLE.</a:t>
            </a:r>
            <a:endParaRPr lang="zh-CN" altLang="en-US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2A80E-0091-F264-D491-357447671DAF}"/>
              </a:ext>
            </a:extLst>
          </p:cNvPr>
          <p:cNvSpPr txBox="1"/>
          <p:nvPr/>
        </p:nvSpPr>
        <p:spPr>
          <a:xfrm>
            <a:off x="5665021" y="1336460"/>
            <a:ext cx="19296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zh-CN" altLang="en-US" sz="3200" dirty="0">
                <a:solidFill>
                  <a:schemeClr val="bg1"/>
                </a:solidFill>
              </a:rPr>
              <a:t>mpower 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79A74A-AD41-5E2A-82A3-4ACE8B1B7C56}"/>
              </a:ext>
            </a:extLst>
          </p:cNvPr>
          <p:cNvSpPr txBox="1"/>
          <p:nvPr/>
        </p:nvSpPr>
        <p:spPr>
          <a:xfrm>
            <a:off x="5665021" y="1835575"/>
            <a:ext cx="1170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every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7A0B1-F4FC-239D-53A0-74F0FF236E46}"/>
              </a:ext>
            </a:extLst>
          </p:cNvPr>
          <p:cNvSpPr txBox="1"/>
          <p:nvPr/>
        </p:nvSpPr>
        <p:spPr>
          <a:xfrm>
            <a:off x="5665020" y="2936432"/>
            <a:ext cx="3052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on the planet 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7A6CE-6006-492D-CF8E-B90C7E61AE2A}"/>
              </a:ext>
            </a:extLst>
          </p:cNvPr>
          <p:cNvSpPr txBox="1"/>
          <p:nvPr/>
        </p:nvSpPr>
        <p:spPr>
          <a:xfrm>
            <a:off x="5697680" y="3467500"/>
            <a:ext cx="559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to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9712-3083-776A-3F83-BE43D1191791}"/>
              </a:ext>
            </a:extLst>
          </p:cNvPr>
          <p:cNvSpPr txBox="1"/>
          <p:nvPr/>
        </p:nvSpPr>
        <p:spPr>
          <a:xfrm>
            <a:off x="6718662" y="1835575"/>
            <a:ext cx="142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person 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B5B63B-2A99-F91A-AA33-6017685660A7}"/>
              </a:ext>
            </a:extLst>
          </p:cNvPr>
          <p:cNvSpPr txBox="1"/>
          <p:nvPr/>
        </p:nvSpPr>
        <p:spPr>
          <a:xfrm>
            <a:off x="6188869" y="3463085"/>
            <a:ext cx="1587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achieve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E842FA-A30E-B8CB-1F29-9C16BEF0429E}"/>
              </a:ext>
            </a:extLst>
          </p:cNvPr>
          <p:cNvSpPr txBox="1"/>
          <p:nvPr/>
        </p:nvSpPr>
        <p:spPr>
          <a:xfrm>
            <a:off x="7627349" y="3458670"/>
            <a:ext cx="1175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more.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DB3FDA-AFB5-0D4A-168A-75308E9C18AA}"/>
              </a:ext>
            </a:extLst>
          </p:cNvPr>
          <p:cNvSpPr txBox="1"/>
          <p:nvPr/>
        </p:nvSpPr>
        <p:spPr>
          <a:xfrm>
            <a:off x="6718662" y="1873496"/>
            <a:ext cx="3360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4F18"/>
                </a:solidFill>
              </a:rPr>
              <a:t>hearing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rgbClr val="5ABB00"/>
                </a:solidFill>
              </a:rPr>
              <a:t>impaired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C4DD7B-9BFB-4244-23C4-B6D8D0F8E0B4}"/>
              </a:ext>
            </a:extLst>
          </p:cNvPr>
          <p:cNvSpPr txBox="1"/>
          <p:nvPr/>
        </p:nvSpPr>
        <p:spPr>
          <a:xfrm>
            <a:off x="6188869" y="3465292"/>
            <a:ext cx="3280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BA00"/>
                </a:solidFill>
              </a:rPr>
              <a:t>communicate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300238-AEF9-AB02-F737-97B5E1D8554C}"/>
              </a:ext>
            </a:extLst>
          </p:cNvPr>
          <p:cNvSpPr txBox="1"/>
          <p:nvPr/>
        </p:nvSpPr>
        <p:spPr>
          <a:xfrm>
            <a:off x="1151462" y="1336460"/>
            <a:ext cx="39117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Team Leader</a:t>
            </a:r>
            <a:r>
              <a:rPr lang="en-US" altLang="zh-CN" b="1" dirty="0">
                <a:solidFill>
                  <a:srgbClr val="00B0F0"/>
                </a:solidFill>
              </a:rPr>
              <a:t>     </a:t>
            </a:r>
          </a:p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Zilan</a:t>
            </a:r>
            <a:r>
              <a:rPr lang="en-US" altLang="zh-CN" dirty="0">
                <a:solidFill>
                  <a:schemeClr val="bg1"/>
                </a:solidFill>
              </a:rPr>
              <a:t> Zhang</a:t>
            </a:r>
          </a:p>
          <a:p>
            <a:r>
              <a:rPr lang="zh-CN" altLang="en-US" b="1" dirty="0">
                <a:solidFill>
                  <a:srgbClr val="00B0F0"/>
                </a:solidFill>
              </a:rPr>
              <a:t>Programming Developer 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Qian Lai</a:t>
            </a:r>
          </a:p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Zilan</a:t>
            </a:r>
            <a:r>
              <a:rPr lang="en-US" altLang="zh-CN" dirty="0">
                <a:solidFill>
                  <a:schemeClr val="bg1"/>
                </a:solidFill>
              </a:rPr>
              <a:t> Zhang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7337D9-C8A4-9B8E-FDE4-06FC732031B9}"/>
              </a:ext>
            </a:extLst>
          </p:cNvPr>
          <p:cNvSpPr txBox="1"/>
          <p:nvPr/>
        </p:nvSpPr>
        <p:spPr>
          <a:xfrm>
            <a:off x="1151461" y="2813788"/>
            <a:ext cx="3911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Video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Zilan</a:t>
            </a:r>
            <a:r>
              <a:rPr lang="en-US" altLang="zh-CN" dirty="0">
                <a:solidFill>
                  <a:schemeClr val="bg1"/>
                </a:solidFill>
              </a:rPr>
              <a:t> Zhang</a:t>
            </a: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Chen Peng</a:t>
            </a: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Yewen Jia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D550D1-96BF-71D7-8087-701B465A3CDA}"/>
              </a:ext>
            </a:extLst>
          </p:cNvPr>
          <p:cNvSpPr txBox="1"/>
          <p:nvPr/>
        </p:nvSpPr>
        <p:spPr>
          <a:xfrm>
            <a:off x="1151460" y="3899839"/>
            <a:ext cx="39117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UI </a:t>
            </a:r>
            <a:r>
              <a:rPr lang="en-AU" altLang="zh-CN" b="1" dirty="0">
                <a:solidFill>
                  <a:srgbClr val="00B0F0"/>
                </a:solidFill>
              </a:rPr>
              <a:t>Design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Weijia</a:t>
            </a:r>
            <a:r>
              <a:rPr lang="en-US" altLang="zh-CN" dirty="0">
                <a:solidFill>
                  <a:schemeClr val="bg1"/>
                </a:solidFill>
              </a:rPr>
              <a:t> Kou</a:t>
            </a:r>
            <a:endParaRPr lang="en-US" altLang="zh-CN" b="1" dirty="0">
              <a:solidFill>
                <a:srgbClr val="FF4F18"/>
              </a:solidFill>
            </a:endParaRPr>
          </a:p>
          <a:p>
            <a:r>
              <a:rPr lang="en-US" altLang="zh-CN" b="1" dirty="0">
                <a:solidFill>
                  <a:srgbClr val="00B0F0"/>
                </a:solidFill>
              </a:rPr>
              <a:t>Product </a:t>
            </a:r>
            <a:r>
              <a:rPr lang="zh-CN" altLang="en-US" b="1" dirty="0">
                <a:solidFill>
                  <a:srgbClr val="00B0F0"/>
                </a:solidFill>
              </a:rPr>
              <a:t>Design Advisor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Wayne Duan</a:t>
            </a:r>
          </a:p>
          <a:p>
            <a:r>
              <a:rPr lang="zh-CN" altLang="en-US" b="1" dirty="0">
                <a:solidFill>
                  <a:srgbClr val="00B0F0"/>
                </a:solidFill>
              </a:rPr>
              <a:t>General Supporter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Leslie Jing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5A706A-2B58-8EF5-AF37-436AAE9CB21D}"/>
              </a:ext>
            </a:extLst>
          </p:cNvPr>
          <p:cNvSpPr txBox="1"/>
          <p:nvPr/>
        </p:nvSpPr>
        <p:spPr>
          <a:xfrm>
            <a:off x="6440268" y="6382136"/>
            <a:ext cx="6894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BGM: BWV 578 Fugue in G Minor - </a:t>
            </a:r>
            <a:r>
              <a:rPr lang="en-US" altLang="zh-CN" sz="1400" b="1" dirty="0" err="1">
                <a:solidFill>
                  <a:schemeClr val="bg1"/>
                </a:solidFill>
              </a:rPr>
              <a:t>Bl!indman</a:t>
            </a:r>
            <a:r>
              <a:rPr lang="en-US" altLang="zh-CN" sz="1400" b="1" dirty="0">
                <a:solidFill>
                  <a:schemeClr val="bg1"/>
                </a:solidFill>
              </a:rPr>
              <a:t> -  The organ of Bach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D635C5-DA13-8C09-A6E2-D22F6ECFFBD2}"/>
              </a:ext>
            </a:extLst>
          </p:cNvPr>
          <p:cNvSpPr txBox="1"/>
          <p:nvPr/>
        </p:nvSpPr>
        <p:spPr>
          <a:xfrm>
            <a:off x="5665020" y="2397092"/>
            <a:ext cx="1962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and every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EB116F-1BFA-024C-4C81-A1693CD6A3FC}"/>
              </a:ext>
            </a:extLst>
          </p:cNvPr>
          <p:cNvSpPr txBox="1"/>
          <p:nvPr/>
        </p:nvSpPr>
        <p:spPr>
          <a:xfrm>
            <a:off x="7463006" y="2406493"/>
            <a:ext cx="2405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3A86B8-CCAF-FE88-1924-4A53C06288BC}"/>
              </a:ext>
            </a:extLst>
          </p:cNvPr>
          <p:cNvSpPr txBox="1"/>
          <p:nvPr/>
        </p:nvSpPr>
        <p:spPr>
          <a:xfrm>
            <a:off x="7463006" y="2410908"/>
            <a:ext cx="2029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A5F2"/>
                </a:solidFill>
              </a:rPr>
              <a:t>concerned</a:t>
            </a:r>
          </a:p>
        </p:txBody>
      </p:sp>
    </p:spTree>
    <p:extLst>
      <p:ext uri="{BB962C8B-B14F-4D97-AF65-F5344CB8AC3E}">
        <p14:creationId xmlns:p14="http://schemas.microsoft.com/office/powerpoint/2010/main" val="21600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4.81481E-6 L 0.2539 0.001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1.48148E-6 L 0.16093 -0.001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346 0.0016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4" grpId="0"/>
      <p:bldP spid="14" grpId="1"/>
      <p:bldP spid="15" grpId="0"/>
      <p:bldP spid="15" grpId="1"/>
      <p:bldP spid="24" grpId="0"/>
      <p:bldP spid="24" grpId="1"/>
      <p:bldP spid="25" grpId="1"/>
      <p:bldP spid="26" grpId="0"/>
      <p:bldP spid="32" grpId="0"/>
      <p:bldP spid="33" grpId="0"/>
      <p:bldP spid="34" grpId="0"/>
      <p:bldP spid="35" grpId="0"/>
      <p:bldP spid="36" grpId="1"/>
      <p:bldP spid="37" grpId="1"/>
      <p:bldP spid="37" grpId="2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3C4F53C-4DE8-550B-C400-BC320798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20" y="2800837"/>
            <a:ext cx="1256326" cy="12563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23DEF1-109D-540C-478D-BDBA48FA8657}"/>
              </a:ext>
            </a:extLst>
          </p:cNvPr>
          <p:cNvSpPr txBox="1"/>
          <p:nvPr/>
        </p:nvSpPr>
        <p:spPr>
          <a:xfrm>
            <a:off x="6494604" y="3136611"/>
            <a:ext cx="504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&amp;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DFBA9-902C-BB27-D57F-3004B80A6B6B}"/>
              </a:ext>
            </a:extLst>
          </p:cNvPr>
          <p:cNvSpPr txBox="1"/>
          <p:nvPr/>
        </p:nvSpPr>
        <p:spPr>
          <a:xfrm>
            <a:off x="4781069" y="3136612"/>
            <a:ext cx="18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D</a:t>
            </a:r>
            <a:r>
              <a:rPr lang="en-US" altLang="zh-CN" sz="3200" b="1" dirty="0">
                <a:solidFill>
                  <a:srgbClr val="92D050"/>
                </a:solidFill>
              </a:rPr>
              <a:t>i</a:t>
            </a:r>
            <a:r>
              <a:rPr lang="en-US" altLang="zh-CN" sz="3200" b="1" dirty="0">
                <a:solidFill>
                  <a:srgbClr val="00B0F0"/>
                </a:solidFill>
              </a:rPr>
              <a:t>v</a:t>
            </a:r>
            <a:r>
              <a:rPr lang="en-US" altLang="zh-CN" sz="3200" b="1" dirty="0">
                <a:solidFill>
                  <a:srgbClr val="FFFF00"/>
                </a:solidFill>
              </a:rPr>
              <a:t>e</a:t>
            </a:r>
            <a:r>
              <a:rPr lang="en-US" altLang="zh-CN" sz="3200" b="1" dirty="0">
                <a:solidFill>
                  <a:srgbClr val="FFC000"/>
                </a:solidFill>
              </a:rPr>
              <a:t>r</a:t>
            </a:r>
            <a:r>
              <a:rPr lang="en-US" altLang="zh-CN" sz="3200" b="1" dirty="0">
                <a:solidFill>
                  <a:srgbClr val="92D050"/>
                </a:solidFill>
              </a:rPr>
              <a:t>s</a:t>
            </a:r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</a:rPr>
              <a:t>t</a:t>
            </a:r>
            <a:r>
              <a:rPr lang="en-US" altLang="zh-CN" sz="3200" b="1" dirty="0">
                <a:solidFill>
                  <a:srgbClr val="92D050"/>
                </a:solidFill>
              </a:rPr>
              <a:t>y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9EB5BB-BDAA-8E0E-9C48-A4CEB384E0D9}"/>
              </a:ext>
            </a:extLst>
          </p:cNvPr>
          <p:cNvSpPr txBox="1"/>
          <p:nvPr/>
        </p:nvSpPr>
        <p:spPr>
          <a:xfrm>
            <a:off x="6999045" y="3136612"/>
            <a:ext cx="1938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n</a:t>
            </a:r>
            <a:r>
              <a:rPr lang="en-US" altLang="zh-CN" sz="3200" b="1" dirty="0">
                <a:solidFill>
                  <a:srgbClr val="FFC000"/>
                </a:solidFill>
              </a:rPr>
              <a:t>c</a:t>
            </a:r>
            <a:r>
              <a:rPr lang="en-US" altLang="zh-CN" sz="3200" b="1" dirty="0">
                <a:solidFill>
                  <a:srgbClr val="92D050"/>
                </a:solidFill>
              </a:rPr>
              <a:t>l</a:t>
            </a:r>
            <a:r>
              <a:rPr lang="en-US" altLang="zh-CN" sz="3200" b="1" dirty="0">
                <a:solidFill>
                  <a:srgbClr val="00B0F0"/>
                </a:solidFill>
              </a:rPr>
              <a:t>u</a:t>
            </a:r>
            <a:r>
              <a:rPr lang="en-US" altLang="zh-CN" sz="3200" b="1" dirty="0">
                <a:solidFill>
                  <a:srgbClr val="FFFF00"/>
                </a:solidFill>
              </a:rPr>
              <a:t>s</a:t>
            </a:r>
            <a:r>
              <a:rPr lang="en-US" altLang="zh-CN" sz="3200" b="1" dirty="0">
                <a:solidFill>
                  <a:srgbClr val="FFC000"/>
                </a:solidFill>
              </a:rPr>
              <a:t>i</a:t>
            </a:r>
            <a:r>
              <a:rPr lang="en-US" altLang="zh-CN" sz="3200" b="1" dirty="0">
                <a:solidFill>
                  <a:srgbClr val="92D050"/>
                </a:solidFill>
              </a:rPr>
              <a:t>o</a:t>
            </a:r>
            <a:r>
              <a:rPr lang="en-US" altLang="zh-CN" sz="3200" b="1" dirty="0">
                <a:solidFill>
                  <a:srgbClr val="00B0F0"/>
                </a:solidFill>
              </a:rPr>
              <a:t>n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787F35-DD48-AA98-86B2-C0DC7826A243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0074A2-E3C1-FB04-E973-5BF85930AFE5}"/>
              </a:ext>
            </a:extLst>
          </p:cNvPr>
          <p:cNvSpPr txBox="1"/>
          <p:nvPr/>
        </p:nvSpPr>
        <p:spPr>
          <a:xfrm>
            <a:off x="5398993" y="1212790"/>
            <a:ext cx="55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of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2FB7B6-26AA-45B3-2110-8FED3E628770}"/>
              </a:ext>
            </a:extLst>
          </p:cNvPr>
          <p:cNvSpPr txBox="1"/>
          <p:nvPr/>
        </p:nvSpPr>
        <p:spPr>
          <a:xfrm>
            <a:off x="5978623" y="1191825"/>
            <a:ext cx="395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Sign Languages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104 0.00093 L -0.09792 -0.2817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141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0" grpId="0"/>
      <p:bldP spid="10" grpId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3CDFBA9-902C-BB27-D57F-3004B80A6B6B}"/>
              </a:ext>
            </a:extLst>
          </p:cNvPr>
          <p:cNvSpPr txBox="1"/>
          <p:nvPr/>
        </p:nvSpPr>
        <p:spPr>
          <a:xfrm>
            <a:off x="3585298" y="1206065"/>
            <a:ext cx="18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D</a:t>
            </a:r>
            <a:r>
              <a:rPr lang="en-US" altLang="zh-CN" sz="3200" b="1" dirty="0">
                <a:solidFill>
                  <a:srgbClr val="92D050"/>
                </a:solidFill>
              </a:rPr>
              <a:t>i</a:t>
            </a:r>
            <a:r>
              <a:rPr lang="en-US" altLang="zh-CN" sz="3200" b="1" dirty="0">
                <a:solidFill>
                  <a:srgbClr val="00B0F0"/>
                </a:solidFill>
              </a:rPr>
              <a:t>v</a:t>
            </a:r>
            <a:r>
              <a:rPr lang="en-US" altLang="zh-CN" sz="3200" b="1" dirty="0">
                <a:solidFill>
                  <a:srgbClr val="FFFF00"/>
                </a:solidFill>
              </a:rPr>
              <a:t>e</a:t>
            </a:r>
            <a:r>
              <a:rPr lang="en-US" altLang="zh-CN" sz="3200" b="1" dirty="0">
                <a:solidFill>
                  <a:srgbClr val="FFC000"/>
                </a:solidFill>
              </a:rPr>
              <a:t>r</a:t>
            </a:r>
            <a:r>
              <a:rPr lang="en-US" altLang="zh-CN" sz="3200" b="1" dirty="0">
                <a:solidFill>
                  <a:srgbClr val="92D050"/>
                </a:solidFill>
              </a:rPr>
              <a:t>s</a:t>
            </a:r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</a:rPr>
              <a:t>t</a:t>
            </a:r>
            <a:r>
              <a:rPr lang="en-US" altLang="zh-CN" sz="3200" b="1" dirty="0">
                <a:solidFill>
                  <a:srgbClr val="92D050"/>
                </a:solidFill>
              </a:rPr>
              <a:t>y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图片 3" descr="图标">
            <a:extLst>
              <a:ext uri="{FF2B5EF4-FFF2-40B4-BE49-F238E27FC236}">
                <a16:creationId xmlns:a16="http://schemas.microsoft.com/office/drawing/2014/main" id="{A255C0B5-C61B-6CAF-A88B-E5CB08F9B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92" y="1895862"/>
            <a:ext cx="961638" cy="961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55695C-8D55-8847-0293-8E8B24FDAB53}"/>
              </a:ext>
            </a:extLst>
          </p:cNvPr>
          <p:cNvSpPr txBox="1"/>
          <p:nvPr/>
        </p:nvSpPr>
        <p:spPr>
          <a:xfrm>
            <a:off x="4405569" y="2265359"/>
            <a:ext cx="478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Hearing impaired people</a:t>
            </a:r>
            <a:r>
              <a:rPr lang="zh-CN" altLang="en-US" sz="2000" b="1" dirty="0">
                <a:solidFill>
                  <a:schemeClr val="bg1"/>
                </a:solidFill>
              </a:rPr>
              <a:t>≈</a:t>
            </a:r>
            <a:r>
              <a:rPr lang="en-US" altLang="zh-CN" sz="2000" b="1" dirty="0">
                <a:solidFill>
                  <a:schemeClr val="bg1"/>
                </a:solidFill>
              </a:rPr>
              <a:t>600 000 000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1C0FF1B2-38FE-4F75-8D2C-C553F8BFA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65" y="2926216"/>
            <a:ext cx="961639" cy="9616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7618A87-6995-6F62-9114-8C5A5B03E524}"/>
              </a:ext>
            </a:extLst>
          </p:cNvPr>
          <p:cNvSpPr txBox="1"/>
          <p:nvPr/>
        </p:nvSpPr>
        <p:spPr>
          <a:xfrm>
            <a:off x="3321092" y="3152277"/>
            <a:ext cx="472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The type of Sign Languages(SL) </a:t>
            </a:r>
            <a:r>
              <a:rPr lang="zh-CN" altLang="en-US" sz="2000" b="1" dirty="0">
                <a:solidFill>
                  <a:schemeClr val="bg1"/>
                </a:solidFill>
              </a:rPr>
              <a:t>≈ </a:t>
            </a:r>
            <a:r>
              <a:rPr lang="en-US" altLang="zh-CN" sz="2000" b="1" dirty="0">
                <a:solidFill>
                  <a:schemeClr val="bg1"/>
                </a:solidFill>
              </a:rPr>
              <a:t>300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A87A61-4D70-4F45-ACC8-2841C925B5FD}"/>
              </a:ext>
            </a:extLst>
          </p:cNvPr>
          <p:cNvSpPr txBox="1"/>
          <p:nvPr/>
        </p:nvSpPr>
        <p:spPr>
          <a:xfrm>
            <a:off x="4711763" y="4020181"/>
            <a:ext cx="301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American SL </a:t>
            </a:r>
            <a:r>
              <a:rPr lang="zh-CN" altLang="en-US" sz="2000" b="1" dirty="0">
                <a:solidFill>
                  <a:schemeClr val="bg1"/>
                </a:solidFill>
              </a:rPr>
              <a:t>≠ </a:t>
            </a:r>
            <a:r>
              <a:rPr lang="en-US" altLang="zh-CN" sz="2000" b="1" dirty="0">
                <a:solidFill>
                  <a:schemeClr val="bg1"/>
                </a:solidFill>
              </a:rPr>
              <a:t>British SL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BD93AC-DFDB-1554-8F04-AC9D47C51FBA}"/>
              </a:ext>
            </a:extLst>
          </p:cNvPr>
          <p:cNvSpPr txBox="1"/>
          <p:nvPr/>
        </p:nvSpPr>
        <p:spPr>
          <a:xfrm>
            <a:off x="3743874" y="4907099"/>
            <a:ext cx="495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Chinese North SL </a:t>
            </a:r>
            <a:r>
              <a:rPr lang="zh-CN" altLang="en-US" sz="2000" b="1" dirty="0">
                <a:solidFill>
                  <a:schemeClr val="bg1"/>
                </a:solidFill>
              </a:rPr>
              <a:t>≠ </a:t>
            </a:r>
            <a:r>
              <a:rPr lang="en-US" altLang="zh-CN" sz="2000" b="1" dirty="0">
                <a:solidFill>
                  <a:schemeClr val="bg1"/>
                </a:solidFill>
              </a:rPr>
              <a:t>Chinese South SL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C774B0-8368-DE5D-6159-E488BA4422C6}"/>
              </a:ext>
            </a:extLst>
          </p:cNvPr>
          <p:cNvSpPr txBox="1"/>
          <p:nvPr/>
        </p:nvSpPr>
        <p:spPr>
          <a:xfrm>
            <a:off x="5398993" y="1212790"/>
            <a:ext cx="55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of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F4F573-5984-E0A1-879B-21434A47D3E8}"/>
              </a:ext>
            </a:extLst>
          </p:cNvPr>
          <p:cNvSpPr txBox="1"/>
          <p:nvPr/>
        </p:nvSpPr>
        <p:spPr>
          <a:xfrm>
            <a:off x="5978623" y="1191825"/>
            <a:ext cx="395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Sign Languages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21A832-8908-A37B-DD99-95772A22E4EE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6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628D00-5F6C-0DD7-E4AE-8C1D1AA32224}"/>
              </a:ext>
            </a:extLst>
          </p:cNvPr>
          <p:cNvSpPr txBox="1"/>
          <p:nvPr/>
        </p:nvSpPr>
        <p:spPr>
          <a:xfrm>
            <a:off x="3005543" y="2905780"/>
            <a:ext cx="618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One day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EBCD9-ED3A-03F6-38D6-8D38B18C9701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2086C57-8E6E-9413-7304-5584D831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55" y="2814355"/>
            <a:ext cx="1743921" cy="1996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FE538E-BF0E-E895-3056-EECF0531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69" y="2763050"/>
            <a:ext cx="1537495" cy="2047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350949-3A48-6C61-1D9F-EBE193C1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101" y="2794621"/>
            <a:ext cx="1537495" cy="2047694"/>
          </a:xfrm>
          <a:prstGeom prst="rect">
            <a:avLst/>
          </a:prstGeom>
        </p:spPr>
      </p:pic>
      <p:pic>
        <p:nvPicPr>
          <p:cNvPr id="1032" name="Picture 8" descr="😃">
            <a:extLst>
              <a:ext uri="{FF2B5EF4-FFF2-40B4-BE49-F238E27FC236}">
                <a16:creationId xmlns:a16="http://schemas.microsoft.com/office/drawing/2014/main" id="{1093F30E-F332-34A5-385B-851DD819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65" y="2841037"/>
            <a:ext cx="883992" cy="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9">
            <a:extLst>
              <a:ext uri="{FF2B5EF4-FFF2-40B4-BE49-F238E27FC236}">
                <a16:creationId xmlns:a16="http://schemas.microsoft.com/office/drawing/2014/main" id="{087A4D4F-4C06-E843-F127-84293B43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100" y="1590743"/>
            <a:ext cx="7216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😄">
            <a:extLst>
              <a:ext uri="{FF2B5EF4-FFF2-40B4-BE49-F238E27FC236}">
                <a16:creationId xmlns:a16="http://schemas.microsoft.com/office/drawing/2014/main" id="{09BC3AC2-B43F-BCA9-4E4A-C36382F23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13" y="2729294"/>
            <a:ext cx="883992" cy="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🙂">
            <a:extLst>
              <a:ext uri="{FF2B5EF4-FFF2-40B4-BE49-F238E27FC236}">
                <a16:creationId xmlns:a16="http://schemas.microsoft.com/office/drawing/2014/main" id="{E744F1CA-1130-7271-265D-F024467F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11" y="2729294"/>
            <a:ext cx="883992" cy="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4A0DD6-ACFA-9014-EFD8-DD9825338414}"/>
              </a:ext>
            </a:extLst>
          </p:cNvPr>
          <p:cNvSpPr txBox="1"/>
          <p:nvPr/>
        </p:nvSpPr>
        <p:spPr>
          <a:xfrm>
            <a:off x="1868060" y="1944686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American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0C5AE9-ED99-C9D7-8542-149AAF75FFAE}"/>
              </a:ext>
            </a:extLst>
          </p:cNvPr>
          <p:cNvSpPr txBox="1"/>
          <p:nvPr/>
        </p:nvSpPr>
        <p:spPr>
          <a:xfrm>
            <a:off x="5611601" y="188894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Chinese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B6C1B-4C3F-ED35-A480-613508FE0327}"/>
              </a:ext>
            </a:extLst>
          </p:cNvPr>
          <p:cNvSpPr txBox="1"/>
          <p:nvPr/>
        </p:nvSpPr>
        <p:spPr>
          <a:xfrm>
            <a:off x="9235474" y="1888944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Japanese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5362" name="Picture 2" descr="🤔">
            <a:extLst>
              <a:ext uri="{FF2B5EF4-FFF2-40B4-BE49-F238E27FC236}">
                <a16:creationId xmlns:a16="http://schemas.microsoft.com/office/drawing/2014/main" id="{5DDD8BCB-683C-F6D6-8354-321ECF3F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70" y="2859342"/>
            <a:ext cx="865687" cy="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😅">
            <a:extLst>
              <a:ext uri="{FF2B5EF4-FFF2-40B4-BE49-F238E27FC236}">
                <a16:creationId xmlns:a16="http://schemas.microsoft.com/office/drawing/2014/main" id="{EB4557A1-2919-BEA3-FA4A-DEAB1A8B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57" y="2729294"/>
            <a:ext cx="883992" cy="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😖">
            <a:extLst>
              <a:ext uri="{FF2B5EF4-FFF2-40B4-BE49-F238E27FC236}">
                <a16:creationId xmlns:a16="http://schemas.microsoft.com/office/drawing/2014/main" id="{563DC76A-9867-072C-DDD5-C6F9711A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909" y="2729294"/>
            <a:ext cx="862714" cy="8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AFE8CF-700A-BE37-217C-FC0BFA70C891}"/>
              </a:ext>
            </a:extLst>
          </p:cNvPr>
          <p:cNvSpPr txBox="1"/>
          <p:nvPr/>
        </p:nvSpPr>
        <p:spPr>
          <a:xfrm>
            <a:off x="3585298" y="1206065"/>
            <a:ext cx="18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D</a:t>
            </a:r>
            <a:r>
              <a:rPr lang="en-US" altLang="zh-CN" sz="3200" b="1" dirty="0">
                <a:solidFill>
                  <a:srgbClr val="92D050"/>
                </a:solidFill>
              </a:rPr>
              <a:t>i</a:t>
            </a:r>
            <a:r>
              <a:rPr lang="en-US" altLang="zh-CN" sz="3200" b="1" dirty="0">
                <a:solidFill>
                  <a:srgbClr val="00B0F0"/>
                </a:solidFill>
              </a:rPr>
              <a:t>v</a:t>
            </a:r>
            <a:r>
              <a:rPr lang="en-US" altLang="zh-CN" sz="3200" b="1" dirty="0">
                <a:solidFill>
                  <a:srgbClr val="FFFF00"/>
                </a:solidFill>
              </a:rPr>
              <a:t>e</a:t>
            </a:r>
            <a:r>
              <a:rPr lang="en-US" altLang="zh-CN" sz="3200" b="1" dirty="0">
                <a:solidFill>
                  <a:srgbClr val="FFC000"/>
                </a:solidFill>
              </a:rPr>
              <a:t>r</a:t>
            </a:r>
            <a:r>
              <a:rPr lang="en-US" altLang="zh-CN" sz="3200" b="1" dirty="0">
                <a:solidFill>
                  <a:srgbClr val="92D050"/>
                </a:solidFill>
              </a:rPr>
              <a:t>s</a:t>
            </a:r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</a:rPr>
              <a:t>t</a:t>
            </a:r>
            <a:r>
              <a:rPr lang="en-US" altLang="zh-CN" sz="3200" b="1" dirty="0">
                <a:solidFill>
                  <a:srgbClr val="92D050"/>
                </a:solidFill>
              </a:rPr>
              <a:t>y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98990D-5658-EC6F-F788-616DB72DA166}"/>
              </a:ext>
            </a:extLst>
          </p:cNvPr>
          <p:cNvSpPr txBox="1"/>
          <p:nvPr/>
        </p:nvSpPr>
        <p:spPr>
          <a:xfrm>
            <a:off x="5398993" y="1212790"/>
            <a:ext cx="55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of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4D923C-8E21-6073-ECAF-B9801E5B3BD7}"/>
              </a:ext>
            </a:extLst>
          </p:cNvPr>
          <p:cNvSpPr txBox="1"/>
          <p:nvPr/>
        </p:nvSpPr>
        <p:spPr>
          <a:xfrm>
            <a:off x="5978623" y="1191825"/>
            <a:ext cx="298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Sign Languages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F03A8-D81A-E78B-298B-FB7FA3ECCCD6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pic>
        <p:nvPicPr>
          <p:cNvPr id="17" name="Picture 4" descr="See the source image">
            <a:extLst>
              <a:ext uri="{FF2B5EF4-FFF2-40B4-BE49-F238E27FC236}">
                <a16:creationId xmlns:a16="http://schemas.microsoft.com/office/drawing/2014/main" id="{5F00B064-5BB9-8E90-67BD-1A83F360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86" y="3194239"/>
            <a:ext cx="1236286" cy="12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See the source image">
            <a:extLst>
              <a:ext uri="{FF2B5EF4-FFF2-40B4-BE49-F238E27FC236}">
                <a16:creationId xmlns:a16="http://schemas.microsoft.com/office/drawing/2014/main" id="{2EFFDC39-E6ED-04F7-753E-42191EC6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22" y="3194239"/>
            <a:ext cx="1236286" cy="12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409E09-5245-72D7-BEA2-E1D7D2E3326F}"/>
              </a:ext>
            </a:extLst>
          </p:cNvPr>
          <p:cNvSpPr txBox="1"/>
          <p:nvPr/>
        </p:nvSpPr>
        <p:spPr>
          <a:xfrm>
            <a:off x="8800044" y="1191824"/>
            <a:ext cx="132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- “Yes”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E84085-CE24-6060-BFEA-E74C04A06A31}"/>
              </a:ext>
            </a:extLst>
          </p:cNvPr>
          <p:cNvSpPr txBox="1"/>
          <p:nvPr/>
        </p:nvSpPr>
        <p:spPr>
          <a:xfrm>
            <a:off x="3840196" y="5245100"/>
            <a:ext cx="472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Sign Languages are </a:t>
            </a:r>
            <a:r>
              <a:rPr lang="en-US" altLang="zh-CN" sz="2000" b="1" dirty="0">
                <a:solidFill>
                  <a:srgbClr val="FF4F18"/>
                </a:solidFill>
              </a:rPr>
              <a:t>Not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rgbClr val="00A5F2"/>
                </a:solidFill>
              </a:rPr>
              <a:t>Universal</a:t>
            </a:r>
            <a:endParaRPr lang="zh-CN" altLang="en-US" sz="2000" b="1" dirty="0">
              <a:solidFill>
                <a:srgbClr val="00A5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87A4D4F-4C06-E843-F127-84293B43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100" y="1590743"/>
            <a:ext cx="7216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2B7F60-4C5E-13C1-321A-2A315DAA8B9A}"/>
              </a:ext>
            </a:extLst>
          </p:cNvPr>
          <p:cNvSpPr txBox="1"/>
          <p:nvPr/>
        </p:nvSpPr>
        <p:spPr>
          <a:xfrm>
            <a:off x="3585298" y="1206065"/>
            <a:ext cx="18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D</a:t>
            </a:r>
            <a:r>
              <a:rPr lang="en-US" altLang="zh-CN" sz="3200" b="1" dirty="0">
                <a:solidFill>
                  <a:srgbClr val="92D050"/>
                </a:solidFill>
              </a:rPr>
              <a:t>i</a:t>
            </a:r>
            <a:r>
              <a:rPr lang="en-US" altLang="zh-CN" sz="3200" b="1" dirty="0">
                <a:solidFill>
                  <a:srgbClr val="00B0F0"/>
                </a:solidFill>
              </a:rPr>
              <a:t>v</a:t>
            </a:r>
            <a:r>
              <a:rPr lang="en-US" altLang="zh-CN" sz="3200" b="1" dirty="0">
                <a:solidFill>
                  <a:srgbClr val="FFFF00"/>
                </a:solidFill>
              </a:rPr>
              <a:t>e</a:t>
            </a:r>
            <a:r>
              <a:rPr lang="en-US" altLang="zh-CN" sz="3200" b="1" dirty="0">
                <a:solidFill>
                  <a:srgbClr val="FFC000"/>
                </a:solidFill>
              </a:rPr>
              <a:t>r</a:t>
            </a:r>
            <a:r>
              <a:rPr lang="en-US" altLang="zh-CN" sz="3200" b="1" dirty="0">
                <a:solidFill>
                  <a:srgbClr val="92D050"/>
                </a:solidFill>
              </a:rPr>
              <a:t>s</a:t>
            </a:r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</a:rPr>
              <a:t>t</a:t>
            </a:r>
            <a:r>
              <a:rPr lang="en-US" altLang="zh-CN" sz="3200" b="1" dirty="0">
                <a:solidFill>
                  <a:srgbClr val="92D050"/>
                </a:solidFill>
              </a:rPr>
              <a:t>y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21694B-74F9-229C-40A9-827FAB04985A}"/>
              </a:ext>
            </a:extLst>
          </p:cNvPr>
          <p:cNvSpPr txBox="1"/>
          <p:nvPr/>
        </p:nvSpPr>
        <p:spPr>
          <a:xfrm>
            <a:off x="5398993" y="1212790"/>
            <a:ext cx="55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of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752FC4-A5DD-9BC9-6D69-CF40578FD025}"/>
              </a:ext>
            </a:extLst>
          </p:cNvPr>
          <p:cNvSpPr txBox="1"/>
          <p:nvPr/>
        </p:nvSpPr>
        <p:spPr>
          <a:xfrm>
            <a:off x="5978623" y="1191825"/>
            <a:ext cx="395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Sign Languages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2CC1C-E3DD-52F7-9FF4-4211B64C2E59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8CCBB-B4F5-D87F-057D-5363F47812CA}"/>
              </a:ext>
            </a:extLst>
          </p:cNvPr>
          <p:cNvSpPr txBox="1"/>
          <p:nvPr/>
        </p:nvSpPr>
        <p:spPr>
          <a:xfrm>
            <a:off x="3431034" y="1202474"/>
            <a:ext cx="1938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n</a:t>
            </a:r>
            <a:r>
              <a:rPr lang="en-US" altLang="zh-CN" sz="3200" b="1" dirty="0">
                <a:solidFill>
                  <a:srgbClr val="FFC000"/>
                </a:solidFill>
              </a:rPr>
              <a:t>c</a:t>
            </a:r>
            <a:r>
              <a:rPr lang="en-US" altLang="zh-CN" sz="3200" b="1" dirty="0">
                <a:solidFill>
                  <a:srgbClr val="92D050"/>
                </a:solidFill>
              </a:rPr>
              <a:t>l</a:t>
            </a:r>
            <a:r>
              <a:rPr lang="en-US" altLang="zh-CN" sz="3200" b="1" dirty="0">
                <a:solidFill>
                  <a:srgbClr val="00B0F0"/>
                </a:solidFill>
              </a:rPr>
              <a:t>u</a:t>
            </a:r>
            <a:r>
              <a:rPr lang="en-US" altLang="zh-CN" sz="3200" b="1" dirty="0">
                <a:solidFill>
                  <a:srgbClr val="FFFF00"/>
                </a:solidFill>
              </a:rPr>
              <a:t>s</a:t>
            </a:r>
            <a:r>
              <a:rPr lang="en-US" altLang="zh-CN" sz="3200" b="1" dirty="0">
                <a:solidFill>
                  <a:srgbClr val="FFC000"/>
                </a:solidFill>
              </a:rPr>
              <a:t>i</a:t>
            </a:r>
            <a:r>
              <a:rPr lang="en-US" altLang="zh-CN" sz="3200" b="1" dirty="0">
                <a:solidFill>
                  <a:srgbClr val="92D050"/>
                </a:solidFill>
              </a:rPr>
              <a:t>o</a:t>
            </a:r>
            <a:r>
              <a:rPr lang="en-US" altLang="zh-CN" sz="3200" b="1" dirty="0">
                <a:solidFill>
                  <a:srgbClr val="00B0F0"/>
                </a:solidFill>
              </a:rPr>
              <a:t>n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FA338B-470C-C4A0-B23A-C2B943E383EB}"/>
              </a:ext>
            </a:extLst>
          </p:cNvPr>
          <p:cNvSpPr txBox="1"/>
          <p:nvPr/>
        </p:nvSpPr>
        <p:spPr>
          <a:xfrm>
            <a:off x="5975362" y="1191824"/>
            <a:ext cx="395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Our Solution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6D7363D-556A-68F6-E850-3DEC4BBF3E50}"/>
              </a:ext>
            </a:extLst>
          </p:cNvPr>
          <p:cNvSpPr txBox="1"/>
          <p:nvPr/>
        </p:nvSpPr>
        <p:spPr>
          <a:xfrm>
            <a:off x="3431034" y="1202474"/>
            <a:ext cx="1938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n</a:t>
            </a:r>
            <a:r>
              <a:rPr lang="en-US" altLang="zh-CN" sz="3200" b="1" dirty="0">
                <a:solidFill>
                  <a:srgbClr val="FFC000"/>
                </a:solidFill>
              </a:rPr>
              <a:t>c</a:t>
            </a:r>
            <a:r>
              <a:rPr lang="en-US" altLang="zh-CN" sz="3200" b="1" dirty="0">
                <a:solidFill>
                  <a:srgbClr val="92D050"/>
                </a:solidFill>
              </a:rPr>
              <a:t>l</a:t>
            </a:r>
            <a:r>
              <a:rPr lang="en-US" altLang="zh-CN" sz="3200" b="1" dirty="0">
                <a:solidFill>
                  <a:srgbClr val="00B0F0"/>
                </a:solidFill>
              </a:rPr>
              <a:t>u</a:t>
            </a:r>
            <a:r>
              <a:rPr lang="en-US" altLang="zh-CN" sz="3200" b="1" dirty="0">
                <a:solidFill>
                  <a:srgbClr val="FFFF00"/>
                </a:solidFill>
              </a:rPr>
              <a:t>s</a:t>
            </a:r>
            <a:r>
              <a:rPr lang="en-US" altLang="zh-CN" sz="3200" b="1" dirty="0">
                <a:solidFill>
                  <a:srgbClr val="FFC000"/>
                </a:solidFill>
              </a:rPr>
              <a:t>i</a:t>
            </a:r>
            <a:r>
              <a:rPr lang="en-US" altLang="zh-CN" sz="3200" b="1" dirty="0">
                <a:solidFill>
                  <a:srgbClr val="92D050"/>
                </a:solidFill>
              </a:rPr>
              <a:t>o</a:t>
            </a:r>
            <a:r>
              <a:rPr lang="en-US" altLang="zh-CN" sz="3200" b="1" dirty="0">
                <a:solidFill>
                  <a:srgbClr val="00B0F0"/>
                </a:solidFill>
              </a:rPr>
              <a:t>n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EF35E4-0752-A912-CC78-3047EC52A157}"/>
              </a:ext>
            </a:extLst>
          </p:cNvPr>
          <p:cNvSpPr txBox="1"/>
          <p:nvPr/>
        </p:nvSpPr>
        <p:spPr>
          <a:xfrm>
            <a:off x="5398993" y="1212790"/>
            <a:ext cx="55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of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3AC9FE-9D79-E077-D05B-949C21217799}"/>
              </a:ext>
            </a:extLst>
          </p:cNvPr>
          <p:cNvSpPr txBox="1"/>
          <p:nvPr/>
        </p:nvSpPr>
        <p:spPr>
          <a:xfrm>
            <a:off x="5978623" y="1191825"/>
            <a:ext cx="395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Our Solution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83B996-D29F-8423-6D21-BCA6B41C9B23}"/>
              </a:ext>
            </a:extLst>
          </p:cNvPr>
          <p:cNvSpPr txBox="1"/>
          <p:nvPr/>
        </p:nvSpPr>
        <p:spPr>
          <a:xfrm>
            <a:off x="2755091" y="3081027"/>
            <a:ext cx="319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 Sign Language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6A9ADC-AD24-8222-970E-DB9AB7E7E200}"/>
              </a:ext>
            </a:extLst>
          </p:cNvPr>
          <p:cNvSpPr txBox="1"/>
          <p:nvPr/>
        </p:nvSpPr>
        <p:spPr>
          <a:xfrm>
            <a:off x="5849690" y="3081027"/>
            <a:ext cx="371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Translation Solution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1A38B9-878A-AF66-CF96-937901DD9DDC}"/>
              </a:ext>
            </a:extLst>
          </p:cNvPr>
          <p:cNvSpPr txBox="1"/>
          <p:nvPr/>
        </p:nvSpPr>
        <p:spPr>
          <a:xfrm>
            <a:off x="7029066" y="2136801"/>
            <a:ext cx="3180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Across different  </a:t>
            </a:r>
            <a:r>
              <a:rPr lang="en-US" altLang="zh-CN" sz="2400" dirty="0">
                <a:solidFill>
                  <a:srgbClr val="FFC000"/>
                </a:solidFill>
              </a:rPr>
              <a:t>Sign Languages 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BFB900-D04E-45E3-2C36-4749A2408321}"/>
              </a:ext>
            </a:extLst>
          </p:cNvPr>
          <p:cNvSpPr txBox="1"/>
          <p:nvPr/>
        </p:nvSpPr>
        <p:spPr>
          <a:xfrm>
            <a:off x="7029066" y="3825198"/>
            <a:ext cx="3825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Between 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Sign Languages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and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Speaking Languages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19129E-667C-78C4-A14A-6F313E548B69}"/>
              </a:ext>
            </a:extLst>
          </p:cNvPr>
          <p:cNvCxnSpPr/>
          <p:nvPr/>
        </p:nvCxnSpPr>
        <p:spPr>
          <a:xfrm flipV="1">
            <a:off x="5900840" y="2618210"/>
            <a:ext cx="842038" cy="46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1F58BF-A429-70AB-D6FB-8C1C1C5D408F}"/>
              </a:ext>
            </a:extLst>
          </p:cNvPr>
          <p:cNvCxnSpPr>
            <a:cxnSpLocks/>
          </p:cNvCxnSpPr>
          <p:nvPr/>
        </p:nvCxnSpPr>
        <p:spPr>
          <a:xfrm>
            <a:off x="5900840" y="3825198"/>
            <a:ext cx="842038" cy="6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A2EF0E-1994-CA1B-7A51-4282B214ABF6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30443 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85 L -0.51914 -0.1261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6B54BC-790B-5293-909B-B4A0FDFA4451}"/>
              </a:ext>
            </a:extLst>
          </p:cNvPr>
          <p:cNvSpPr txBox="1"/>
          <p:nvPr/>
        </p:nvSpPr>
        <p:spPr>
          <a:xfrm>
            <a:off x="698742" y="1276190"/>
            <a:ext cx="3180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Across different  </a:t>
            </a:r>
            <a:r>
              <a:rPr lang="en-US" altLang="zh-CN" sz="2400" dirty="0">
                <a:solidFill>
                  <a:srgbClr val="FFC000"/>
                </a:solidFill>
              </a:rPr>
              <a:t>Sign Languages 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B3E4F5-492E-94DD-A910-ABEE93FD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09" y="1320996"/>
            <a:ext cx="1743921" cy="19960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9887F9-31FE-F4B5-7DDF-9310E775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4" y="1295240"/>
            <a:ext cx="1537495" cy="2047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77C761-93E3-374D-F673-D50045B2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447" y="1295112"/>
            <a:ext cx="1537495" cy="20476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B455C1-2EB3-49D4-60E8-DDF6F27159D1}"/>
              </a:ext>
            </a:extLst>
          </p:cNvPr>
          <p:cNvSpPr txBox="1"/>
          <p:nvPr/>
        </p:nvSpPr>
        <p:spPr>
          <a:xfrm>
            <a:off x="4053180" y="51807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American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E474B0-EA29-0052-14F3-8D34970B5C4F}"/>
              </a:ext>
            </a:extLst>
          </p:cNvPr>
          <p:cNvSpPr txBox="1"/>
          <p:nvPr/>
        </p:nvSpPr>
        <p:spPr>
          <a:xfrm>
            <a:off x="6771595" y="52216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Chinese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581CCB-A25A-3597-153E-80FE9AD72DD6}"/>
              </a:ext>
            </a:extLst>
          </p:cNvPr>
          <p:cNvSpPr txBox="1"/>
          <p:nvPr/>
        </p:nvSpPr>
        <p:spPr>
          <a:xfrm>
            <a:off x="9183004" y="442001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Japanese SL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2" descr="🤔">
            <a:extLst>
              <a:ext uri="{FF2B5EF4-FFF2-40B4-BE49-F238E27FC236}">
                <a16:creationId xmlns:a16="http://schemas.microsoft.com/office/drawing/2014/main" id="{F7A0CDDC-953B-99F9-1D9D-53BC839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90" y="1347678"/>
            <a:ext cx="865687" cy="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😅">
            <a:extLst>
              <a:ext uri="{FF2B5EF4-FFF2-40B4-BE49-F238E27FC236}">
                <a16:creationId xmlns:a16="http://schemas.microsoft.com/office/drawing/2014/main" id="{9073A17A-BFB5-BA3E-8EFB-B58FAC58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89" y="1264254"/>
            <a:ext cx="834883" cy="8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😖">
            <a:extLst>
              <a:ext uri="{FF2B5EF4-FFF2-40B4-BE49-F238E27FC236}">
                <a16:creationId xmlns:a16="http://schemas.microsoft.com/office/drawing/2014/main" id="{1A972861-5A12-E801-7321-B68A31E03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458" y="1242546"/>
            <a:ext cx="862714" cy="8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2AFD5F-B0CC-CC9C-2C40-159B82716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940" y="4136117"/>
            <a:ext cx="2020096" cy="19747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00BAB0-0792-CAAD-C52D-23B667F42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3821" y="4136117"/>
            <a:ext cx="2217163" cy="19747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643DC6-564B-D426-D051-579A9F01CB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0631" y="4136117"/>
            <a:ext cx="1644607" cy="19747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8CE13AB-7B47-27A1-0818-F892527188DD}"/>
              </a:ext>
            </a:extLst>
          </p:cNvPr>
          <p:cNvSpPr txBox="1"/>
          <p:nvPr/>
        </p:nvSpPr>
        <p:spPr>
          <a:xfrm>
            <a:off x="5878180" y="3524403"/>
            <a:ext cx="358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Through our Model</a:t>
            </a:r>
            <a:endParaRPr lang="en-US" altLang="zh-CN" sz="2400" dirty="0">
              <a:solidFill>
                <a:srgbClr val="FFC000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9D6919-9306-332F-F5D9-B918750E8FDA}"/>
              </a:ext>
            </a:extLst>
          </p:cNvPr>
          <p:cNvCxnSpPr>
            <a:endCxn id="15" idx="0"/>
          </p:cNvCxnSpPr>
          <p:nvPr/>
        </p:nvCxnSpPr>
        <p:spPr>
          <a:xfrm>
            <a:off x="4751569" y="3429000"/>
            <a:ext cx="0" cy="6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677FDE-A82C-AB6D-C22B-2015D271E595}"/>
              </a:ext>
            </a:extLst>
          </p:cNvPr>
          <p:cNvCxnSpPr/>
          <p:nvPr/>
        </p:nvCxnSpPr>
        <p:spPr>
          <a:xfrm>
            <a:off x="7422402" y="3443840"/>
            <a:ext cx="0" cy="6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D74B8C-88C2-CD59-FF20-750238DF25E7}"/>
              </a:ext>
            </a:extLst>
          </p:cNvPr>
          <p:cNvCxnSpPr/>
          <p:nvPr/>
        </p:nvCxnSpPr>
        <p:spPr>
          <a:xfrm>
            <a:off x="9929404" y="3395372"/>
            <a:ext cx="0" cy="6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😃">
            <a:extLst>
              <a:ext uri="{FF2B5EF4-FFF2-40B4-BE49-F238E27FC236}">
                <a16:creationId xmlns:a16="http://schemas.microsoft.com/office/drawing/2014/main" id="{C9CCDBF0-8E89-CBC2-D9D4-006EC1AF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13" y="1320996"/>
            <a:ext cx="983105" cy="9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😆">
            <a:extLst>
              <a:ext uri="{FF2B5EF4-FFF2-40B4-BE49-F238E27FC236}">
                <a16:creationId xmlns:a16="http://schemas.microsoft.com/office/drawing/2014/main" id="{86C133E2-389A-0CB5-EB73-FF171F19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51" y="1216652"/>
            <a:ext cx="959499" cy="9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😉">
            <a:extLst>
              <a:ext uri="{FF2B5EF4-FFF2-40B4-BE49-F238E27FC236}">
                <a16:creationId xmlns:a16="http://schemas.microsoft.com/office/drawing/2014/main" id="{35C48569-35C2-8B94-01CC-A491D818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458" y="1255253"/>
            <a:ext cx="883992" cy="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550B227-02FA-E69D-A3C3-A056ECA4AEB3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8" grpId="0"/>
      <p:bldP spid="18" grpId="1"/>
      <p:bldP spid="1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6B54BC-790B-5293-909B-B4A0FDFA4451}"/>
              </a:ext>
            </a:extLst>
          </p:cNvPr>
          <p:cNvSpPr txBox="1"/>
          <p:nvPr/>
        </p:nvSpPr>
        <p:spPr>
          <a:xfrm>
            <a:off x="698742" y="1276190"/>
            <a:ext cx="3180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Sign Languages 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42B297-D6DD-5F86-E250-2244A564DFD3}"/>
              </a:ext>
            </a:extLst>
          </p:cNvPr>
          <p:cNvSpPr txBox="1"/>
          <p:nvPr/>
        </p:nvSpPr>
        <p:spPr>
          <a:xfrm>
            <a:off x="698742" y="1276190"/>
            <a:ext cx="6094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Across different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E18917-6492-1AAD-691A-32E9DA6E799F}"/>
              </a:ext>
            </a:extLst>
          </p:cNvPr>
          <p:cNvSpPr txBox="1"/>
          <p:nvPr/>
        </p:nvSpPr>
        <p:spPr>
          <a:xfrm>
            <a:off x="698742" y="1276190"/>
            <a:ext cx="3180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Between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and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Speaking Languages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7614FC-EADD-649C-C67E-DB8141CA1B8F}"/>
              </a:ext>
            </a:extLst>
          </p:cNvPr>
          <p:cNvSpPr txBox="1"/>
          <p:nvPr/>
        </p:nvSpPr>
        <p:spPr>
          <a:xfrm>
            <a:off x="0" y="0"/>
            <a:ext cx="198644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&gt;hackathon_</a:t>
            </a:r>
          </a:p>
          <a:p>
            <a:r>
              <a:rPr lang="en-US" altLang="zh-CN" sz="1050" b="1" dirty="0">
                <a:solidFill>
                  <a:srgbClr val="00B0F0"/>
                </a:solidFill>
              </a:rPr>
              <a:t>                DEFINE POSSIBLE.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392</Words>
  <Application>Microsoft Office PowerPoint</Application>
  <PresentationFormat>宽屏</PresentationFormat>
  <Paragraphs>146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Sign Language Translation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Translation</dc:title>
  <dc:creator>子澜 张</dc:creator>
  <cp:lastModifiedBy>子澜 张</cp:lastModifiedBy>
  <cp:revision>3</cp:revision>
  <dcterms:created xsi:type="dcterms:W3CDTF">2022-09-24T15:41:46Z</dcterms:created>
  <dcterms:modified xsi:type="dcterms:W3CDTF">2022-09-26T07:46:15Z</dcterms:modified>
</cp:coreProperties>
</file>