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3" r:id="rId3"/>
    <p:sldId id="264" r:id="rId4"/>
    <p:sldId id="269" r:id="rId5"/>
    <p:sldId id="266" r:id="rId6"/>
    <p:sldId id="267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120"/>
    <a:srgbClr val="FE2625"/>
    <a:srgbClr val="DF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9A603-813C-4C8B-9D0E-0FC32540F4C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0B5B-D040-4746-9515-3879EFAA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6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</a:t>
            </a:r>
            <a:r>
              <a:rPr lang="zh-CN" altLang="en-US" dirty="0"/>
              <a:t>分数一栏可换成一个加权综合各平台分数的一个分数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https://acm.uestc.edu.cn/user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0B5B-D040-4746-9515-3879EFAA57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8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</a:t>
            </a:r>
            <a:r>
              <a:rPr lang="zh-CN" altLang="en-US" dirty="0"/>
              <a:t>分数一栏可换成一个加权综合各平台分数的一个分数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https://acm.uestc.edu.cn/user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0B5B-D040-4746-9515-3879EFAA57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5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https://leetcode.cn/circle/?query=&amp;page=1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0B5B-D040-4746-9515-3879EFAA57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5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https://acm.uestc.edu.cn/login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0B5B-D040-4746-9515-3879EFAA57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2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</a:t>
            </a:r>
            <a:r>
              <a:rPr lang="zh-CN" altLang="en-US" dirty="0"/>
              <a:t>分数一栏可换成一个加权综合各平台分数的一个分数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https://acm.uestc.edu.cn/user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0B5B-D040-4746-9515-3879EFAA57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0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https://acm.uestc.edu.cn/user/HeRaNO</a:t>
            </a:r>
          </a:p>
          <a:p>
            <a:r>
              <a:rPr lang="zh-CN" altLang="en-US" dirty="0"/>
              <a:t>用户信息包含头像、一句话介绍自己、各平台积分等等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0B5B-D040-4746-9515-3879EFAA57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7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https://acm.uestc.edu.cn/user/HeRaNO</a:t>
            </a:r>
          </a:p>
          <a:p>
            <a:r>
              <a:rPr lang="zh-CN" altLang="en-US" dirty="0"/>
              <a:t>用户信息包含头像、一句话介绍自己、各平台积分等等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0B5B-D040-4746-9515-3879EFAA57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9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55B62-6055-4A81-8ACA-044977A78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E69C6-2A76-47E1-BF97-23963A14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CC472-77EC-40C1-9F6B-1E6693B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93227-BFDC-4CD3-9B94-AE50B605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6AC58-EB2C-4EB5-ACB7-8F6A300B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31E3B-71BB-48F7-AF99-7EB04E4B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AB6D9-4CF7-4370-81AC-FA3B1A02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3BEC4-CA76-46E0-8BE9-54BA3170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7FDF3-66D0-443C-B475-B36BD715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6815E-D33F-478E-B888-6AFFAC36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8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91082-2CCA-4C77-B416-0E379A7DF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7D9AC-0956-40A7-94F6-7A0DEE1BA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2E2BA-5709-449F-B7DD-518A063C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E523A-8A11-4B5F-B242-846550EE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FA287-BCB0-45B6-B64A-6154F33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2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44715-F01C-43D1-BB81-5F747CE3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474DC-DFD2-4245-A94D-30A5DE0C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79E3B-3ACC-46C8-9A04-F085B407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3F89C-98BD-4E07-AD87-58CE6FC1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73110-0B10-49D9-BF5D-B01523B9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14F6C-7C3A-4028-BE67-424AC9A5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D0B17-A813-45ED-AB2F-BF61FA74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064AE-C7C1-403B-B1FB-41EC0E18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5192C-895A-47F0-8308-6B4D005F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4FAE0-77A3-4611-91A7-723E994E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0958F-2E35-4AD2-BEFE-5816E41B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98A8C-43A4-4E8F-8B61-B0D8570C9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3FEA3-08B6-4329-88CC-9BA95016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4B82E-E2A3-4873-B030-984155BC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5D400-B682-4B57-A77F-36796959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012A2-FABB-41E4-961D-84DDB773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33E6-44B6-4A72-815E-CF92FE1D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8A615-5A41-4375-B4EC-A39A71FC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80DF3-5241-448B-9487-29674E723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FF76E8-68C3-4DAB-80A7-05CF02652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0BE632-4590-4404-B6B8-497D332EC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A05327-EC26-418A-8AA9-F16B3CE7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FBD31-62B3-4F81-ADDD-CF0851A7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22E36C-58AA-4EF5-90B8-AC756A59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81DB8-C92E-4D2E-955C-C366CDC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E567E0-ADEB-4DEA-B92A-209795F1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6688F3-F3DB-4E3E-9812-39F23B02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04D52-0BCB-446E-BCCD-CBF78827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4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5DCAA-0685-4A1E-997F-5D3DC43B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DDD584-971A-4EB6-8895-F7A6EF52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0F6C36-1B34-4833-8DD1-219E1B00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CB561-AD6E-4B1F-AE99-4198A418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D6C02-068D-491C-8AEE-34985DA2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23170-5994-4663-BBEB-DDE4639A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34A9C-E2D9-412F-BBF5-6784A655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19AE2-DBB3-481E-9C85-B953BEF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CA203-B6AA-4D5A-BA5E-6177896F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670C4-7C92-4458-9A95-2FAC1D0E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62E01E-012D-4DDB-9E74-1E59FCCF5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0A86A-164D-415E-B7F0-5B68B2E76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F544F-E3C3-4032-A768-9F5D5389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64611-C403-445A-9003-9C0C0F1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23CE9-760A-45B6-A6C0-83FD6B4B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58480-3E10-4048-8552-E4193ADD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96A21-CD1A-4AA6-B634-1DF6DC3C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422E7-DE1D-4EB5-AA39-7104F8B2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C927-2FED-4AC0-A9CD-579E84D5EEC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DEE7D-3A45-4764-8929-D70F0FEFC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88672-D52A-48F2-8596-851248096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546F-EB40-4B3E-AD8B-C9A26DFDE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4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241B58-F53A-4FAC-B88F-29CC70B2B378}"/>
              </a:ext>
            </a:extLst>
          </p:cNvPr>
          <p:cNvCxnSpPr>
            <a:cxnSpLocks/>
          </p:cNvCxnSpPr>
          <p:nvPr/>
        </p:nvCxnSpPr>
        <p:spPr>
          <a:xfrm>
            <a:off x="2021840" y="1463040"/>
            <a:ext cx="0" cy="53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2BD751A-5106-48A7-A129-708B825946E5}"/>
              </a:ext>
            </a:extLst>
          </p:cNvPr>
          <p:cNvCxnSpPr>
            <a:cxnSpLocks/>
          </p:cNvCxnSpPr>
          <p:nvPr/>
        </p:nvCxnSpPr>
        <p:spPr>
          <a:xfrm>
            <a:off x="0" y="1463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E028B9-9435-4186-83E0-77D8333DFAD0}"/>
              </a:ext>
            </a:extLst>
          </p:cNvPr>
          <p:cNvSpPr txBox="1"/>
          <p:nvPr/>
        </p:nvSpPr>
        <p:spPr>
          <a:xfrm>
            <a:off x="10922000" y="396240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登录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F50C42-B2AA-498C-BDE0-0E33691E7899}"/>
              </a:ext>
            </a:extLst>
          </p:cNvPr>
          <p:cNvSpPr txBox="1"/>
          <p:nvPr/>
        </p:nvSpPr>
        <p:spPr>
          <a:xfrm>
            <a:off x="304800" y="426721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Xx</a:t>
            </a:r>
            <a:r>
              <a:rPr lang="zh-CN" altLang="en-US" sz="3200" b="1" dirty="0"/>
              <a:t>大学竞小圈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4056C4-57AE-4AD8-912F-CDF215AA2CC7}"/>
              </a:ext>
            </a:extLst>
          </p:cNvPr>
          <p:cNvCxnSpPr>
            <a:cxnSpLocks/>
          </p:cNvCxnSpPr>
          <p:nvPr/>
        </p:nvCxnSpPr>
        <p:spPr>
          <a:xfrm>
            <a:off x="0" y="2245360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DE1A14-FE75-421B-B849-31BE78F8E02E}"/>
              </a:ext>
            </a:extLst>
          </p:cNvPr>
          <p:cNvSpPr txBox="1"/>
          <p:nvPr/>
        </p:nvSpPr>
        <p:spPr>
          <a:xfrm>
            <a:off x="576578" y="163414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排行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D7A87B-D5E7-4A2A-A7D0-8658DFBB0B86}"/>
              </a:ext>
            </a:extLst>
          </p:cNvPr>
          <p:cNvSpPr/>
          <p:nvPr/>
        </p:nvSpPr>
        <p:spPr>
          <a:xfrm>
            <a:off x="2143760" y="2479040"/>
            <a:ext cx="9895840" cy="422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338E12-2727-405B-81C4-5CC8BD5E3125}"/>
              </a:ext>
            </a:extLst>
          </p:cNvPr>
          <p:cNvSpPr/>
          <p:nvPr/>
        </p:nvSpPr>
        <p:spPr>
          <a:xfrm>
            <a:off x="2143758" y="1623368"/>
            <a:ext cx="9895819" cy="55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C90C0B-4A3C-4B71-B46A-AC7462590BE1}"/>
              </a:ext>
            </a:extLst>
          </p:cNvPr>
          <p:cNvSpPr txBox="1"/>
          <p:nvPr/>
        </p:nvSpPr>
        <p:spPr>
          <a:xfrm>
            <a:off x="6207760" y="166797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搜索框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1C01C0-BCB4-4253-AE8B-BB027CBC86C6}"/>
              </a:ext>
            </a:extLst>
          </p:cNvPr>
          <p:cNvSpPr txBox="1"/>
          <p:nvPr/>
        </p:nvSpPr>
        <p:spPr>
          <a:xfrm>
            <a:off x="2225040" y="249428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3D015D-488C-40F2-85D6-2B67733ACC9E}"/>
              </a:ext>
            </a:extLst>
          </p:cNvPr>
          <p:cNvSpPr txBox="1"/>
          <p:nvPr/>
        </p:nvSpPr>
        <p:spPr>
          <a:xfrm>
            <a:off x="6159499" y="251063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日解题数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E8311E-0643-49F2-A17D-8C5EBE4CEFA7}"/>
              </a:ext>
            </a:extLst>
          </p:cNvPr>
          <p:cNvSpPr txBox="1"/>
          <p:nvPr/>
        </p:nvSpPr>
        <p:spPr>
          <a:xfrm>
            <a:off x="9845040" y="2529836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CF</a:t>
            </a:r>
            <a:r>
              <a:rPr lang="zh-CN" altLang="en-US" sz="2400" b="1" dirty="0"/>
              <a:t>分数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33324B-0517-42E6-A759-850282B03C18}"/>
              </a:ext>
            </a:extLst>
          </p:cNvPr>
          <p:cNvSpPr txBox="1"/>
          <p:nvPr/>
        </p:nvSpPr>
        <p:spPr>
          <a:xfrm>
            <a:off x="4316729" y="2529836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30</a:t>
            </a:r>
            <a:r>
              <a:rPr lang="zh-CN" altLang="en-US" sz="2400" b="1" dirty="0"/>
              <a:t>日解题数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CAD9ED-1603-4BE8-AA01-D276288A0579}"/>
              </a:ext>
            </a:extLst>
          </p:cNvPr>
          <p:cNvSpPr txBox="1"/>
          <p:nvPr/>
        </p:nvSpPr>
        <p:spPr>
          <a:xfrm>
            <a:off x="3241039" y="2473958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B5CEF8-E3E7-4615-8F7F-BD91BC5E75A7}"/>
              </a:ext>
            </a:extLst>
          </p:cNvPr>
          <p:cNvSpPr txBox="1"/>
          <p:nvPr/>
        </p:nvSpPr>
        <p:spPr>
          <a:xfrm>
            <a:off x="7947659" y="251063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30</a:t>
            </a:r>
            <a:r>
              <a:rPr lang="zh-CN" altLang="en-US" sz="2400" b="1" dirty="0"/>
              <a:t>日竞赛数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5DC03F-8A81-4FA2-9C1E-BBAF19E97AC1}"/>
              </a:ext>
            </a:extLst>
          </p:cNvPr>
          <p:cNvSpPr txBox="1"/>
          <p:nvPr/>
        </p:nvSpPr>
        <p:spPr>
          <a:xfrm>
            <a:off x="5882640" y="4116530"/>
            <a:ext cx="271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展示前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r>
              <a:rPr lang="zh-CN" altLang="en-US" sz="2400" b="1" dirty="0"/>
              <a:t>后期可以增加分页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F8005C-9614-44F4-8DCF-8144F9A0DE72}"/>
              </a:ext>
            </a:extLst>
          </p:cNvPr>
          <p:cNvSpPr txBox="1"/>
          <p:nvPr/>
        </p:nvSpPr>
        <p:spPr>
          <a:xfrm>
            <a:off x="11033760" y="249428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点赞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0337C-31C3-4BB8-99E1-3D8114B18778}"/>
              </a:ext>
            </a:extLst>
          </p:cNvPr>
          <p:cNvCxnSpPr>
            <a:cxnSpLocks/>
          </p:cNvCxnSpPr>
          <p:nvPr/>
        </p:nvCxnSpPr>
        <p:spPr>
          <a:xfrm>
            <a:off x="0" y="299150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BB61A-6C45-413A-ABB2-1DA335F9A362}"/>
              </a:ext>
            </a:extLst>
          </p:cNvPr>
          <p:cNvSpPr txBox="1"/>
          <p:nvPr/>
        </p:nvSpPr>
        <p:spPr>
          <a:xfrm>
            <a:off x="576578" y="234757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5E852-D71F-4990-9B8F-122B0E5C3573}"/>
              </a:ext>
            </a:extLst>
          </p:cNvPr>
          <p:cNvSpPr txBox="1"/>
          <p:nvPr/>
        </p:nvSpPr>
        <p:spPr>
          <a:xfrm>
            <a:off x="576578" y="310287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C258F1-F85A-4E93-BDE0-8B3B07FEB00B}"/>
              </a:ext>
            </a:extLst>
          </p:cNvPr>
          <p:cNvSpPr/>
          <p:nvPr/>
        </p:nvSpPr>
        <p:spPr>
          <a:xfrm>
            <a:off x="432117" y="1675037"/>
            <a:ext cx="1076961" cy="3538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95F1D6-4F24-467D-B34E-2DC1C7536C8D}"/>
              </a:ext>
            </a:extLst>
          </p:cNvPr>
          <p:cNvCxnSpPr>
            <a:cxnSpLocks/>
          </p:cNvCxnSpPr>
          <p:nvPr/>
        </p:nvCxnSpPr>
        <p:spPr>
          <a:xfrm>
            <a:off x="0" y="37230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989B37-72C7-4EC1-A318-9308AFAA4C6F}"/>
              </a:ext>
            </a:extLst>
          </p:cNvPr>
          <p:cNvSpPr txBox="1"/>
          <p:nvPr/>
        </p:nvSpPr>
        <p:spPr>
          <a:xfrm>
            <a:off x="576578" y="378689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2CDE102-BDBF-408E-BAE7-5E6B4F8B938C}"/>
              </a:ext>
            </a:extLst>
          </p:cNvPr>
          <p:cNvCxnSpPr>
            <a:cxnSpLocks/>
          </p:cNvCxnSpPr>
          <p:nvPr/>
        </p:nvCxnSpPr>
        <p:spPr>
          <a:xfrm>
            <a:off x="0" y="43326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7A818C2-8B27-48A9-A960-9B37ECB50EC5}"/>
              </a:ext>
            </a:extLst>
          </p:cNvPr>
          <p:cNvSpPr txBox="1"/>
          <p:nvPr/>
        </p:nvSpPr>
        <p:spPr>
          <a:xfrm>
            <a:off x="576578" y="444369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91081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241B58-F53A-4FAC-B88F-29CC70B2B378}"/>
              </a:ext>
            </a:extLst>
          </p:cNvPr>
          <p:cNvCxnSpPr>
            <a:cxnSpLocks/>
          </p:cNvCxnSpPr>
          <p:nvPr/>
        </p:nvCxnSpPr>
        <p:spPr>
          <a:xfrm>
            <a:off x="2021840" y="1463040"/>
            <a:ext cx="0" cy="53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2BD751A-5106-48A7-A129-708B825946E5}"/>
              </a:ext>
            </a:extLst>
          </p:cNvPr>
          <p:cNvCxnSpPr>
            <a:cxnSpLocks/>
          </p:cNvCxnSpPr>
          <p:nvPr/>
        </p:nvCxnSpPr>
        <p:spPr>
          <a:xfrm>
            <a:off x="0" y="1463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E028B9-9435-4186-83E0-77D8333DFAD0}"/>
              </a:ext>
            </a:extLst>
          </p:cNvPr>
          <p:cNvSpPr txBox="1"/>
          <p:nvPr/>
        </p:nvSpPr>
        <p:spPr>
          <a:xfrm>
            <a:off x="10922000" y="396240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登录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F50C42-B2AA-498C-BDE0-0E33691E7899}"/>
              </a:ext>
            </a:extLst>
          </p:cNvPr>
          <p:cNvSpPr txBox="1"/>
          <p:nvPr/>
        </p:nvSpPr>
        <p:spPr>
          <a:xfrm>
            <a:off x="304800" y="426721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Xx</a:t>
            </a:r>
            <a:r>
              <a:rPr lang="zh-CN" altLang="en-US" sz="3200" b="1" dirty="0"/>
              <a:t>大学竞小圈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4056C4-57AE-4AD8-912F-CDF215AA2CC7}"/>
              </a:ext>
            </a:extLst>
          </p:cNvPr>
          <p:cNvCxnSpPr>
            <a:cxnSpLocks/>
          </p:cNvCxnSpPr>
          <p:nvPr/>
        </p:nvCxnSpPr>
        <p:spPr>
          <a:xfrm>
            <a:off x="0" y="2245360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DE1A14-FE75-421B-B849-31BE78F8E02E}"/>
              </a:ext>
            </a:extLst>
          </p:cNvPr>
          <p:cNvSpPr txBox="1"/>
          <p:nvPr/>
        </p:nvSpPr>
        <p:spPr>
          <a:xfrm>
            <a:off x="576578" y="163414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排行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0337C-31C3-4BB8-99E1-3D8114B18778}"/>
              </a:ext>
            </a:extLst>
          </p:cNvPr>
          <p:cNvCxnSpPr>
            <a:cxnSpLocks/>
          </p:cNvCxnSpPr>
          <p:nvPr/>
        </p:nvCxnSpPr>
        <p:spPr>
          <a:xfrm>
            <a:off x="0" y="299150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BB61A-6C45-413A-ABB2-1DA335F9A362}"/>
              </a:ext>
            </a:extLst>
          </p:cNvPr>
          <p:cNvSpPr txBox="1"/>
          <p:nvPr/>
        </p:nvSpPr>
        <p:spPr>
          <a:xfrm>
            <a:off x="576578" y="234757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5E852-D71F-4990-9B8F-122B0E5C3573}"/>
              </a:ext>
            </a:extLst>
          </p:cNvPr>
          <p:cNvSpPr txBox="1"/>
          <p:nvPr/>
        </p:nvSpPr>
        <p:spPr>
          <a:xfrm>
            <a:off x="576578" y="310287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C258F1-F85A-4E93-BDE0-8B3B07FEB00B}"/>
              </a:ext>
            </a:extLst>
          </p:cNvPr>
          <p:cNvSpPr/>
          <p:nvPr/>
        </p:nvSpPr>
        <p:spPr>
          <a:xfrm>
            <a:off x="433704" y="2344248"/>
            <a:ext cx="1076961" cy="1223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95F1D6-4F24-467D-B34E-2DC1C7536C8D}"/>
              </a:ext>
            </a:extLst>
          </p:cNvPr>
          <p:cNvCxnSpPr>
            <a:cxnSpLocks/>
          </p:cNvCxnSpPr>
          <p:nvPr/>
        </p:nvCxnSpPr>
        <p:spPr>
          <a:xfrm>
            <a:off x="0" y="37230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989B37-72C7-4EC1-A318-9308AFAA4C6F}"/>
              </a:ext>
            </a:extLst>
          </p:cNvPr>
          <p:cNvSpPr txBox="1"/>
          <p:nvPr/>
        </p:nvSpPr>
        <p:spPr>
          <a:xfrm>
            <a:off x="576578" y="378689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13E1D4-ECA9-4F5C-B22D-DD7F2F8D3327}"/>
              </a:ext>
            </a:extLst>
          </p:cNvPr>
          <p:cNvSpPr txBox="1"/>
          <p:nvPr/>
        </p:nvSpPr>
        <p:spPr>
          <a:xfrm>
            <a:off x="5537199" y="3663295"/>
            <a:ext cx="313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尚未登录，请登录！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89D72A8-8C4A-41CB-97F6-27E863678642}"/>
              </a:ext>
            </a:extLst>
          </p:cNvPr>
          <p:cNvSpPr txBox="1"/>
          <p:nvPr/>
        </p:nvSpPr>
        <p:spPr>
          <a:xfrm>
            <a:off x="576578" y="444369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A41EEA9-10FD-4837-A00A-68133617FD96}"/>
              </a:ext>
            </a:extLst>
          </p:cNvPr>
          <p:cNvCxnSpPr>
            <a:cxnSpLocks/>
          </p:cNvCxnSpPr>
          <p:nvPr/>
        </p:nvCxnSpPr>
        <p:spPr>
          <a:xfrm>
            <a:off x="0" y="43326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241B58-F53A-4FAC-B88F-29CC70B2B378}"/>
              </a:ext>
            </a:extLst>
          </p:cNvPr>
          <p:cNvCxnSpPr>
            <a:cxnSpLocks/>
          </p:cNvCxnSpPr>
          <p:nvPr/>
        </p:nvCxnSpPr>
        <p:spPr>
          <a:xfrm>
            <a:off x="2021840" y="1463040"/>
            <a:ext cx="0" cy="53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2BD751A-5106-48A7-A129-708B825946E5}"/>
              </a:ext>
            </a:extLst>
          </p:cNvPr>
          <p:cNvCxnSpPr>
            <a:cxnSpLocks/>
          </p:cNvCxnSpPr>
          <p:nvPr/>
        </p:nvCxnSpPr>
        <p:spPr>
          <a:xfrm>
            <a:off x="0" y="1463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E028B9-9435-4186-83E0-77D8333DFAD0}"/>
              </a:ext>
            </a:extLst>
          </p:cNvPr>
          <p:cNvSpPr txBox="1"/>
          <p:nvPr/>
        </p:nvSpPr>
        <p:spPr>
          <a:xfrm>
            <a:off x="10922000" y="396240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登录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F50C42-B2AA-498C-BDE0-0E33691E7899}"/>
              </a:ext>
            </a:extLst>
          </p:cNvPr>
          <p:cNvSpPr txBox="1"/>
          <p:nvPr/>
        </p:nvSpPr>
        <p:spPr>
          <a:xfrm>
            <a:off x="304800" y="426721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Xx</a:t>
            </a:r>
            <a:r>
              <a:rPr lang="zh-CN" altLang="en-US" sz="3200" b="1" dirty="0"/>
              <a:t>大学竞小圈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4056C4-57AE-4AD8-912F-CDF215AA2CC7}"/>
              </a:ext>
            </a:extLst>
          </p:cNvPr>
          <p:cNvCxnSpPr>
            <a:cxnSpLocks/>
          </p:cNvCxnSpPr>
          <p:nvPr/>
        </p:nvCxnSpPr>
        <p:spPr>
          <a:xfrm>
            <a:off x="0" y="2245360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DE1A14-FE75-421B-B849-31BE78F8E02E}"/>
              </a:ext>
            </a:extLst>
          </p:cNvPr>
          <p:cNvSpPr txBox="1"/>
          <p:nvPr/>
        </p:nvSpPr>
        <p:spPr>
          <a:xfrm>
            <a:off x="576578" y="163414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排行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0337C-31C3-4BB8-99E1-3D8114B18778}"/>
              </a:ext>
            </a:extLst>
          </p:cNvPr>
          <p:cNvCxnSpPr>
            <a:cxnSpLocks/>
          </p:cNvCxnSpPr>
          <p:nvPr/>
        </p:nvCxnSpPr>
        <p:spPr>
          <a:xfrm>
            <a:off x="0" y="299150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BB61A-6C45-413A-ABB2-1DA335F9A362}"/>
              </a:ext>
            </a:extLst>
          </p:cNvPr>
          <p:cNvSpPr txBox="1"/>
          <p:nvPr/>
        </p:nvSpPr>
        <p:spPr>
          <a:xfrm>
            <a:off x="576578" y="234757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5E852-D71F-4990-9B8F-122B0E5C3573}"/>
              </a:ext>
            </a:extLst>
          </p:cNvPr>
          <p:cNvSpPr txBox="1"/>
          <p:nvPr/>
        </p:nvSpPr>
        <p:spPr>
          <a:xfrm>
            <a:off x="576578" y="310287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C258F1-F85A-4E93-BDE0-8B3B07FEB00B}"/>
              </a:ext>
            </a:extLst>
          </p:cNvPr>
          <p:cNvSpPr/>
          <p:nvPr/>
        </p:nvSpPr>
        <p:spPr>
          <a:xfrm>
            <a:off x="472440" y="3786890"/>
            <a:ext cx="1076961" cy="494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95F1D6-4F24-467D-B34E-2DC1C7536C8D}"/>
              </a:ext>
            </a:extLst>
          </p:cNvPr>
          <p:cNvCxnSpPr>
            <a:cxnSpLocks/>
          </p:cNvCxnSpPr>
          <p:nvPr/>
        </p:nvCxnSpPr>
        <p:spPr>
          <a:xfrm>
            <a:off x="0" y="37230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989B37-72C7-4EC1-A318-9308AFAA4C6F}"/>
              </a:ext>
            </a:extLst>
          </p:cNvPr>
          <p:cNvSpPr txBox="1"/>
          <p:nvPr/>
        </p:nvSpPr>
        <p:spPr>
          <a:xfrm>
            <a:off x="576578" y="378689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13E1D4-ECA9-4F5C-B22D-DD7F2F8D3327}"/>
              </a:ext>
            </a:extLst>
          </p:cNvPr>
          <p:cNvSpPr txBox="1"/>
          <p:nvPr/>
        </p:nvSpPr>
        <p:spPr>
          <a:xfrm>
            <a:off x="5364480" y="3541432"/>
            <a:ext cx="395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非必要功能，后期开发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D70512-3273-4F1A-835B-F60E5B495483}"/>
              </a:ext>
            </a:extLst>
          </p:cNvPr>
          <p:cNvCxnSpPr>
            <a:cxnSpLocks/>
          </p:cNvCxnSpPr>
          <p:nvPr/>
        </p:nvCxnSpPr>
        <p:spPr>
          <a:xfrm>
            <a:off x="0" y="43326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4FFF3D8-66DE-4F20-B3F1-5D4191D58535}"/>
              </a:ext>
            </a:extLst>
          </p:cNvPr>
          <p:cNvSpPr txBox="1"/>
          <p:nvPr/>
        </p:nvSpPr>
        <p:spPr>
          <a:xfrm>
            <a:off x="576578" y="444369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345012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241B58-F53A-4FAC-B88F-29CC70B2B378}"/>
              </a:ext>
            </a:extLst>
          </p:cNvPr>
          <p:cNvCxnSpPr>
            <a:cxnSpLocks/>
          </p:cNvCxnSpPr>
          <p:nvPr/>
        </p:nvCxnSpPr>
        <p:spPr>
          <a:xfrm>
            <a:off x="2021840" y="1463040"/>
            <a:ext cx="0" cy="53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2BD751A-5106-48A7-A129-708B825946E5}"/>
              </a:ext>
            </a:extLst>
          </p:cNvPr>
          <p:cNvCxnSpPr>
            <a:cxnSpLocks/>
          </p:cNvCxnSpPr>
          <p:nvPr/>
        </p:nvCxnSpPr>
        <p:spPr>
          <a:xfrm>
            <a:off x="0" y="1463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E028B9-9435-4186-83E0-77D8333DFAD0}"/>
              </a:ext>
            </a:extLst>
          </p:cNvPr>
          <p:cNvSpPr txBox="1"/>
          <p:nvPr/>
        </p:nvSpPr>
        <p:spPr>
          <a:xfrm>
            <a:off x="10922000" y="396240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登录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F50C42-B2AA-498C-BDE0-0E33691E7899}"/>
              </a:ext>
            </a:extLst>
          </p:cNvPr>
          <p:cNvSpPr txBox="1"/>
          <p:nvPr/>
        </p:nvSpPr>
        <p:spPr>
          <a:xfrm>
            <a:off x="304800" y="426721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Xx</a:t>
            </a:r>
            <a:r>
              <a:rPr lang="zh-CN" altLang="en-US" sz="3200" b="1" dirty="0"/>
              <a:t>大学竞小圈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4056C4-57AE-4AD8-912F-CDF215AA2CC7}"/>
              </a:ext>
            </a:extLst>
          </p:cNvPr>
          <p:cNvCxnSpPr>
            <a:cxnSpLocks/>
          </p:cNvCxnSpPr>
          <p:nvPr/>
        </p:nvCxnSpPr>
        <p:spPr>
          <a:xfrm>
            <a:off x="0" y="2245360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DE1A14-FE75-421B-B849-31BE78F8E02E}"/>
              </a:ext>
            </a:extLst>
          </p:cNvPr>
          <p:cNvSpPr txBox="1"/>
          <p:nvPr/>
        </p:nvSpPr>
        <p:spPr>
          <a:xfrm>
            <a:off x="576578" y="163414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排行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0337C-31C3-4BB8-99E1-3D8114B18778}"/>
              </a:ext>
            </a:extLst>
          </p:cNvPr>
          <p:cNvCxnSpPr>
            <a:cxnSpLocks/>
          </p:cNvCxnSpPr>
          <p:nvPr/>
        </p:nvCxnSpPr>
        <p:spPr>
          <a:xfrm>
            <a:off x="0" y="299150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BB61A-6C45-413A-ABB2-1DA335F9A362}"/>
              </a:ext>
            </a:extLst>
          </p:cNvPr>
          <p:cNvSpPr txBox="1"/>
          <p:nvPr/>
        </p:nvSpPr>
        <p:spPr>
          <a:xfrm>
            <a:off x="576578" y="234757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5E852-D71F-4990-9B8F-122B0E5C3573}"/>
              </a:ext>
            </a:extLst>
          </p:cNvPr>
          <p:cNvSpPr txBox="1"/>
          <p:nvPr/>
        </p:nvSpPr>
        <p:spPr>
          <a:xfrm>
            <a:off x="576578" y="310287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95F1D6-4F24-467D-B34E-2DC1C7536C8D}"/>
              </a:ext>
            </a:extLst>
          </p:cNvPr>
          <p:cNvCxnSpPr>
            <a:cxnSpLocks/>
          </p:cNvCxnSpPr>
          <p:nvPr/>
        </p:nvCxnSpPr>
        <p:spPr>
          <a:xfrm>
            <a:off x="0" y="37230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989B37-72C7-4EC1-A318-9308AFAA4C6F}"/>
              </a:ext>
            </a:extLst>
          </p:cNvPr>
          <p:cNvSpPr txBox="1"/>
          <p:nvPr/>
        </p:nvSpPr>
        <p:spPr>
          <a:xfrm>
            <a:off x="576578" y="378689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D70512-3273-4F1A-835B-F60E5B495483}"/>
              </a:ext>
            </a:extLst>
          </p:cNvPr>
          <p:cNvCxnSpPr>
            <a:cxnSpLocks/>
          </p:cNvCxnSpPr>
          <p:nvPr/>
        </p:nvCxnSpPr>
        <p:spPr>
          <a:xfrm>
            <a:off x="0" y="43326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4FFF3D8-66DE-4F20-B3F1-5D4191D58535}"/>
              </a:ext>
            </a:extLst>
          </p:cNvPr>
          <p:cNvSpPr txBox="1"/>
          <p:nvPr/>
        </p:nvSpPr>
        <p:spPr>
          <a:xfrm>
            <a:off x="576578" y="444369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2FA64E-F86F-4229-9923-11CC97E6A2E6}"/>
              </a:ext>
            </a:extLst>
          </p:cNvPr>
          <p:cNvSpPr/>
          <p:nvPr/>
        </p:nvSpPr>
        <p:spPr>
          <a:xfrm>
            <a:off x="4386578" y="2590111"/>
            <a:ext cx="5405114" cy="2804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77308A-2DD5-443B-8C46-E5809FD8E04C}"/>
              </a:ext>
            </a:extLst>
          </p:cNvPr>
          <p:cNvSpPr txBox="1"/>
          <p:nvPr/>
        </p:nvSpPr>
        <p:spPr>
          <a:xfrm>
            <a:off x="4518658" y="2715666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421017-4E91-44BB-A0BB-025A48A495D7}"/>
              </a:ext>
            </a:extLst>
          </p:cNvPr>
          <p:cNvSpPr txBox="1"/>
          <p:nvPr/>
        </p:nvSpPr>
        <p:spPr>
          <a:xfrm>
            <a:off x="4518658" y="333370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密码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1C9965-479C-43BC-ABD5-B72E0DF50ED6}"/>
              </a:ext>
            </a:extLst>
          </p:cNvPr>
          <p:cNvSpPr txBox="1"/>
          <p:nvPr/>
        </p:nvSpPr>
        <p:spPr>
          <a:xfrm>
            <a:off x="6555737" y="4612969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登录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C669AD-EB0E-4D52-84FA-9730C7C5A7FB}"/>
              </a:ext>
            </a:extLst>
          </p:cNvPr>
          <p:cNvSpPr txBox="1"/>
          <p:nvPr/>
        </p:nvSpPr>
        <p:spPr>
          <a:xfrm>
            <a:off x="4627878" y="4178732"/>
            <a:ext cx="268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没有账号？请注册</a:t>
            </a:r>
          </a:p>
        </p:txBody>
      </p:sp>
    </p:spTree>
    <p:extLst>
      <p:ext uri="{BB962C8B-B14F-4D97-AF65-F5344CB8AC3E}">
        <p14:creationId xmlns:p14="http://schemas.microsoft.com/office/powerpoint/2010/main" val="321953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241B58-F53A-4FAC-B88F-29CC70B2B378}"/>
              </a:ext>
            </a:extLst>
          </p:cNvPr>
          <p:cNvCxnSpPr>
            <a:cxnSpLocks/>
          </p:cNvCxnSpPr>
          <p:nvPr/>
        </p:nvCxnSpPr>
        <p:spPr>
          <a:xfrm>
            <a:off x="2021840" y="1463040"/>
            <a:ext cx="0" cy="53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2BD751A-5106-48A7-A129-708B825946E5}"/>
              </a:ext>
            </a:extLst>
          </p:cNvPr>
          <p:cNvCxnSpPr>
            <a:cxnSpLocks/>
          </p:cNvCxnSpPr>
          <p:nvPr/>
        </p:nvCxnSpPr>
        <p:spPr>
          <a:xfrm>
            <a:off x="0" y="1463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E028B9-9435-4186-83E0-77D8333DFAD0}"/>
              </a:ext>
            </a:extLst>
          </p:cNvPr>
          <p:cNvSpPr txBox="1"/>
          <p:nvPr/>
        </p:nvSpPr>
        <p:spPr>
          <a:xfrm>
            <a:off x="10922000" y="396240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退出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F50C42-B2AA-498C-BDE0-0E33691E7899}"/>
              </a:ext>
            </a:extLst>
          </p:cNvPr>
          <p:cNvSpPr txBox="1"/>
          <p:nvPr/>
        </p:nvSpPr>
        <p:spPr>
          <a:xfrm>
            <a:off x="304800" y="426721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Xx</a:t>
            </a:r>
            <a:r>
              <a:rPr lang="zh-CN" altLang="en-US" sz="3200" b="1" dirty="0"/>
              <a:t>大学竞小圈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4056C4-57AE-4AD8-912F-CDF215AA2CC7}"/>
              </a:ext>
            </a:extLst>
          </p:cNvPr>
          <p:cNvCxnSpPr>
            <a:cxnSpLocks/>
          </p:cNvCxnSpPr>
          <p:nvPr/>
        </p:nvCxnSpPr>
        <p:spPr>
          <a:xfrm>
            <a:off x="0" y="2245360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DE1A14-FE75-421B-B849-31BE78F8E02E}"/>
              </a:ext>
            </a:extLst>
          </p:cNvPr>
          <p:cNvSpPr txBox="1"/>
          <p:nvPr/>
        </p:nvSpPr>
        <p:spPr>
          <a:xfrm>
            <a:off x="576578" y="163414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排行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D7A87B-D5E7-4A2A-A7D0-8658DFBB0B86}"/>
              </a:ext>
            </a:extLst>
          </p:cNvPr>
          <p:cNvSpPr/>
          <p:nvPr/>
        </p:nvSpPr>
        <p:spPr>
          <a:xfrm>
            <a:off x="2143760" y="2479040"/>
            <a:ext cx="9895840" cy="422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338E12-2727-405B-81C4-5CC8BD5E3125}"/>
              </a:ext>
            </a:extLst>
          </p:cNvPr>
          <p:cNvSpPr/>
          <p:nvPr/>
        </p:nvSpPr>
        <p:spPr>
          <a:xfrm>
            <a:off x="2143758" y="1623368"/>
            <a:ext cx="9895819" cy="55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C90C0B-4A3C-4B71-B46A-AC7462590BE1}"/>
              </a:ext>
            </a:extLst>
          </p:cNvPr>
          <p:cNvSpPr txBox="1"/>
          <p:nvPr/>
        </p:nvSpPr>
        <p:spPr>
          <a:xfrm>
            <a:off x="6207760" y="166797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搜索框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1C01C0-BCB4-4253-AE8B-BB027CBC86C6}"/>
              </a:ext>
            </a:extLst>
          </p:cNvPr>
          <p:cNvSpPr txBox="1"/>
          <p:nvPr/>
        </p:nvSpPr>
        <p:spPr>
          <a:xfrm>
            <a:off x="2225040" y="249428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3D015D-488C-40F2-85D6-2B67733ACC9E}"/>
              </a:ext>
            </a:extLst>
          </p:cNvPr>
          <p:cNvSpPr txBox="1"/>
          <p:nvPr/>
        </p:nvSpPr>
        <p:spPr>
          <a:xfrm>
            <a:off x="6159499" y="251063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日解题数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E8311E-0643-49F2-A17D-8C5EBE4CEFA7}"/>
              </a:ext>
            </a:extLst>
          </p:cNvPr>
          <p:cNvSpPr txBox="1"/>
          <p:nvPr/>
        </p:nvSpPr>
        <p:spPr>
          <a:xfrm>
            <a:off x="9845040" y="2529836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CF</a:t>
            </a:r>
            <a:r>
              <a:rPr lang="zh-CN" altLang="en-US" sz="2400" b="1" dirty="0"/>
              <a:t>分数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33324B-0517-42E6-A759-850282B03C18}"/>
              </a:ext>
            </a:extLst>
          </p:cNvPr>
          <p:cNvSpPr txBox="1"/>
          <p:nvPr/>
        </p:nvSpPr>
        <p:spPr>
          <a:xfrm>
            <a:off x="4316729" y="2529836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30</a:t>
            </a:r>
            <a:r>
              <a:rPr lang="zh-CN" altLang="en-US" sz="2400" b="1" dirty="0"/>
              <a:t>日解题数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CAD9ED-1603-4BE8-AA01-D276288A0579}"/>
              </a:ext>
            </a:extLst>
          </p:cNvPr>
          <p:cNvSpPr txBox="1"/>
          <p:nvPr/>
        </p:nvSpPr>
        <p:spPr>
          <a:xfrm>
            <a:off x="3241039" y="2473958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B5CEF8-E3E7-4615-8F7F-BD91BC5E75A7}"/>
              </a:ext>
            </a:extLst>
          </p:cNvPr>
          <p:cNvSpPr txBox="1"/>
          <p:nvPr/>
        </p:nvSpPr>
        <p:spPr>
          <a:xfrm>
            <a:off x="7947659" y="251063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30</a:t>
            </a:r>
            <a:r>
              <a:rPr lang="zh-CN" altLang="en-US" sz="2400" b="1" dirty="0"/>
              <a:t>日竞赛数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5DC03F-8A81-4FA2-9C1E-BBAF19E97AC1}"/>
              </a:ext>
            </a:extLst>
          </p:cNvPr>
          <p:cNvSpPr txBox="1"/>
          <p:nvPr/>
        </p:nvSpPr>
        <p:spPr>
          <a:xfrm>
            <a:off x="5882640" y="4116530"/>
            <a:ext cx="271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展示前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r>
              <a:rPr lang="zh-CN" altLang="en-US" sz="2400" b="1" dirty="0"/>
              <a:t>后期可以增加分页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F8005C-9614-44F4-8DCF-8144F9A0DE72}"/>
              </a:ext>
            </a:extLst>
          </p:cNvPr>
          <p:cNvSpPr txBox="1"/>
          <p:nvPr/>
        </p:nvSpPr>
        <p:spPr>
          <a:xfrm>
            <a:off x="11033760" y="249428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点赞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0337C-31C3-4BB8-99E1-3D8114B18778}"/>
              </a:ext>
            </a:extLst>
          </p:cNvPr>
          <p:cNvCxnSpPr>
            <a:cxnSpLocks/>
          </p:cNvCxnSpPr>
          <p:nvPr/>
        </p:nvCxnSpPr>
        <p:spPr>
          <a:xfrm>
            <a:off x="0" y="299150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BB61A-6C45-413A-ABB2-1DA335F9A362}"/>
              </a:ext>
            </a:extLst>
          </p:cNvPr>
          <p:cNvSpPr txBox="1"/>
          <p:nvPr/>
        </p:nvSpPr>
        <p:spPr>
          <a:xfrm>
            <a:off x="576578" y="234757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5E852-D71F-4990-9B8F-122B0E5C3573}"/>
              </a:ext>
            </a:extLst>
          </p:cNvPr>
          <p:cNvSpPr txBox="1"/>
          <p:nvPr/>
        </p:nvSpPr>
        <p:spPr>
          <a:xfrm>
            <a:off x="576578" y="310287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C258F1-F85A-4E93-BDE0-8B3B07FEB00B}"/>
              </a:ext>
            </a:extLst>
          </p:cNvPr>
          <p:cNvSpPr/>
          <p:nvPr/>
        </p:nvSpPr>
        <p:spPr>
          <a:xfrm>
            <a:off x="432117" y="2406557"/>
            <a:ext cx="1076961" cy="3538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95F1D6-4F24-467D-B34E-2DC1C7536C8D}"/>
              </a:ext>
            </a:extLst>
          </p:cNvPr>
          <p:cNvCxnSpPr>
            <a:cxnSpLocks/>
          </p:cNvCxnSpPr>
          <p:nvPr/>
        </p:nvCxnSpPr>
        <p:spPr>
          <a:xfrm>
            <a:off x="0" y="37230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989B37-72C7-4EC1-A318-9308AFAA4C6F}"/>
              </a:ext>
            </a:extLst>
          </p:cNvPr>
          <p:cNvSpPr txBox="1"/>
          <p:nvPr/>
        </p:nvSpPr>
        <p:spPr>
          <a:xfrm>
            <a:off x="576578" y="378689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7FBE744-B8B4-4D7E-B753-E2C561631E91}"/>
              </a:ext>
            </a:extLst>
          </p:cNvPr>
          <p:cNvCxnSpPr>
            <a:cxnSpLocks/>
          </p:cNvCxnSpPr>
          <p:nvPr/>
        </p:nvCxnSpPr>
        <p:spPr>
          <a:xfrm>
            <a:off x="0" y="43326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B8E3DCC-B262-4518-A21D-B10C922AF1B6}"/>
              </a:ext>
            </a:extLst>
          </p:cNvPr>
          <p:cNvSpPr txBox="1"/>
          <p:nvPr/>
        </p:nvSpPr>
        <p:spPr>
          <a:xfrm>
            <a:off x="576578" y="444369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7C3C227-5C55-4FA4-96B2-3BCF1E8A3AF8}"/>
              </a:ext>
            </a:extLst>
          </p:cNvPr>
          <p:cNvSpPr txBox="1"/>
          <p:nvPr/>
        </p:nvSpPr>
        <p:spPr>
          <a:xfrm>
            <a:off x="4947920" y="460177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吴晟昊您好！</a:t>
            </a:r>
          </a:p>
        </p:txBody>
      </p:sp>
    </p:spTree>
    <p:extLst>
      <p:ext uri="{BB962C8B-B14F-4D97-AF65-F5344CB8AC3E}">
        <p14:creationId xmlns:p14="http://schemas.microsoft.com/office/powerpoint/2010/main" val="9672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241B58-F53A-4FAC-B88F-29CC70B2B378}"/>
              </a:ext>
            </a:extLst>
          </p:cNvPr>
          <p:cNvCxnSpPr>
            <a:cxnSpLocks/>
          </p:cNvCxnSpPr>
          <p:nvPr/>
        </p:nvCxnSpPr>
        <p:spPr>
          <a:xfrm>
            <a:off x="2021840" y="1463040"/>
            <a:ext cx="0" cy="53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2BD751A-5106-48A7-A129-708B825946E5}"/>
              </a:ext>
            </a:extLst>
          </p:cNvPr>
          <p:cNvCxnSpPr>
            <a:cxnSpLocks/>
          </p:cNvCxnSpPr>
          <p:nvPr/>
        </p:nvCxnSpPr>
        <p:spPr>
          <a:xfrm>
            <a:off x="0" y="1463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4056C4-57AE-4AD8-912F-CDF215AA2CC7}"/>
              </a:ext>
            </a:extLst>
          </p:cNvPr>
          <p:cNvCxnSpPr>
            <a:cxnSpLocks/>
          </p:cNvCxnSpPr>
          <p:nvPr/>
        </p:nvCxnSpPr>
        <p:spPr>
          <a:xfrm>
            <a:off x="0" y="2245360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DE1A14-FE75-421B-B849-31BE78F8E02E}"/>
              </a:ext>
            </a:extLst>
          </p:cNvPr>
          <p:cNvSpPr txBox="1"/>
          <p:nvPr/>
        </p:nvSpPr>
        <p:spPr>
          <a:xfrm>
            <a:off x="576578" y="163414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排行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0337C-31C3-4BB8-99E1-3D8114B18778}"/>
              </a:ext>
            </a:extLst>
          </p:cNvPr>
          <p:cNvCxnSpPr>
            <a:cxnSpLocks/>
          </p:cNvCxnSpPr>
          <p:nvPr/>
        </p:nvCxnSpPr>
        <p:spPr>
          <a:xfrm>
            <a:off x="0" y="299150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BB61A-6C45-413A-ABB2-1DA335F9A362}"/>
              </a:ext>
            </a:extLst>
          </p:cNvPr>
          <p:cNvSpPr txBox="1"/>
          <p:nvPr/>
        </p:nvSpPr>
        <p:spPr>
          <a:xfrm>
            <a:off x="576578" y="234757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5E852-D71F-4990-9B8F-122B0E5C3573}"/>
              </a:ext>
            </a:extLst>
          </p:cNvPr>
          <p:cNvSpPr txBox="1"/>
          <p:nvPr/>
        </p:nvSpPr>
        <p:spPr>
          <a:xfrm>
            <a:off x="576578" y="310287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C258F1-F85A-4E93-BDE0-8B3B07FEB00B}"/>
              </a:ext>
            </a:extLst>
          </p:cNvPr>
          <p:cNvSpPr/>
          <p:nvPr/>
        </p:nvSpPr>
        <p:spPr>
          <a:xfrm>
            <a:off x="432117" y="3158397"/>
            <a:ext cx="1076961" cy="3538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95F1D6-4F24-467D-B34E-2DC1C7536C8D}"/>
              </a:ext>
            </a:extLst>
          </p:cNvPr>
          <p:cNvCxnSpPr>
            <a:cxnSpLocks/>
          </p:cNvCxnSpPr>
          <p:nvPr/>
        </p:nvCxnSpPr>
        <p:spPr>
          <a:xfrm>
            <a:off x="0" y="37230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989B37-72C7-4EC1-A318-9308AFAA4C6F}"/>
              </a:ext>
            </a:extLst>
          </p:cNvPr>
          <p:cNvSpPr txBox="1"/>
          <p:nvPr/>
        </p:nvSpPr>
        <p:spPr>
          <a:xfrm>
            <a:off x="576578" y="378689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7FBE744-B8B4-4D7E-B753-E2C561631E91}"/>
              </a:ext>
            </a:extLst>
          </p:cNvPr>
          <p:cNvCxnSpPr>
            <a:cxnSpLocks/>
          </p:cNvCxnSpPr>
          <p:nvPr/>
        </p:nvCxnSpPr>
        <p:spPr>
          <a:xfrm>
            <a:off x="0" y="43326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B8E3DCC-B262-4518-A21D-B10C922AF1B6}"/>
              </a:ext>
            </a:extLst>
          </p:cNvPr>
          <p:cNvSpPr txBox="1"/>
          <p:nvPr/>
        </p:nvSpPr>
        <p:spPr>
          <a:xfrm>
            <a:off x="576578" y="444369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16FE1AF-12EC-475A-8E7B-9D878CB5A598}"/>
              </a:ext>
            </a:extLst>
          </p:cNvPr>
          <p:cNvSpPr/>
          <p:nvPr/>
        </p:nvSpPr>
        <p:spPr>
          <a:xfrm>
            <a:off x="2184399" y="1824922"/>
            <a:ext cx="984504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B43CFE-CE39-4A48-B813-A9D6B71CA886}"/>
              </a:ext>
            </a:extLst>
          </p:cNvPr>
          <p:cNvSpPr txBox="1"/>
          <p:nvPr/>
        </p:nvSpPr>
        <p:spPr>
          <a:xfrm>
            <a:off x="6069328" y="2005569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用户信息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52902A-F67D-4505-93CD-0729A024A3DF}"/>
              </a:ext>
            </a:extLst>
          </p:cNvPr>
          <p:cNvSpPr/>
          <p:nvPr/>
        </p:nvSpPr>
        <p:spPr>
          <a:xfrm>
            <a:off x="2184399" y="3031592"/>
            <a:ext cx="984504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0BBA59-DEF2-47F3-A901-C8388CF28F7F}"/>
              </a:ext>
            </a:extLst>
          </p:cNvPr>
          <p:cNvSpPr txBox="1"/>
          <p:nvPr/>
        </p:nvSpPr>
        <p:spPr>
          <a:xfrm>
            <a:off x="6096000" y="319816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近期提交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49332D-B039-4286-8083-7C0F3BBD0785}"/>
              </a:ext>
            </a:extLst>
          </p:cNvPr>
          <p:cNvSpPr/>
          <p:nvPr/>
        </p:nvSpPr>
        <p:spPr>
          <a:xfrm>
            <a:off x="2184399" y="4124960"/>
            <a:ext cx="9845040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BE0AF1-A9D1-4A06-925F-4A66DEA0019F}"/>
              </a:ext>
            </a:extLst>
          </p:cNvPr>
          <p:cNvSpPr txBox="1"/>
          <p:nvPr/>
        </p:nvSpPr>
        <p:spPr>
          <a:xfrm>
            <a:off x="6096000" y="430560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近期竞赛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76A616-B686-4789-9056-A42E3BE6B99D}"/>
              </a:ext>
            </a:extLst>
          </p:cNvPr>
          <p:cNvSpPr txBox="1"/>
          <p:nvPr/>
        </p:nvSpPr>
        <p:spPr>
          <a:xfrm>
            <a:off x="10922000" y="396240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退出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9ED917-63F8-431F-B144-06CD05B10184}"/>
              </a:ext>
            </a:extLst>
          </p:cNvPr>
          <p:cNvSpPr txBox="1"/>
          <p:nvPr/>
        </p:nvSpPr>
        <p:spPr>
          <a:xfrm>
            <a:off x="304800" y="426721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Xx</a:t>
            </a:r>
            <a:r>
              <a:rPr lang="zh-CN" altLang="en-US" sz="3200" b="1" dirty="0"/>
              <a:t>大学竞小圈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978F23-CE8C-411A-80DC-22B05211CCAF}"/>
              </a:ext>
            </a:extLst>
          </p:cNvPr>
          <p:cNvSpPr txBox="1"/>
          <p:nvPr/>
        </p:nvSpPr>
        <p:spPr>
          <a:xfrm>
            <a:off x="4947920" y="460177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吴晟昊您好！</a:t>
            </a:r>
          </a:p>
        </p:txBody>
      </p:sp>
    </p:spTree>
    <p:extLst>
      <p:ext uri="{BB962C8B-B14F-4D97-AF65-F5344CB8AC3E}">
        <p14:creationId xmlns:p14="http://schemas.microsoft.com/office/powerpoint/2010/main" val="375966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241B58-F53A-4FAC-B88F-29CC70B2B378}"/>
              </a:ext>
            </a:extLst>
          </p:cNvPr>
          <p:cNvCxnSpPr>
            <a:cxnSpLocks/>
          </p:cNvCxnSpPr>
          <p:nvPr/>
        </p:nvCxnSpPr>
        <p:spPr>
          <a:xfrm>
            <a:off x="2021840" y="1463040"/>
            <a:ext cx="0" cy="53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2BD751A-5106-48A7-A129-708B825946E5}"/>
              </a:ext>
            </a:extLst>
          </p:cNvPr>
          <p:cNvCxnSpPr>
            <a:cxnSpLocks/>
          </p:cNvCxnSpPr>
          <p:nvPr/>
        </p:nvCxnSpPr>
        <p:spPr>
          <a:xfrm>
            <a:off x="0" y="1463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4056C4-57AE-4AD8-912F-CDF215AA2CC7}"/>
              </a:ext>
            </a:extLst>
          </p:cNvPr>
          <p:cNvCxnSpPr>
            <a:cxnSpLocks/>
          </p:cNvCxnSpPr>
          <p:nvPr/>
        </p:nvCxnSpPr>
        <p:spPr>
          <a:xfrm>
            <a:off x="0" y="2245360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DE1A14-FE75-421B-B849-31BE78F8E02E}"/>
              </a:ext>
            </a:extLst>
          </p:cNvPr>
          <p:cNvSpPr txBox="1"/>
          <p:nvPr/>
        </p:nvSpPr>
        <p:spPr>
          <a:xfrm>
            <a:off x="576578" y="163414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排行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0337C-31C3-4BB8-99E1-3D8114B18778}"/>
              </a:ext>
            </a:extLst>
          </p:cNvPr>
          <p:cNvCxnSpPr>
            <a:cxnSpLocks/>
          </p:cNvCxnSpPr>
          <p:nvPr/>
        </p:nvCxnSpPr>
        <p:spPr>
          <a:xfrm>
            <a:off x="0" y="299150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BB61A-6C45-413A-ABB2-1DA335F9A362}"/>
              </a:ext>
            </a:extLst>
          </p:cNvPr>
          <p:cNvSpPr txBox="1"/>
          <p:nvPr/>
        </p:nvSpPr>
        <p:spPr>
          <a:xfrm>
            <a:off x="576578" y="2347577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5E852-D71F-4990-9B8F-122B0E5C3573}"/>
              </a:ext>
            </a:extLst>
          </p:cNvPr>
          <p:cNvSpPr txBox="1"/>
          <p:nvPr/>
        </p:nvSpPr>
        <p:spPr>
          <a:xfrm>
            <a:off x="576578" y="310287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C258F1-F85A-4E93-BDE0-8B3B07FEB00B}"/>
              </a:ext>
            </a:extLst>
          </p:cNvPr>
          <p:cNvSpPr/>
          <p:nvPr/>
        </p:nvSpPr>
        <p:spPr>
          <a:xfrm>
            <a:off x="393697" y="4497590"/>
            <a:ext cx="1285240" cy="360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95F1D6-4F24-467D-B34E-2DC1C7536C8D}"/>
              </a:ext>
            </a:extLst>
          </p:cNvPr>
          <p:cNvCxnSpPr>
            <a:cxnSpLocks/>
          </p:cNvCxnSpPr>
          <p:nvPr/>
        </p:nvCxnSpPr>
        <p:spPr>
          <a:xfrm>
            <a:off x="0" y="37230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989B37-72C7-4EC1-A318-9308AFAA4C6F}"/>
              </a:ext>
            </a:extLst>
          </p:cNvPr>
          <p:cNvSpPr txBox="1"/>
          <p:nvPr/>
        </p:nvSpPr>
        <p:spPr>
          <a:xfrm>
            <a:off x="576578" y="378689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7FBE744-B8B4-4D7E-B753-E2C561631E91}"/>
              </a:ext>
            </a:extLst>
          </p:cNvPr>
          <p:cNvCxnSpPr>
            <a:cxnSpLocks/>
          </p:cNvCxnSpPr>
          <p:nvPr/>
        </p:nvCxnSpPr>
        <p:spPr>
          <a:xfrm>
            <a:off x="-33023" y="433262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B8E3DCC-B262-4518-A21D-B10C922AF1B6}"/>
              </a:ext>
            </a:extLst>
          </p:cNvPr>
          <p:cNvSpPr txBox="1"/>
          <p:nvPr/>
        </p:nvSpPr>
        <p:spPr>
          <a:xfrm>
            <a:off x="576578" y="4443692"/>
            <a:ext cx="178816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设置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4D6E6A-BA29-44A6-8018-37EE6C5D3AF0}"/>
              </a:ext>
            </a:extLst>
          </p:cNvPr>
          <p:cNvGrpSpPr/>
          <p:nvPr/>
        </p:nvGrpSpPr>
        <p:grpSpPr>
          <a:xfrm>
            <a:off x="1303016" y="4618147"/>
            <a:ext cx="208282" cy="148646"/>
            <a:chOff x="3860800" y="3945372"/>
            <a:chExt cx="365757" cy="228767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665E606-DF1B-4038-BA6A-3AE1FD2F2E86}"/>
                </a:ext>
              </a:extLst>
            </p:cNvPr>
            <p:cNvCxnSpPr/>
            <p:nvPr/>
          </p:nvCxnSpPr>
          <p:spPr>
            <a:xfrm>
              <a:off x="3860800" y="3945372"/>
              <a:ext cx="182881" cy="228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207BD56-8064-48C7-8FFE-AAC833900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3681" y="3945372"/>
              <a:ext cx="182880" cy="228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E4983DB-C0B1-4B96-A6F9-594DE9E83B11}"/>
              </a:ext>
            </a:extLst>
          </p:cNvPr>
          <p:cNvCxnSpPr>
            <a:cxnSpLocks/>
          </p:cNvCxnSpPr>
          <p:nvPr/>
        </p:nvCxnSpPr>
        <p:spPr>
          <a:xfrm>
            <a:off x="15237" y="4962541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A314100-2B6C-4FE0-8D08-D6F7A9064DD8}"/>
              </a:ext>
            </a:extLst>
          </p:cNvPr>
          <p:cNvSpPr txBox="1"/>
          <p:nvPr/>
        </p:nvSpPr>
        <p:spPr>
          <a:xfrm>
            <a:off x="302257" y="5027272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关注设置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8265CB-6BA2-44D6-9C41-956FA4E0548B}"/>
              </a:ext>
            </a:extLst>
          </p:cNvPr>
          <p:cNvSpPr txBox="1"/>
          <p:nvPr/>
        </p:nvSpPr>
        <p:spPr>
          <a:xfrm>
            <a:off x="302257" y="5555285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用户设置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C7345C-5DF4-47B6-9446-4B0135CD29EE}"/>
              </a:ext>
            </a:extLst>
          </p:cNvPr>
          <p:cNvCxnSpPr>
            <a:cxnSpLocks/>
          </p:cNvCxnSpPr>
          <p:nvPr/>
        </p:nvCxnSpPr>
        <p:spPr>
          <a:xfrm>
            <a:off x="-12703" y="5519417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3E741BB-4154-4BFC-9AD7-3A51E9F8C6C1}"/>
              </a:ext>
            </a:extLst>
          </p:cNvPr>
          <p:cNvCxnSpPr>
            <a:cxnSpLocks/>
          </p:cNvCxnSpPr>
          <p:nvPr/>
        </p:nvCxnSpPr>
        <p:spPr>
          <a:xfrm>
            <a:off x="12697" y="6029647"/>
            <a:ext cx="202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6A16415-CD27-4060-8604-4F6A13644BF1}"/>
              </a:ext>
            </a:extLst>
          </p:cNvPr>
          <p:cNvSpPr txBox="1"/>
          <p:nvPr/>
        </p:nvSpPr>
        <p:spPr>
          <a:xfrm>
            <a:off x="10922000" y="396240"/>
            <a:ext cx="17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退出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F440B8-06F6-460C-AC4F-BA61A640A226}"/>
              </a:ext>
            </a:extLst>
          </p:cNvPr>
          <p:cNvSpPr txBox="1"/>
          <p:nvPr/>
        </p:nvSpPr>
        <p:spPr>
          <a:xfrm>
            <a:off x="304800" y="426721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Xx</a:t>
            </a:r>
            <a:r>
              <a:rPr lang="zh-CN" altLang="en-US" sz="3200" b="1" dirty="0"/>
              <a:t>大学竞小圈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760F48-06CB-4D2D-9740-6EA899659DBE}"/>
              </a:ext>
            </a:extLst>
          </p:cNvPr>
          <p:cNvSpPr txBox="1"/>
          <p:nvPr/>
        </p:nvSpPr>
        <p:spPr>
          <a:xfrm>
            <a:off x="4947920" y="460177"/>
            <a:ext cx="269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吴晟昊您好！</a:t>
            </a:r>
          </a:p>
        </p:txBody>
      </p:sp>
    </p:spTree>
    <p:extLst>
      <p:ext uri="{BB962C8B-B14F-4D97-AF65-F5344CB8AC3E}">
        <p14:creationId xmlns:p14="http://schemas.microsoft.com/office/powerpoint/2010/main" val="121649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355</Words>
  <Application>Microsoft Office PowerPoint</Application>
  <PresentationFormat>宽屏</PresentationFormat>
  <Paragraphs>102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吴晟昊</dc:creator>
  <cp:lastModifiedBy>吴晟昊</cp:lastModifiedBy>
  <cp:revision>29</cp:revision>
  <dcterms:created xsi:type="dcterms:W3CDTF">2022-11-01T03:10:14Z</dcterms:created>
  <dcterms:modified xsi:type="dcterms:W3CDTF">2022-11-01T12:48:24Z</dcterms:modified>
</cp:coreProperties>
</file>