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Paytone One"/>
      <p:regular r:id="rId26"/>
    </p:embeddedFont>
    <p:embeddedFont>
      <p:font typeface="Fira Sans Extra Condensed Medium"/>
      <p:regular r:id="rId27"/>
      <p:bold r:id="rId28"/>
      <p:italic r:id="rId29"/>
      <p:boldItalic r:id="rId30"/>
    </p:embeddedFont>
    <p:embeddedFont>
      <p:font typeface="Mali"/>
      <p:regular r:id="rId31"/>
      <p:bold r:id="rId32"/>
      <p:italic r:id="rId33"/>
      <p:boldItalic r:id="rId34"/>
    </p:embeddedFont>
    <p:embeddedFont>
      <p:font typeface="Mali Medium"/>
      <p:regular r:id="rId35"/>
      <p:bold r:id="rId36"/>
      <p:italic r:id="rId37"/>
      <p:boldItalic r:id="rId38"/>
    </p:embeddedFont>
    <p:embeddedFont>
      <p:font typeface="Poppins Medium"/>
      <p:regular r:id="rId39"/>
      <p:bold r:id="rId40"/>
      <p:italic r:id="rId41"/>
      <p:boldItalic r:id="rId42"/>
    </p:embeddedFont>
    <p:embeddedFont>
      <p:font typeface="Mali SemiBold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59">
          <p15:clr>
            <a:srgbClr val="0000FF"/>
          </p15:clr>
        </p15:guide>
        <p15:guide id="2" orient="horz" pos="1607">
          <p15:clr>
            <a:srgbClr val="0000FF"/>
          </p15:clr>
        </p15:guide>
        <p15:guide id="3" orient="horz" pos="1309">
          <p15:clr>
            <a:srgbClr val="9AA0A6"/>
          </p15:clr>
        </p15:guide>
        <p15:guide id="4" orient="horz" pos="1965">
          <p15:clr>
            <a:srgbClr val="9AA0A6"/>
          </p15:clr>
        </p15:guide>
        <p15:guide id="5" orient="horz" pos="231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DDD107-754E-43D2-A0F1-517BA76ED1EA}">
  <a:tblStyle styleId="{13DDD107-754E-43D2-A0F1-517BA76ED1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9" orient="horz"/>
        <p:guide pos="1607" orient="horz"/>
        <p:guide pos="1309" orient="horz"/>
        <p:guide pos="1965" orient="horz"/>
        <p:guide pos="231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Medium-bold.fntdata"/><Relationship Id="rId20" Type="http://schemas.openxmlformats.org/officeDocument/2006/relationships/slide" Target="slides/slide14.xml"/><Relationship Id="rId42" Type="http://schemas.openxmlformats.org/officeDocument/2006/relationships/font" Target="fonts/PoppinsMedium-boldItalic.fntdata"/><Relationship Id="rId41" Type="http://schemas.openxmlformats.org/officeDocument/2006/relationships/font" Target="fonts/PoppinsMedium-italic.fntdata"/><Relationship Id="rId22" Type="http://schemas.openxmlformats.org/officeDocument/2006/relationships/font" Target="fonts/Nunito-regular.fntdata"/><Relationship Id="rId44" Type="http://schemas.openxmlformats.org/officeDocument/2006/relationships/font" Target="fonts/MaliSemiBold-bold.fntdata"/><Relationship Id="rId21" Type="http://schemas.openxmlformats.org/officeDocument/2006/relationships/slide" Target="slides/slide15.xml"/><Relationship Id="rId43" Type="http://schemas.openxmlformats.org/officeDocument/2006/relationships/font" Target="fonts/MaliSemiBold-regular.fntdata"/><Relationship Id="rId24" Type="http://schemas.openxmlformats.org/officeDocument/2006/relationships/font" Target="fonts/Nunito-italic.fntdata"/><Relationship Id="rId46" Type="http://schemas.openxmlformats.org/officeDocument/2006/relationships/font" Target="fonts/MaliSemiBold-boldItalic.fntdata"/><Relationship Id="rId23" Type="http://schemas.openxmlformats.org/officeDocument/2006/relationships/font" Target="fonts/Nunito-bold.fntdata"/><Relationship Id="rId45" Type="http://schemas.openxmlformats.org/officeDocument/2006/relationships/font" Target="fonts/Mali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aytoneOne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FiraSansExtraCondensedMedium-bold.fntdata"/><Relationship Id="rId27" Type="http://schemas.openxmlformats.org/officeDocument/2006/relationships/font" Target="fonts/FiraSansExtraCondensedMedium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ExtraCondensed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li-regular.fntdata"/><Relationship Id="rId30" Type="http://schemas.openxmlformats.org/officeDocument/2006/relationships/font" Target="fonts/FiraSansExtraCondensedMedium-boldItalic.fntdata"/><Relationship Id="rId11" Type="http://schemas.openxmlformats.org/officeDocument/2006/relationships/slide" Target="slides/slide5.xml"/><Relationship Id="rId33" Type="http://schemas.openxmlformats.org/officeDocument/2006/relationships/font" Target="fonts/Mali-italic.fntdata"/><Relationship Id="rId10" Type="http://schemas.openxmlformats.org/officeDocument/2006/relationships/slide" Target="slides/slide4.xml"/><Relationship Id="rId32" Type="http://schemas.openxmlformats.org/officeDocument/2006/relationships/font" Target="fonts/Mali-bold.fntdata"/><Relationship Id="rId13" Type="http://schemas.openxmlformats.org/officeDocument/2006/relationships/slide" Target="slides/slide7.xml"/><Relationship Id="rId35" Type="http://schemas.openxmlformats.org/officeDocument/2006/relationships/font" Target="fonts/MaliMedium-regular.fntdata"/><Relationship Id="rId12" Type="http://schemas.openxmlformats.org/officeDocument/2006/relationships/slide" Target="slides/slide6.xml"/><Relationship Id="rId34" Type="http://schemas.openxmlformats.org/officeDocument/2006/relationships/font" Target="fonts/Mali-boldItalic.fntdata"/><Relationship Id="rId15" Type="http://schemas.openxmlformats.org/officeDocument/2006/relationships/slide" Target="slides/slide9.xml"/><Relationship Id="rId37" Type="http://schemas.openxmlformats.org/officeDocument/2006/relationships/font" Target="fonts/MaliMedium-italic.fntdata"/><Relationship Id="rId14" Type="http://schemas.openxmlformats.org/officeDocument/2006/relationships/slide" Target="slides/slide8.xml"/><Relationship Id="rId36" Type="http://schemas.openxmlformats.org/officeDocument/2006/relationships/font" Target="fonts/MaliMedium-bold.fntdata"/><Relationship Id="rId17" Type="http://schemas.openxmlformats.org/officeDocument/2006/relationships/slide" Target="slides/slide11.xml"/><Relationship Id="rId39" Type="http://schemas.openxmlformats.org/officeDocument/2006/relationships/font" Target="fonts/PoppinsMedium-regular.fntdata"/><Relationship Id="rId16" Type="http://schemas.openxmlformats.org/officeDocument/2006/relationships/slide" Target="slides/slide10.xml"/><Relationship Id="rId38" Type="http://schemas.openxmlformats.org/officeDocument/2006/relationships/font" Target="fonts/MaliMedium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7040f09d0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7040f09d0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6320de4b7d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6320de4b7d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6320de4b7d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6320de4b7d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b6ec20b6f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b6ec20b6f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Según el flujo de caja realizado…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Descontando egresos: </a:t>
            </a:r>
            <a:r>
              <a:rPr lang="en"/>
              <a:t>Rentabilidad</a:t>
            </a:r>
            <a:r>
              <a:rPr lang="en"/>
              <a:t> de 13%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muy rentable, en el año 1 ya se cubre la inversión.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6320de4b7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6320de4b7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6408f5a9af_1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6408f5a9af_1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Ayudó a: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Conocer a nuestros clientes directos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Estimar demanda y volumen de venta con los indirectos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6320de4b7d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6320de4b7d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6320de4b7d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6320de4b7d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6320de4b7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6320de4b7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6320de4b7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6320de4b7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640c982cef_2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640c982cef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57949137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57949137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e125c417f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e125c417f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125c417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125c417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b6ec20b6f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b6ec20b6f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2 dimensiones...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640350" y="3076050"/>
            <a:ext cx="7110000" cy="3093025"/>
            <a:chOff x="257575" y="1301825"/>
            <a:chExt cx="7110000" cy="3093025"/>
          </a:xfrm>
        </p:grpSpPr>
        <p:sp>
          <p:nvSpPr>
            <p:cNvPr id="10" name="Google Shape;10;p2"/>
            <p:cNvSpPr/>
            <p:nvPr/>
          </p:nvSpPr>
          <p:spPr>
            <a:xfrm>
              <a:off x="1507400" y="2041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0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49975" y="2039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75" y="35674"/>
                  </a:lnTo>
                  <a:lnTo>
                    <a:pt x="31366" y="26326"/>
                  </a:lnTo>
                  <a:lnTo>
                    <a:pt x="30907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193100" y="2037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035675" y="2035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52075" y="1305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78800" y="2033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721375" y="2032100"/>
              <a:ext cx="784150" cy="891275"/>
            </a:xfrm>
            <a:custGeom>
              <a:rect b="b" l="l" r="r" t="t"/>
              <a:pathLst>
                <a:path extrusionOk="0" h="35651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137775" y="1301825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563925" y="2029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7575" y="27744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1"/>
                  </a:moveTo>
                  <a:lnTo>
                    <a:pt x="1" y="9349"/>
                  </a:lnTo>
                  <a:lnTo>
                    <a:pt x="482" y="27174"/>
                  </a:lnTo>
                  <a:lnTo>
                    <a:pt x="16153" y="35674"/>
                  </a:lnTo>
                  <a:lnTo>
                    <a:pt x="31367" y="26349"/>
                  </a:lnTo>
                  <a:lnTo>
                    <a:pt x="30885" y="8524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83750" y="350302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75" y="35673"/>
                  </a:lnTo>
                  <a:lnTo>
                    <a:pt x="31366" y="26325"/>
                  </a:lnTo>
                  <a:lnTo>
                    <a:pt x="30907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100150" y="2772725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26875" y="3501300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191" y="0"/>
                  </a:moveTo>
                  <a:lnTo>
                    <a:pt x="0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43300" y="277100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73"/>
                  </a:lnTo>
                  <a:lnTo>
                    <a:pt x="16152" y="35673"/>
                  </a:lnTo>
                  <a:lnTo>
                    <a:pt x="31366" y="26325"/>
                  </a:lnTo>
                  <a:lnTo>
                    <a:pt x="30884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69450" y="349900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785850" y="276927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212575" y="3497275"/>
              <a:ext cx="783600" cy="891850"/>
            </a:xfrm>
            <a:custGeom>
              <a:rect b="b" l="l" r="r" t="t"/>
              <a:pathLst>
                <a:path extrusionOk="0" h="35674" w="31344">
                  <a:moveTo>
                    <a:pt x="15191" y="1"/>
                  </a:moveTo>
                  <a:lnTo>
                    <a:pt x="0" y="9326"/>
                  </a:lnTo>
                  <a:lnTo>
                    <a:pt x="459" y="27174"/>
                  </a:lnTo>
                  <a:lnTo>
                    <a:pt x="16153" y="35674"/>
                  </a:lnTo>
                  <a:lnTo>
                    <a:pt x="31343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28425" y="276700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055150" y="349557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71550" y="2765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897700" y="3493850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314125" y="2763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40850" y="3491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190" y="1"/>
                  </a:moveTo>
                  <a:lnTo>
                    <a:pt x="0" y="9326"/>
                  </a:lnTo>
                  <a:lnTo>
                    <a:pt x="481" y="27174"/>
                  </a:lnTo>
                  <a:lnTo>
                    <a:pt x="16153" y="35674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0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57250" y="2761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191" y="1"/>
                  </a:moveTo>
                  <a:lnTo>
                    <a:pt x="1" y="9326"/>
                  </a:lnTo>
                  <a:lnTo>
                    <a:pt x="459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583400" y="3489850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609525" y="130755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-484300" y="-1463825"/>
            <a:ext cx="7109975" cy="3093025"/>
            <a:chOff x="238125" y="1301825"/>
            <a:chExt cx="7109975" cy="3093025"/>
          </a:xfrm>
        </p:grpSpPr>
        <p:sp>
          <p:nvSpPr>
            <p:cNvPr id="38" name="Google Shape;38;p2"/>
            <p:cNvSpPr/>
            <p:nvPr/>
          </p:nvSpPr>
          <p:spPr>
            <a:xfrm>
              <a:off x="238125" y="131497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74"/>
                  </a:lnTo>
                  <a:lnTo>
                    <a:pt x="16152" y="35674"/>
                  </a:lnTo>
                  <a:lnTo>
                    <a:pt x="31366" y="26349"/>
                  </a:lnTo>
                  <a:lnTo>
                    <a:pt x="30884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64825" y="2043000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48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7" y="26348"/>
                  </a:lnTo>
                  <a:lnTo>
                    <a:pt x="30885" y="8523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080675" y="131327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507400" y="2041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0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923825" y="131097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49975" y="2039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75" y="35674"/>
                  </a:lnTo>
                  <a:lnTo>
                    <a:pt x="31366" y="26326"/>
                  </a:lnTo>
                  <a:lnTo>
                    <a:pt x="30907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66375" y="1309250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74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193100" y="2037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609525" y="130755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035675" y="2035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452075" y="1305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878800" y="2033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1375" y="2032100"/>
              <a:ext cx="784150" cy="891275"/>
            </a:xfrm>
            <a:custGeom>
              <a:rect b="b" l="l" r="r" t="t"/>
              <a:pathLst>
                <a:path extrusionOk="0" h="35651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137775" y="1301825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563925" y="2029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57575" y="27744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1"/>
                  </a:moveTo>
                  <a:lnTo>
                    <a:pt x="1" y="9349"/>
                  </a:lnTo>
                  <a:lnTo>
                    <a:pt x="482" y="27174"/>
                  </a:lnTo>
                  <a:lnTo>
                    <a:pt x="16153" y="35674"/>
                  </a:lnTo>
                  <a:lnTo>
                    <a:pt x="31367" y="26349"/>
                  </a:lnTo>
                  <a:lnTo>
                    <a:pt x="30885" y="8524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83750" y="350302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75" y="35673"/>
                  </a:lnTo>
                  <a:lnTo>
                    <a:pt x="31366" y="26325"/>
                  </a:lnTo>
                  <a:lnTo>
                    <a:pt x="30907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00150" y="2772725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26875" y="3501300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191" y="0"/>
                  </a:moveTo>
                  <a:lnTo>
                    <a:pt x="0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3300" y="277100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73"/>
                  </a:lnTo>
                  <a:lnTo>
                    <a:pt x="16152" y="35673"/>
                  </a:lnTo>
                  <a:lnTo>
                    <a:pt x="31366" y="26325"/>
                  </a:lnTo>
                  <a:lnTo>
                    <a:pt x="30884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369450" y="349900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785850" y="276927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212575" y="3497275"/>
              <a:ext cx="783600" cy="891850"/>
            </a:xfrm>
            <a:custGeom>
              <a:rect b="b" l="l" r="r" t="t"/>
              <a:pathLst>
                <a:path extrusionOk="0" h="35674" w="31344">
                  <a:moveTo>
                    <a:pt x="15191" y="1"/>
                  </a:moveTo>
                  <a:lnTo>
                    <a:pt x="0" y="9326"/>
                  </a:lnTo>
                  <a:lnTo>
                    <a:pt x="459" y="27174"/>
                  </a:lnTo>
                  <a:lnTo>
                    <a:pt x="16153" y="35674"/>
                  </a:lnTo>
                  <a:lnTo>
                    <a:pt x="31343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628425" y="276700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055150" y="349557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471550" y="2765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897700" y="3493850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314125" y="2763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2"/>
          <p:cNvSpPr txBox="1"/>
          <p:nvPr>
            <p:ph type="ctrTitle"/>
          </p:nvPr>
        </p:nvSpPr>
        <p:spPr>
          <a:xfrm rot="780">
            <a:off x="1266975" y="1715025"/>
            <a:ext cx="6610200" cy="12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/>
        </p:txBody>
      </p:sp>
      <p:sp>
        <p:nvSpPr>
          <p:cNvPr id="68" name="Google Shape;68;p2"/>
          <p:cNvSpPr txBox="1"/>
          <p:nvPr>
            <p:ph idx="1" type="subTitle"/>
          </p:nvPr>
        </p:nvSpPr>
        <p:spPr>
          <a:xfrm rot="1327">
            <a:off x="3017400" y="2861825"/>
            <a:ext cx="3109200" cy="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icture">
  <p:cSld name="CUSTOM_1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"/>
          <p:cNvSpPr txBox="1"/>
          <p:nvPr>
            <p:ph type="title"/>
          </p:nvPr>
        </p:nvSpPr>
        <p:spPr>
          <a:xfrm>
            <a:off x="2215650" y="273225"/>
            <a:ext cx="4712700" cy="1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31" name="Google Shape;231;p11"/>
          <p:cNvGrpSpPr/>
          <p:nvPr/>
        </p:nvGrpSpPr>
        <p:grpSpPr>
          <a:xfrm>
            <a:off x="-519964" y="217929"/>
            <a:ext cx="989634" cy="1280992"/>
            <a:chOff x="683750" y="2772725"/>
            <a:chExt cx="1200575" cy="1622125"/>
          </a:xfrm>
        </p:grpSpPr>
        <p:sp>
          <p:nvSpPr>
            <p:cNvPr id="232" name="Google Shape;232;p11"/>
            <p:cNvSpPr/>
            <p:nvPr/>
          </p:nvSpPr>
          <p:spPr>
            <a:xfrm>
              <a:off x="683750" y="350302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75" y="35673"/>
                  </a:lnTo>
                  <a:lnTo>
                    <a:pt x="31366" y="26325"/>
                  </a:lnTo>
                  <a:lnTo>
                    <a:pt x="30907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1100150" y="2772725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11"/>
          <p:cNvGrpSpPr/>
          <p:nvPr/>
        </p:nvGrpSpPr>
        <p:grpSpPr>
          <a:xfrm flipH="1">
            <a:off x="-57700" y="4116675"/>
            <a:ext cx="4155000" cy="1627300"/>
            <a:chOff x="1526875" y="2765275"/>
            <a:chExt cx="4155000" cy="1627300"/>
          </a:xfrm>
        </p:grpSpPr>
        <p:sp>
          <p:nvSpPr>
            <p:cNvPr id="235" name="Google Shape;235;p11"/>
            <p:cNvSpPr/>
            <p:nvPr/>
          </p:nvSpPr>
          <p:spPr>
            <a:xfrm>
              <a:off x="1526875" y="3501300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191" y="0"/>
                  </a:moveTo>
                  <a:lnTo>
                    <a:pt x="0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2369450" y="349900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3212575" y="3497275"/>
              <a:ext cx="783600" cy="891850"/>
            </a:xfrm>
            <a:custGeom>
              <a:rect b="b" l="l" r="r" t="t"/>
              <a:pathLst>
                <a:path extrusionOk="0" h="35674" w="31344">
                  <a:moveTo>
                    <a:pt x="15191" y="1"/>
                  </a:moveTo>
                  <a:lnTo>
                    <a:pt x="0" y="9326"/>
                  </a:lnTo>
                  <a:lnTo>
                    <a:pt x="459" y="27174"/>
                  </a:lnTo>
                  <a:lnTo>
                    <a:pt x="16153" y="35674"/>
                  </a:lnTo>
                  <a:lnTo>
                    <a:pt x="31343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4055150" y="349557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4471550" y="2765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4897700" y="3493850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11"/>
          <p:cNvGrpSpPr/>
          <p:nvPr/>
        </p:nvGrpSpPr>
        <p:grpSpPr>
          <a:xfrm>
            <a:off x="8547836" y="808479"/>
            <a:ext cx="989634" cy="1280992"/>
            <a:chOff x="683750" y="2772725"/>
            <a:chExt cx="1200575" cy="1622125"/>
          </a:xfrm>
        </p:grpSpPr>
        <p:sp>
          <p:nvSpPr>
            <p:cNvPr id="242" name="Google Shape;242;p11"/>
            <p:cNvSpPr/>
            <p:nvPr/>
          </p:nvSpPr>
          <p:spPr>
            <a:xfrm>
              <a:off x="683750" y="350302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75" y="35673"/>
                  </a:lnTo>
                  <a:lnTo>
                    <a:pt x="31366" y="26325"/>
                  </a:lnTo>
                  <a:lnTo>
                    <a:pt x="30907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1100150" y="2772725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"/>
          <p:cNvSpPr txBox="1"/>
          <p:nvPr>
            <p:ph hasCustomPrompt="1" type="title"/>
          </p:nvPr>
        </p:nvSpPr>
        <p:spPr>
          <a:xfrm rot="152">
            <a:off x="1171575" y="1770400"/>
            <a:ext cx="6801000" cy="12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6" name="Google Shape;246;p12"/>
          <p:cNvSpPr txBox="1"/>
          <p:nvPr>
            <p:ph idx="1" type="subTitle"/>
          </p:nvPr>
        </p:nvSpPr>
        <p:spPr>
          <a:xfrm flipH="1">
            <a:off x="3047600" y="3003550"/>
            <a:ext cx="30489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grpSp>
        <p:nvGrpSpPr>
          <p:cNvPr id="247" name="Google Shape;247;p12"/>
          <p:cNvGrpSpPr/>
          <p:nvPr/>
        </p:nvGrpSpPr>
        <p:grpSpPr>
          <a:xfrm>
            <a:off x="2659400" y="3352275"/>
            <a:ext cx="7110000" cy="3093025"/>
            <a:chOff x="257575" y="1301825"/>
            <a:chExt cx="7110000" cy="3093025"/>
          </a:xfrm>
        </p:grpSpPr>
        <p:sp>
          <p:nvSpPr>
            <p:cNvPr id="248" name="Google Shape;248;p12"/>
            <p:cNvSpPr/>
            <p:nvPr/>
          </p:nvSpPr>
          <p:spPr>
            <a:xfrm>
              <a:off x="1507400" y="2041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0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3193100" y="2037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4035675" y="2035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4878800" y="2033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137775" y="1301825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563925" y="2029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257575" y="27744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1"/>
                  </a:moveTo>
                  <a:lnTo>
                    <a:pt x="1" y="9349"/>
                  </a:lnTo>
                  <a:lnTo>
                    <a:pt x="482" y="27174"/>
                  </a:lnTo>
                  <a:lnTo>
                    <a:pt x="16153" y="35674"/>
                  </a:lnTo>
                  <a:lnTo>
                    <a:pt x="31367" y="26349"/>
                  </a:lnTo>
                  <a:lnTo>
                    <a:pt x="30885" y="8524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83750" y="350302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75" y="35673"/>
                  </a:lnTo>
                  <a:lnTo>
                    <a:pt x="31366" y="26325"/>
                  </a:lnTo>
                  <a:lnTo>
                    <a:pt x="30907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1526875" y="3501300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191" y="0"/>
                  </a:moveTo>
                  <a:lnTo>
                    <a:pt x="0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1943300" y="277100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73"/>
                  </a:lnTo>
                  <a:lnTo>
                    <a:pt x="16152" y="35673"/>
                  </a:lnTo>
                  <a:lnTo>
                    <a:pt x="31366" y="26325"/>
                  </a:lnTo>
                  <a:lnTo>
                    <a:pt x="30884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2369450" y="349900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2785850" y="276927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3212575" y="3497275"/>
              <a:ext cx="783600" cy="891850"/>
            </a:xfrm>
            <a:custGeom>
              <a:rect b="b" l="l" r="r" t="t"/>
              <a:pathLst>
                <a:path extrusionOk="0" h="35674" w="31344">
                  <a:moveTo>
                    <a:pt x="15191" y="1"/>
                  </a:moveTo>
                  <a:lnTo>
                    <a:pt x="0" y="9326"/>
                  </a:lnTo>
                  <a:lnTo>
                    <a:pt x="459" y="27174"/>
                  </a:lnTo>
                  <a:lnTo>
                    <a:pt x="16153" y="35674"/>
                  </a:lnTo>
                  <a:lnTo>
                    <a:pt x="31343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3628425" y="276700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4055150" y="349557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4471550" y="2765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4897700" y="3493850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5314125" y="2763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5740850" y="3491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190" y="1"/>
                  </a:moveTo>
                  <a:lnTo>
                    <a:pt x="0" y="9326"/>
                  </a:lnTo>
                  <a:lnTo>
                    <a:pt x="481" y="27174"/>
                  </a:lnTo>
                  <a:lnTo>
                    <a:pt x="16153" y="35674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0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6157250" y="2761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191" y="1"/>
                  </a:moveTo>
                  <a:lnTo>
                    <a:pt x="1" y="9326"/>
                  </a:lnTo>
                  <a:lnTo>
                    <a:pt x="459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6583400" y="3489850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12"/>
          <p:cNvGrpSpPr/>
          <p:nvPr/>
        </p:nvGrpSpPr>
        <p:grpSpPr>
          <a:xfrm>
            <a:off x="-484300" y="-1263800"/>
            <a:ext cx="7109975" cy="3093025"/>
            <a:chOff x="238125" y="1301825"/>
            <a:chExt cx="7109975" cy="3093025"/>
          </a:xfrm>
        </p:grpSpPr>
        <p:sp>
          <p:nvSpPr>
            <p:cNvPr id="271" name="Google Shape;271;p12"/>
            <p:cNvSpPr/>
            <p:nvPr/>
          </p:nvSpPr>
          <p:spPr>
            <a:xfrm>
              <a:off x="238125" y="131497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74"/>
                  </a:lnTo>
                  <a:lnTo>
                    <a:pt x="16152" y="35674"/>
                  </a:lnTo>
                  <a:lnTo>
                    <a:pt x="31366" y="26349"/>
                  </a:lnTo>
                  <a:lnTo>
                    <a:pt x="30884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664825" y="2043000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48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7" y="26348"/>
                  </a:lnTo>
                  <a:lnTo>
                    <a:pt x="30885" y="8523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1080675" y="131327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1507400" y="2041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0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2"/>
            <p:cNvSpPr/>
            <p:nvPr/>
          </p:nvSpPr>
          <p:spPr>
            <a:xfrm>
              <a:off x="1923825" y="131097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2349975" y="2039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75" y="35674"/>
                  </a:lnTo>
                  <a:lnTo>
                    <a:pt x="31366" y="26326"/>
                  </a:lnTo>
                  <a:lnTo>
                    <a:pt x="30907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2766375" y="1309250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74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3193100" y="2037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3609525" y="130755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4035675" y="2035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4452075" y="1305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5721375" y="2032100"/>
              <a:ext cx="784150" cy="891275"/>
            </a:xfrm>
            <a:custGeom>
              <a:rect b="b" l="l" r="r" t="t"/>
              <a:pathLst>
                <a:path extrusionOk="0" h="35651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6137775" y="1301825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6563925" y="2029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257575" y="27744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1"/>
                  </a:moveTo>
                  <a:lnTo>
                    <a:pt x="1" y="9349"/>
                  </a:lnTo>
                  <a:lnTo>
                    <a:pt x="482" y="27174"/>
                  </a:lnTo>
                  <a:lnTo>
                    <a:pt x="16153" y="35674"/>
                  </a:lnTo>
                  <a:lnTo>
                    <a:pt x="31367" y="26349"/>
                  </a:lnTo>
                  <a:lnTo>
                    <a:pt x="30885" y="8524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683750" y="350302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75" y="35673"/>
                  </a:lnTo>
                  <a:lnTo>
                    <a:pt x="31366" y="26325"/>
                  </a:lnTo>
                  <a:lnTo>
                    <a:pt x="30907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1526875" y="3501300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191" y="0"/>
                  </a:moveTo>
                  <a:lnTo>
                    <a:pt x="0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2"/>
            <p:cNvSpPr/>
            <p:nvPr/>
          </p:nvSpPr>
          <p:spPr>
            <a:xfrm>
              <a:off x="1943300" y="277100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73"/>
                  </a:lnTo>
                  <a:lnTo>
                    <a:pt x="16152" y="35673"/>
                  </a:lnTo>
                  <a:lnTo>
                    <a:pt x="31366" y="26325"/>
                  </a:lnTo>
                  <a:lnTo>
                    <a:pt x="30884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2"/>
            <p:cNvSpPr/>
            <p:nvPr/>
          </p:nvSpPr>
          <p:spPr>
            <a:xfrm>
              <a:off x="2785850" y="276927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2"/>
            <p:cNvSpPr/>
            <p:nvPr/>
          </p:nvSpPr>
          <p:spPr>
            <a:xfrm>
              <a:off x="3628425" y="276700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2"/>
            <p:cNvSpPr/>
            <p:nvPr/>
          </p:nvSpPr>
          <p:spPr>
            <a:xfrm>
              <a:off x="4471550" y="2765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2"/>
            <p:cNvSpPr/>
            <p:nvPr/>
          </p:nvSpPr>
          <p:spPr>
            <a:xfrm>
              <a:off x="4897700" y="3493850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2"/>
            <p:cNvSpPr/>
            <p:nvPr/>
          </p:nvSpPr>
          <p:spPr>
            <a:xfrm>
              <a:off x="5314125" y="2763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4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"/>
          <p:cNvSpPr txBox="1"/>
          <p:nvPr>
            <p:ph type="title"/>
          </p:nvPr>
        </p:nvSpPr>
        <p:spPr>
          <a:xfrm>
            <a:off x="466725" y="355650"/>
            <a:ext cx="82107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297" name="Google Shape;297;p13"/>
          <p:cNvGrpSpPr/>
          <p:nvPr/>
        </p:nvGrpSpPr>
        <p:grpSpPr>
          <a:xfrm>
            <a:off x="-878550" y="3834750"/>
            <a:ext cx="7110000" cy="2353575"/>
            <a:chOff x="-878550" y="3834750"/>
            <a:chExt cx="7110000" cy="2353575"/>
          </a:xfrm>
        </p:grpSpPr>
        <p:grpSp>
          <p:nvGrpSpPr>
            <p:cNvPr id="298" name="Google Shape;298;p13"/>
            <p:cNvGrpSpPr/>
            <p:nvPr/>
          </p:nvGrpSpPr>
          <p:grpSpPr>
            <a:xfrm>
              <a:off x="-878550" y="3834750"/>
              <a:ext cx="7110000" cy="2353575"/>
              <a:chOff x="257575" y="2041275"/>
              <a:chExt cx="7110000" cy="2353575"/>
            </a:xfrm>
          </p:grpSpPr>
          <p:sp>
            <p:nvSpPr>
              <p:cNvPr id="299" name="Google Shape;299;p13"/>
              <p:cNvSpPr/>
              <p:nvPr/>
            </p:nvSpPr>
            <p:spPr>
              <a:xfrm>
                <a:off x="1507400" y="2041275"/>
                <a:ext cx="784175" cy="891850"/>
              </a:xfrm>
              <a:custGeom>
                <a:rect b="b" l="l" r="r" t="t"/>
                <a:pathLst>
                  <a:path extrusionOk="0" h="35674" w="31367">
                    <a:moveTo>
                      <a:pt x="15214" y="0"/>
                    </a:moveTo>
                    <a:lnTo>
                      <a:pt x="0" y="9325"/>
                    </a:lnTo>
                    <a:lnTo>
                      <a:pt x="482" y="27173"/>
                    </a:lnTo>
                    <a:lnTo>
                      <a:pt x="16153" y="35673"/>
                    </a:lnTo>
                    <a:lnTo>
                      <a:pt x="31366" y="26348"/>
                    </a:lnTo>
                    <a:lnTo>
                      <a:pt x="30885" y="8501"/>
                    </a:lnTo>
                    <a:lnTo>
                      <a:pt x="15214" y="0"/>
                    </a:lnTo>
                    <a:close/>
                  </a:path>
                </a:pathLst>
              </a:custGeom>
              <a:solidFill>
                <a:srgbClr val="FFDB45">
                  <a:alpha val="53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257575" y="2774425"/>
                <a:ext cx="784175" cy="891850"/>
              </a:xfrm>
              <a:custGeom>
                <a:rect b="b" l="l" r="r" t="t"/>
                <a:pathLst>
                  <a:path extrusionOk="0" h="35674" w="31367">
                    <a:moveTo>
                      <a:pt x="15214" y="1"/>
                    </a:moveTo>
                    <a:lnTo>
                      <a:pt x="1" y="9349"/>
                    </a:lnTo>
                    <a:lnTo>
                      <a:pt x="482" y="27174"/>
                    </a:lnTo>
                    <a:lnTo>
                      <a:pt x="16153" y="35674"/>
                    </a:lnTo>
                    <a:lnTo>
                      <a:pt x="31367" y="26349"/>
                    </a:lnTo>
                    <a:lnTo>
                      <a:pt x="30885" y="8524"/>
                    </a:lnTo>
                    <a:lnTo>
                      <a:pt x="15214" y="1"/>
                    </a:lnTo>
                    <a:close/>
                  </a:path>
                </a:pathLst>
              </a:custGeom>
              <a:solidFill>
                <a:srgbClr val="FFDB45">
                  <a:alpha val="53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3"/>
              <p:cNvSpPr/>
              <p:nvPr/>
            </p:nvSpPr>
            <p:spPr>
              <a:xfrm>
                <a:off x="683750" y="3503025"/>
                <a:ext cx="784150" cy="891825"/>
              </a:xfrm>
              <a:custGeom>
                <a:rect b="b" l="l" r="r" t="t"/>
                <a:pathLst>
                  <a:path extrusionOk="0" h="35673" w="31366">
                    <a:moveTo>
                      <a:pt x="15213" y="0"/>
                    </a:moveTo>
                    <a:lnTo>
                      <a:pt x="0" y="9325"/>
                    </a:lnTo>
                    <a:lnTo>
                      <a:pt x="481" y="27150"/>
                    </a:lnTo>
                    <a:lnTo>
                      <a:pt x="16175" y="35673"/>
                    </a:lnTo>
                    <a:lnTo>
                      <a:pt x="31366" y="26325"/>
                    </a:lnTo>
                    <a:lnTo>
                      <a:pt x="30907" y="8500"/>
                    </a:lnTo>
                    <a:lnTo>
                      <a:pt x="15213" y="0"/>
                    </a:lnTo>
                    <a:close/>
                  </a:path>
                </a:pathLst>
              </a:custGeom>
              <a:solidFill>
                <a:srgbClr val="FFDB45">
                  <a:alpha val="53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3"/>
              <p:cNvSpPr/>
              <p:nvPr/>
            </p:nvSpPr>
            <p:spPr>
              <a:xfrm>
                <a:off x="1100150" y="2772725"/>
                <a:ext cx="784175" cy="891825"/>
              </a:xfrm>
              <a:custGeom>
                <a:rect b="b" l="l" r="r" t="t"/>
                <a:pathLst>
                  <a:path extrusionOk="0" h="35673" w="31367">
                    <a:moveTo>
                      <a:pt x="15214" y="0"/>
                    </a:moveTo>
                    <a:lnTo>
                      <a:pt x="1" y="9325"/>
                    </a:lnTo>
                    <a:lnTo>
                      <a:pt x="482" y="27173"/>
                    </a:lnTo>
                    <a:lnTo>
                      <a:pt x="16153" y="35673"/>
                    </a:lnTo>
                    <a:lnTo>
                      <a:pt x="31366" y="26348"/>
                    </a:lnTo>
                    <a:lnTo>
                      <a:pt x="30885" y="8500"/>
                    </a:lnTo>
                    <a:lnTo>
                      <a:pt x="15214" y="0"/>
                    </a:lnTo>
                    <a:close/>
                  </a:path>
                </a:pathLst>
              </a:custGeom>
              <a:solidFill>
                <a:srgbClr val="FFDB45">
                  <a:alpha val="53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3"/>
              <p:cNvSpPr/>
              <p:nvPr/>
            </p:nvSpPr>
            <p:spPr>
              <a:xfrm>
                <a:off x="1526875" y="3501300"/>
                <a:ext cx="784175" cy="891275"/>
              </a:xfrm>
              <a:custGeom>
                <a:rect b="b" l="l" r="r" t="t"/>
                <a:pathLst>
                  <a:path extrusionOk="0" h="35651" w="31367">
                    <a:moveTo>
                      <a:pt x="15191" y="0"/>
                    </a:moveTo>
                    <a:lnTo>
                      <a:pt x="0" y="9325"/>
                    </a:lnTo>
                    <a:lnTo>
                      <a:pt x="482" y="27150"/>
                    </a:lnTo>
                    <a:lnTo>
                      <a:pt x="16153" y="35650"/>
                    </a:lnTo>
                    <a:lnTo>
                      <a:pt x="31366" y="26325"/>
                    </a:lnTo>
                    <a:lnTo>
                      <a:pt x="30885" y="8500"/>
                    </a:lnTo>
                    <a:lnTo>
                      <a:pt x="15191" y="0"/>
                    </a:lnTo>
                    <a:close/>
                  </a:path>
                </a:pathLst>
              </a:custGeom>
              <a:solidFill>
                <a:srgbClr val="FFDB45">
                  <a:alpha val="53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3"/>
              <p:cNvSpPr/>
              <p:nvPr/>
            </p:nvSpPr>
            <p:spPr>
              <a:xfrm>
                <a:off x="1943300" y="2771000"/>
                <a:ext cx="784150" cy="891850"/>
              </a:xfrm>
              <a:custGeom>
                <a:rect b="b" l="l" r="r" t="t"/>
                <a:pathLst>
                  <a:path extrusionOk="0" h="35674" w="31366">
                    <a:moveTo>
                      <a:pt x="15190" y="0"/>
                    </a:moveTo>
                    <a:lnTo>
                      <a:pt x="0" y="9325"/>
                    </a:lnTo>
                    <a:lnTo>
                      <a:pt x="458" y="27173"/>
                    </a:lnTo>
                    <a:lnTo>
                      <a:pt x="16152" y="35673"/>
                    </a:lnTo>
                    <a:lnTo>
                      <a:pt x="31366" y="26325"/>
                    </a:lnTo>
                    <a:lnTo>
                      <a:pt x="30884" y="8500"/>
                    </a:lnTo>
                    <a:lnTo>
                      <a:pt x="15190" y="0"/>
                    </a:lnTo>
                    <a:close/>
                  </a:path>
                </a:pathLst>
              </a:custGeom>
              <a:solidFill>
                <a:srgbClr val="FFDB45">
                  <a:alpha val="53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3"/>
              <p:cNvSpPr/>
              <p:nvPr/>
            </p:nvSpPr>
            <p:spPr>
              <a:xfrm>
                <a:off x="2369450" y="3499000"/>
                <a:ext cx="784150" cy="891850"/>
              </a:xfrm>
              <a:custGeom>
                <a:rect b="b" l="l" r="r" t="t"/>
                <a:pathLst>
                  <a:path extrusionOk="0" h="35674" w="31366">
                    <a:moveTo>
                      <a:pt x="15213" y="1"/>
                    </a:moveTo>
                    <a:lnTo>
                      <a:pt x="0" y="9348"/>
                    </a:lnTo>
                    <a:lnTo>
                      <a:pt x="481" y="27173"/>
                    </a:lnTo>
                    <a:lnTo>
                      <a:pt x="16153" y="35673"/>
                    </a:lnTo>
                    <a:lnTo>
                      <a:pt x="31366" y="26349"/>
                    </a:lnTo>
                    <a:lnTo>
                      <a:pt x="30884" y="8524"/>
                    </a:lnTo>
                    <a:lnTo>
                      <a:pt x="15213" y="1"/>
                    </a:lnTo>
                    <a:close/>
                  </a:path>
                </a:pathLst>
              </a:custGeom>
              <a:solidFill>
                <a:srgbClr val="FFDB45">
                  <a:alpha val="53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3"/>
              <p:cNvSpPr/>
              <p:nvPr/>
            </p:nvSpPr>
            <p:spPr>
              <a:xfrm>
                <a:off x="2785850" y="2769275"/>
                <a:ext cx="784175" cy="891275"/>
              </a:xfrm>
              <a:custGeom>
                <a:rect b="b" l="l" r="r" t="t"/>
                <a:pathLst>
                  <a:path extrusionOk="0" h="35651" w="31367">
                    <a:moveTo>
                      <a:pt x="15214" y="1"/>
                    </a:moveTo>
                    <a:lnTo>
                      <a:pt x="1" y="9326"/>
                    </a:lnTo>
                    <a:lnTo>
                      <a:pt x="482" y="27151"/>
                    </a:lnTo>
                    <a:lnTo>
                      <a:pt x="16153" y="35651"/>
                    </a:lnTo>
                    <a:lnTo>
                      <a:pt x="31366" y="26326"/>
                    </a:lnTo>
                    <a:lnTo>
                      <a:pt x="30885" y="8501"/>
                    </a:lnTo>
                    <a:lnTo>
                      <a:pt x="15214" y="1"/>
                    </a:lnTo>
                    <a:close/>
                  </a:path>
                </a:pathLst>
              </a:custGeom>
              <a:solidFill>
                <a:srgbClr val="FFDB45">
                  <a:alpha val="53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>
                <a:off x="3212575" y="3497275"/>
                <a:ext cx="783600" cy="891850"/>
              </a:xfrm>
              <a:custGeom>
                <a:rect b="b" l="l" r="r" t="t"/>
                <a:pathLst>
                  <a:path extrusionOk="0" h="35674" w="31344">
                    <a:moveTo>
                      <a:pt x="15191" y="1"/>
                    </a:moveTo>
                    <a:lnTo>
                      <a:pt x="0" y="9326"/>
                    </a:lnTo>
                    <a:lnTo>
                      <a:pt x="459" y="27174"/>
                    </a:lnTo>
                    <a:lnTo>
                      <a:pt x="16153" y="35674"/>
                    </a:lnTo>
                    <a:lnTo>
                      <a:pt x="31343" y="26349"/>
                    </a:lnTo>
                    <a:lnTo>
                      <a:pt x="30885" y="8501"/>
                    </a:lnTo>
                    <a:lnTo>
                      <a:pt x="15191" y="1"/>
                    </a:lnTo>
                    <a:close/>
                  </a:path>
                </a:pathLst>
              </a:custGeom>
              <a:solidFill>
                <a:srgbClr val="FFDB45">
                  <a:alpha val="53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3"/>
              <p:cNvSpPr/>
              <p:nvPr/>
            </p:nvSpPr>
            <p:spPr>
              <a:xfrm>
                <a:off x="3628425" y="2767000"/>
                <a:ext cx="784150" cy="891825"/>
              </a:xfrm>
              <a:custGeom>
                <a:rect b="b" l="l" r="r" t="t"/>
                <a:pathLst>
                  <a:path extrusionOk="0" h="35673" w="31366">
                    <a:moveTo>
                      <a:pt x="15213" y="0"/>
                    </a:moveTo>
                    <a:lnTo>
                      <a:pt x="0" y="9348"/>
                    </a:lnTo>
                    <a:lnTo>
                      <a:pt x="481" y="27173"/>
                    </a:lnTo>
                    <a:lnTo>
                      <a:pt x="16176" y="35673"/>
                    </a:lnTo>
                    <a:lnTo>
                      <a:pt x="31366" y="26348"/>
                    </a:lnTo>
                    <a:lnTo>
                      <a:pt x="30907" y="8523"/>
                    </a:lnTo>
                    <a:lnTo>
                      <a:pt x="15213" y="0"/>
                    </a:lnTo>
                    <a:close/>
                  </a:path>
                </a:pathLst>
              </a:custGeom>
              <a:solidFill>
                <a:srgbClr val="FFDB45">
                  <a:alpha val="53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3"/>
              <p:cNvSpPr/>
              <p:nvPr/>
            </p:nvSpPr>
            <p:spPr>
              <a:xfrm>
                <a:off x="4055150" y="3495575"/>
                <a:ext cx="784150" cy="891825"/>
              </a:xfrm>
              <a:custGeom>
                <a:rect b="b" l="l" r="r" t="t"/>
                <a:pathLst>
                  <a:path extrusionOk="0" h="35673" w="31366">
                    <a:moveTo>
                      <a:pt x="15213" y="0"/>
                    </a:moveTo>
                    <a:lnTo>
                      <a:pt x="0" y="9325"/>
                    </a:lnTo>
                    <a:lnTo>
                      <a:pt x="481" y="27150"/>
                    </a:lnTo>
                    <a:lnTo>
                      <a:pt x="16153" y="35673"/>
                    </a:lnTo>
                    <a:lnTo>
                      <a:pt x="31366" y="26325"/>
                    </a:lnTo>
                    <a:lnTo>
                      <a:pt x="30885" y="8500"/>
                    </a:lnTo>
                    <a:lnTo>
                      <a:pt x="15213" y="0"/>
                    </a:lnTo>
                    <a:close/>
                  </a:path>
                </a:pathLst>
              </a:custGeom>
              <a:solidFill>
                <a:srgbClr val="FFDB45">
                  <a:alpha val="53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3"/>
              <p:cNvSpPr/>
              <p:nvPr/>
            </p:nvSpPr>
            <p:spPr>
              <a:xfrm>
                <a:off x="4897700" y="3493850"/>
                <a:ext cx="784175" cy="891275"/>
              </a:xfrm>
              <a:custGeom>
                <a:rect b="b" l="l" r="r" t="t"/>
                <a:pathLst>
                  <a:path extrusionOk="0" h="35651" w="31367">
                    <a:moveTo>
                      <a:pt x="15214" y="0"/>
                    </a:moveTo>
                    <a:lnTo>
                      <a:pt x="1" y="9325"/>
                    </a:lnTo>
                    <a:lnTo>
                      <a:pt x="482" y="27150"/>
                    </a:lnTo>
                    <a:lnTo>
                      <a:pt x="16176" y="35650"/>
                    </a:lnTo>
                    <a:lnTo>
                      <a:pt x="31366" y="26325"/>
                    </a:lnTo>
                    <a:lnTo>
                      <a:pt x="30908" y="8501"/>
                    </a:lnTo>
                    <a:lnTo>
                      <a:pt x="15214" y="0"/>
                    </a:lnTo>
                    <a:close/>
                  </a:path>
                </a:pathLst>
              </a:custGeom>
              <a:solidFill>
                <a:srgbClr val="FFDB45">
                  <a:alpha val="53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3"/>
              <p:cNvSpPr/>
              <p:nvPr/>
            </p:nvSpPr>
            <p:spPr>
              <a:xfrm>
                <a:off x="5740850" y="3491550"/>
                <a:ext cx="784150" cy="891850"/>
              </a:xfrm>
              <a:custGeom>
                <a:rect b="b" l="l" r="r" t="t"/>
                <a:pathLst>
                  <a:path extrusionOk="0" h="35674" w="31366">
                    <a:moveTo>
                      <a:pt x="15190" y="1"/>
                    </a:moveTo>
                    <a:lnTo>
                      <a:pt x="0" y="9326"/>
                    </a:lnTo>
                    <a:lnTo>
                      <a:pt x="481" y="27174"/>
                    </a:lnTo>
                    <a:lnTo>
                      <a:pt x="16153" y="35674"/>
                    </a:lnTo>
                    <a:lnTo>
                      <a:pt x="31366" y="26349"/>
                    </a:lnTo>
                    <a:lnTo>
                      <a:pt x="30885" y="8501"/>
                    </a:lnTo>
                    <a:lnTo>
                      <a:pt x="15190" y="1"/>
                    </a:lnTo>
                    <a:close/>
                  </a:path>
                </a:pathLst>
              </a:custGeom>
              <a:solidFill>
                <a:srgbClr val="FFDB45">
                  <a:alpha val="53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3"/>
              <p:cNvSpPr/>
              <p:nvPr/>
            </p:nvSpPr>
            <p:spPr>
              <a:xfrm>
                <a:off x="6583400" y="3489850"/>
                <a:ext cx="784175" cy="891825"/>
              </a:xfrm>
              <a:custGeom>
                <a:rect b="b" l="l" r="r" t="t"/>
                <a:pathLst>
                  <a:path extrusionOk="0" h="35673" w="31367">
                    <a:moveTo>
                      <a:pt x="15214" y="0"/>
                    </a:moveTo>
                    <a:lnTo>
                      <a:pt x="1" y="9325"/>
                    </a:lnTo>
                    <a:lnTo>
                      <a:pt x="482" y="27173"/>
                    </a:lnTo>
                    <a:lnTo>
                      <a:pt x="16153" y="35673"/>
                    </a:lnTo>
                    <a:lnTo>
                      <a:pt x="31366" y="26348"/>
                    </a:lnTo>
                    <a:lnTo>
                      <a:pt x="30885" y="8500"/>
                    </a:lnTo>
                    <a:lnTo>
                      <a:pt x="15214" y="0"/>
                    </a:lnTo>
                    <a:close/>
                  </a:path>
                </a:pathLst>
              </a:custGeom>
              <a:solidFill>
                <a:srgbClr val="FFDB45">
                  <a:alpha val="53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3" name="Google Shape;313;p13"/>
            <p:cNvSpPr/>
            <p:nvPr/>
          </p:nvSpPr>
          <p:spPr>
            <a:xfrm>
              <a:off x="3340313" y="456047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4188325" y="456047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5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4"/>
          <p:cNvSpPr txBox="1"/>
          <p:nvPr>
            <p:ph type="title"/>
          </p:nvPr>
        </p:nvSpPr>
        <p:spPr>
          <a:xfrm>
            <a:off x="466725" y="355650"/>
            <a:ext cx="82107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317" name="Google Shape;317;p14"/>
          <p:cNvGrpSpPr/>
          <p:nvPr/>
        </p:nvGrpSpPr>
        <p:grpSpPr>
          <a:xfrm rot="10800000">
            <a:off x="7198813" y="4094575"/>
            <a:ext cx="1626725" cy="1622150"/>
            <a:chOff x="4452075" y="1303525"/>
            <a:chExt cx="1626725" cy="1622150"/>
          </a:xfrm>
        </p:grpSpPr>
        <p:sp>
          <p:nvSpPr>
            <p:cNvPr id="318" name="Google Shape;318;p14"/>
            <p:cNvSpPr/>
            <p:nvPr/>
          </p:nvSpPr>
          <p:spPr>
            <a:xfrm>
              <a:off x="4452075" y="1305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4878800" y="2033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" name="Google Shape;321;p14"/>
          <p:cNvGrpSpPr/>
          <p:nvPr/>
        </p:nvGrpSpPr>
        <p:grpSpPr>
          <a:xfrm flipH="1">
            <a:off x="-695775" y="-754675"/>
            <a:ext cx="2905200" cy="2351300"/>
            <a:chOff x="7171875" y="-754675"/>
            <a:chExt cx="2905200" cy="2351300"/>
          </a:xfrm>
        </p:grpSpPr>
        <p:sp>
          <p:nvSpPr>
            <p:cNvPr id="322" name="Google Shape;322;p14"/>
            <p:cNvSpPr/>
            <p:nvPr/>
          </p:nvSpPr>
          <p:spPr>
            <a:xfrm>
              <a:off x="7171875" y="-7512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48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7" y="26348"/>
                  </a:lnTo>
                  <a:lnTo>
                    <a:pt x="30885" y="8523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8857025" y="-75467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75" y="35674"/>
                  </a:lnTo>
                  <a:lnTo>
                    <a:pt x="31366" y="26326"/>
                  </a:lnTo>
                  <a:lnTo>
                    <a:pt x="30907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8450350" y="-232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73"/>
                  </a:lnTo>
                  <a:lnTo>
                    <a:pt x="16152" y="35673"/>
                  </a:lnTo>
                  <a:lnTo>
                    <a:pt x="31366" y="26325"/>
                  </a:lnTo>
                  <a:lnTo>
                    <a:pt x="30884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8876500" y="70477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9292900" y="-24950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9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"/>
          <p:cNvSpPr txBox="1"/>
          <p:nvPr>
            <p:ph hasCustomPrompt="1" type="title"/>
          </p:nvPr>
        </p:nvSpPr>
        <p:spPr>
          <a:xfrm flipH="1">
            <a:off x="3620539" y="3509901"/>
            <a:ext cx="1209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4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9" name="Google Shape;329;p15"/>
          <p:cNvSpPr txBox="1"/>
          <p:nvPr>
            <p:ph idx="1" type="subTitle"/>
          </p:nvPr>
        </p:nvSpPr>
        <p:spPr>
          <a:xfrm flipH="1">
            <a:off x="5346175" y="2057588"/>
            <a:ext cx="24099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0" name="Google Shape;330;p15"/>
          <p:cNvSpPr txBox="1"/>
          <p:nvPr>
            <p:ph idx="2" type="subTitle"/>
          </p:nvPr>
        </p:nvSpPr>
        <p:spPr>
          <a:xfrm>
            <a:off x="6035925" y="3205226"/>
            <a:ext cx="24099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1" name="Google Shape;331;p15"/>
          <p:cNvSpPr txBox="1"/>
          <p:nvPr>
            <p:ph idx="3" type="subTitle"/>
          </p:nvPr>
        </p:nvSpPr>
        <p:spPr>
          <a:xfrm flipH="1">
            <a:off x="673600" y="3147867"/>
            <a:ext cx="24099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2" name="Google Shape;332;p15"/>
          <p:cNvSpPr txBox="1"/>
          <p:nvPr>
            <p:ph idx="4" type="subTitle"/>
          </p:nvPr>
        </p:nvSpPr>
        <p:spPr>
          <a:xfrm flipH="1">
            <a:off x="5346175" y="1475063"/>
            <a:ext cx="2634000" cy="7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Mali SemiBold"/>
                <a:ea typeface="Mali SemiBold"/>
                <a:cs typeface="Mali SemiBold"/>
                <a:sym typeface="Mali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/>
        </p:txBody>
      </p:sp>
      <p:sp>
        <p:nvSpPr>
          <p:cNvPr id="333" name="Google Shape;333;p15"/>
          <p:cNvSpPr txBox="1"/>
          <p:nvPr>
            <p:ph idx="5" type="subTitle"/>
          </p:nvPr>
        </p:nvSpPr>
        <p:spPr>
          <a:xfrm>
            <a:off x="6035925" y="2603651"/>
            <a:ext cx="2409900" cy="7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Mali SemiBold"/>
                <a:ea typeface="Mali SemiBold"/>
                <a:cs typeface="Mali SemiBold"/>
                <a:sym typeface="Mali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/>
        </p:txBody>
      </p:sp>
      <p:sp>
        <p:nvSpPr>
          <p:cNvPr id="334" name="Google Shape;334;p15"/>
          <p:cNvSpPr txBox="1"/>
          <p:nvPr>
            <p:ph idx="6" type="subTitle"/>
          </p:nvPr>
        </p:nvSpPr>
        <p:spPr>
          <a:xfrm flipH="1">
            <a:off x="402700" y="2661042"/>
            <a:ext cx="2680800" cy="6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Mali SemiBold"/>
                <a:ea typeface="Mali SemiBold"/>
                <a:cs typeface="Mali SemiBold"/>
                <a:sym typeface="Mali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/>
        </p:txBody>
      </p:sp>
      <p:sp>
        <p:nvSpPr>
          <p:cNvPr id="335" name="Google Shape;335;p15"/>
          <p:cNvSpPr txBox="1"/>
          <p:nvPr>
            <p:ph hasCustomPrompt="1" idx="7" type="title"/>
          </p:nvPr>
        </p:nvSpPr>
        <p:spPr>
          <a:xfrm>
            <a:off x="3563539" y="2295381"/>
            <a:ext cx="1323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48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6" name="Google Shape;336;p15"/>
          <p:cNvSpPr txBox="1"/>
          <p:nvPr>
            <p:ph hasCustomPrompt="1" idx="8" type="title"/>
          </p:nvPr>
        </p:nvSpPr>
        <p:spPr>
          <a:xfrm>
            <a:off x="3563539" y="1090481"/>
            <a:ext cx="1323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4800">
                <a:solidFill>
                  <a:schemeClr val="accent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15"/>
          <p:cNvSpPr txBox="1"/>
          <p:nvPr>
            <p:ph idx="9" type="title"/>
          </p:nvPr>
        </p:nvSpPr>
        <p:spPr>
          <a:xfrm>
            <a:off x="466725" y="355650"/>
            <a:ext cx="82107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338" name="Google Shape;338;p15"/>
          <p:cNvGrpSpPr/>
          <p:nvPr/>
        </p:nvGrpSpPr>
        <p:grpSpPr>
          <a:xfrm flipH="1">
            <a:off x="-472385" y="3293973"/>
            <a:ext cx="2284874" cy="2619058"/>
            <a:chOff x="5314125" y="2029825"/>
            <a:chExt cx="2053450" cy="2353575"/>
          </a:xfrm>
        </p:grpSpPr>
        <p:sp>
          <p:nvSpPr>
            <p:cNvPr id="339" name="Google Shape;339;p15"/>
            <p:cNvSpPr/>
            <p:nvPr/>
          </p:nvSpPr>
          <p:spPr>
            <a:xfrm>
              <a:off x="6563925" y="2029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5314125" y="2763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5740850" y="3491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190" y="1"/>
                  </a:moveTo>
                  <a:lnTo>
                    <a:pt x="0" y="9326"/>
                  </a:lnTo>
                  <a:lnTo>
                    <a:pt x="481" y="27174"/>
                  </a:lnTo>
                  <a:lnTo>
                    <a:pt x="16153" y="35674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0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6157250" y="2761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191" y="1"/>
                  </a:moveTo>
                  <a:lnTo>
                    <a:pt x="1" y="9326"/>
                  </a:lnTo>
                  <a:lnTo>
                    <a:pt x="459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6583400" y="3489850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15"/>
          <p:cNvGrpSpPr/>
          <p:nvPr/>
        </p:nvGrpSpPr>
        <p:grpSpPr>
          <a:xfrm>
            <a:off x="7444707" y="-1786348"/>
            <a:ext cx="2268036" cy="2599759"/>
            <a:chOff x="5314125" y="2029825"/>
            <a:chExt cx="2053450" cy="2353575"/>
          </a:xfrm>
        </p:grpSpPr>
        <p:sp>
          <p:nvSpPr>
            <p:cNvPr id="345" name="Google Shape;345;p15"/>
            <p:cNvSpPr/>
            <p:nvPr/>
          </p:nvSpPr>
          <p:spPr>
            <a:xfrm>
              <a:off x="6563925" y="2029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5314125" y="2763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5740850" y="3491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190" y="1"/>
                  </a:moveTo>
                  <a:lnTo>
                    <a:pt x="0" y="9326"/>
                  </a:lnTo>
                  <a:lnTo>
                    <a:pt x="481" y="27174"/>
                  </a:lnTo>
                  <a:lnTo>
                    <a:pt x="16153" y="35674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0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6157250" y="2761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191" y="1"/>
                  </a:moveTo>
                  <a:lnTo>
                    <a:pt x="1" y="9326"/>
                  </a:lnTo>
                  <a:lnTo>
                    <a:pt x="459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6583400" y="3489850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15"/>
          <p:cNvGrpSpPr/>
          <p:nvPr/>
        </p:nvGrpSpPr>
        <p:grpSpPr>
          <a:xfrm>
            <a:off x="-1358363" y="875948"/>
            <a:ext cx="2287412" cy="1827506"/>
            <a:chOff x="3450663" y="-567051"/>
            <a:chExt cx="1890580" cy="1510461"/>
          </a:xfrm>
        </p:grpSpPr>
        <p:sp>
          <p:nvSpPr>
            <p:cNvPr id="351" name="Google Shape;351;p15"/>
            <p:cNvSpPr/>
            <p:nvPr/>
          </p:nvSpPr>
          <p:spPr>
            <a:xfrm>
              <a:off x="3829202" y="-565448"/>
              <a:ext cx="728891" cy="828975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4612376" y="-567051"/>
              <a:ext cx="728867" cy="828440"/>
            </a:xfrm>
            <a:custGeom>
              <a:rect b="b" l="l" r="r" t="t"/>
              <a:pathLst>
                <a:path extrusionOk="0" h="35651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3450663" y="114435"/>
              <a:ext cx="728891" cy="828975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4233837" y="112831"/>
              <a:ext cx="728867" cy="828975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6"/>
          <p:cNvSpPr txBox="1"/>
          <p:nvPr>
            <p:ph type="ctrTitle"/>
          </p:nvPr>
        </p:nvSpPr>
        <p:spPr>
          <a:xfrm flipH="1">
            <a:off x="1048312" y="3142694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7" name="Google Shape;357;p16"/>
          <p:cNvSpPr txBox="1"/>
          <p:nvPr>
            <p:ph idx="1" type="subTitle"/>
          </p:nvPr>
        </p:nvSpPr>
        <p:spPr>
          <a:xfrm flipH="1">
            <a:off x="826912" y="2257188"/>
            <a:ext cx="20034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58" name="Google Shape;358;p16"/>
          <p:cNvSpPr txBox="1"/>
          <p:nvPr>
            <p:ph idx="2" type="ctrTitle"/>
          </p:nvPr>
        </p:nvSpPr>
        <p:spPr>
          <a:xfrm flipH="1">
            <a:off x="3795652" y="3142694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9" name="Google Shape;359;p16"/>
          <p:cNvSpPr txBox="1"/>
          <p:nvPr>
            <p:ph idx="3" type="subTitle"/>
          </p:nvPr>
        </p:nvSpPr>
        <p:spPr>
          <a:xfrm flipH="1">
            <a:off x="3510352" y="2257188"/>
            <a:ext cx="21312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60" name="Google Shape;360;p16"/>
          <p:cNvSpPr txBox="1"/>
          <p:nvPr>
            <p:ph idx="4" type="ctrTitle"/>
          </p:nvPr>
        </p:nvSpPr>
        <p:spPr>
          <a:xfrm flipH="1">
            <a:off x="6547777" y="3142694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1" name="Google Shape;361;p16"/>
          <p:cNvSpPr txBox="1"/>
          <p:nvPr>
            <p:ph idx="5" type="subTitle"/>
          </p:nvPr>
        </p:nvSpPr>
        <p:spPr>
          <a:xfrm flipH="1">
            <a:off x="6262477" y="2257188"/>
            <a:ext cx="21312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62" name="Google Shape;362;p16"/>
          <p:cNvSpPr txBox="1"/>
          <p:nvPr>
            <p:ph idx="6" type="title"/>
          </p:nvPr>
        </p:nvSpPr>
        <p:spPr>
          <a:xfrm>
            <a:off x="466725" y="355650"/>
            <a:ext cx="82107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363" name="Google Shape;363;p16"/>
          <p:cNvGrpSpPr/>
          <p:nvPr/>
        </p:nvGrpSpPr>
        <p:grpSpPr>
          <a:xfrm>
            <a:off x="-777338" y="3942998"/>
            <a:ext cx="2287412" cy="1827506"/>
            <a:chOff x="3450663" y="-567051"/>
            <a:chExt cx="1890580" cy="1510461"/>
          </a:xfrm>
        </p:grpSpPr>
        <p:sp>
          <p:nvSpPr>
            <p:cNvPr id="364" name="Google Shape;364;p16"/>
            <p:cNvSpPr/>
            <p:nvPr/>
          </p:nvSpPr>
          <p:spPr>
            <a:xfrm>
              <a:off x="3829202" y="-565448"/>
              <a:ext cx="728891" cy="828975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4612376" y="-567051"/>
              <a:ext cx="728867" cy="828440"/>
            </a:xfrm>
            <a:custGeom>
              <a:rect b="b" l="l" r="r" t="t"/>
              <a:pathLst>
                <a:path extrusionOk="0" h="35651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3450663" y="114435"/>
              <a:ext cx="728891" cy="828975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4233837" y="112831"/>
              <a:ext cx="728867" cy="828975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16"/>
          <p:cNvGrpSpPr/>
          <p:nvPr/>
        </p:nvGrpSpPr>
        <p:grpSpPr>
          <a:xfrm>
            <a:off x="7171875" y="-751225"/>
            <a:ext cx="1219500" cy="1621550"/>
            <a:chOff x="7171875" y="-751225"/>
            <a:chExt cx="1219500" cy="1621550"/>
          </a:xfrm>
        </p:grpSpPr>
        <p:sp>
          <p:nvSpPr>
            <p:cNvPr id="369" name="Google Shape;369;p16"/>
            <p:cNvSpPr/>
            <p:nvPr/>
          </p:nvSpPr>
          <p:spPr>
            <a:xfrm>
              <a:off x="7171875" y="-7512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48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7" y="26348"/>
                  </a:lnTo>
                  <a:lnTo>
                    <a:pt x="30885" y="8523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7607200" y="-21500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1_1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7"/>
          <p:cNvSpPr txBox="1"/>
          <p:nvPr>
            <p:ph idx="1" type="subTitle"/>
          </p:nvPr>
        </p:nvSpPr>
        <p:spPr>
          <a:xfrm flipH="1">
            <a:off x="6346625" y="2130402"/>
            <a:ext cx="1417500" cy="8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2400">
                <a:latin typeface="Mali SemiBold"/>
                <a:ea typeface="Mali SemiBold"/>
                <a:cs typeface="Mali SemiBold"/>
                <a:sym typeface="Mali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/>
        </p:txBody>
      </p:sp>
      <p:sp>
        <p:nvSpPr>
          <p:cNvPr id="373" name="Google Shape;373;p17"/>
          <p:cNvSpPr txBox="1"/>
          <p:nvPr>
            <p:ph idx="2" type="subTitle"/>
          </p:nvPr>
        </p:nvSpPr>
        <p:spPr>
          <a:xfrm flipH="1">
            <a:off x="1122475" y="2130402"/>
            <a:ext cx="1958100" cy="8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2400">
                <a:latin typeface="Mali SemiBold"/>
                <a:ea typeface="Mali SemiBold"/>
                <a:cs typeface="Mali SemiBold"/>
                <a:sym typeface="Mali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/>
        </p:txBody>
      </p:sp>
      <p:sp>
        <p:nvSpPr>
          <p:cNvPr id="374" name="Google Shape;374;p17"/>
          <p:cNvSpPr txBox="1"/>
          <p:nvPr>
            <p:ph idx="3" type="subTitle"/>
          </p:nvPr>
        </p:nvSpPr>
        <p:spPr>
          <a:xfrm flipH="1">
            <a:off x="1122475" y="3439301"/>
            <a:ext cx="19581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5" name="Google Shape;375;p17"/>
          <p:cNvSpPr txBox="1"/>
          <p:nvPr>
            <p:ph idx="4" type="subTitle"/>
          </p:nvPr>
        </p:nvSpPr>
        <p:spPr>
          <a:xfrm flipH="1">
            <a:off x="6076325" y="3439301"/>
            <a:ext cx="19581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6" name="Google Shape;376;p17"/>
          <p:cNvSpPr txBox="1"/>
          <p:nvPr>
            <p:ph idx="5" type="subTitle"/>
          </p:nvPr>
        </p:nvSpPr>
        <p:spPr>
          <a:xfrm flipH="1">
            <a:off x="3593025" y="2130402"/>
            <a:ext cx="1958100" cy="8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2400">
                <a:latin typeface="Mali SemiBold"/>
                <a:ea typeface="Mali SemiBold"/>
                <a:cs typeface="Mali SemiBold"/>
                <a:sym typeface="Mali Semi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/>
        </p:txBody>
      </p:sp>
      <p:sp>
        <p:nvSpPr>
          <p:cNvPr id="377" name="Google Shape;377;p17"/>
          <p:cNvSpPr txBox="1"/>
          <p:nvPr>
            <p:ph idx="6" type="subTitle"/>
          </p:nvPr>
        </p:nvSpPr>
        <p:spPr>
          <a:xfrm flipH="1">
            <a:off x="3593025" y="3439298"/>
            <a:ext cx="19581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8" name="Google Shape;378;p17"/>
          <p:cNvSpPr txBox="1"/>
          <p:nvPr>
            <p:ph type="title"/>
          </p:nvPr>
        </p:nvSpPr>
        <p:spPr>
          <a:xfrm>
            <a:off x="466725" y="355650"/>
            <a:ext cx="82107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379" name="Google Shape;379;p17"/>
          <p:cNvGrpSpPr/>
          <p:nvPr/>
        </p:nvGrpSpPr>
        <p:grpSpPr>
          <a:xfrm>
            <a:off x="7937975" y="-696587"/>
            <a:ext cx="2469850" cy="3083875"/>
            <a:chOff x="4035675" y="1303525"/>
            <a:chExt cx="2469850" cy="3083875"/>
          </a:xfrm>
        </p:grpSpPr>
        <p:sp>
          <p:nvSpPr>
            <p:cNvPr id="380" name="Google Shape;380;p17"/>
            <p:cNvSpPr/>
            <p:nvPr/>
          </p:nvSpPr>
          <p:spPr>
            <a:xfrm>
              <a:off x="4035675" y="2035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4452075" y="1305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4878800" y="2033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5721375" y="2032100"/>
              <a:ext cx="784150" cy="891275"/>
            </a:xfrm>
            <a:custGeom>
              <a:rect b="b" l="l" r="r" t="t"/>
              <a:pathLst>
                <a:path extrusionOk="0" h="35651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4878813" y="349557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5314125" y="2763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17"/>
          <p:cNvGrpSpPr/>
          <p:nvPr/>
        </p:nvGrpSpPr>
        <p:grpSpPr>
          <a:xfrm flipH="1">
            <a:off x="-1620675" y="2987338"/>
            <a:ext cx="2469850" cy="2353575"/>
            <a:chOff x="-354000" y="2968288"/>
            <a:chExt cx="2469850" cy="2353575"/>
          </a:xfrm>
        </p:grpSpPr>
        <p:sp>
          <p:nvSpPr>
            <p:cNvPr id="388" name="Google Shape;388;p17"/>
            <p:cNvSpPr/>
            <p:nvPr/>
          </p:nvSpPr>
          <p:spPr>
            <a:xfrm>
              <a:off x="53250" y="2970013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896375" y="2968288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-354000" y="3701463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72725" y="4430038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489125" y="3699738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915275" y="4428313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1331700" y="3698013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2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8"/>
          <p:cNvSpPr txBox="1"/>
          <p:nvPr>
            <p:ph type="ctrTitle"/>
          </p:nvPr>
        </p:nvSpPr>
        <p:spPr>
          <a:xfrm flipH="1">
            <a:off x="3785847" y="1594221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7" name="Google Shape;397;p18"/>
          <p:cNvSpPr txBox="1"/>
          <p:nvPr>
            <p:ph idx="1" type="subTitle"/>
          </p:nvPr>
        </p:nvSpPr>
        <p:spPr>
          <a:xfrm flipH="1">
            <a:off x="3518726" y="2016500"/>
            <a:ext cx="20949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98" name="Google Shape;398;p18"/>
          <p:cNvSpPr txBox="1"/>
          <p:nvPr>
            <p:ph idx="2" type="ctrTitle"/>
          </p:nvPr>
        </p:nvSpPr>
        <p:spPr>
          <a:xfrm flipH="1">
            <a:off x="6297645" y="1594221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9" name="Google Shape;399;p18"/>
          <p:cNvSpPr txBox="1"/>
          <p:nvPr>
            <p:ph idx="3" type="subTitle"/>
          </p:nvPr>
        </p:nvSpPr>
        <p:spPr>
          <a:xfrm flipH="1">
            <a:off x="6030500" y="2018850"/>
            <a:ext cx="20949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00" name="Google Shape;400;p18"/>
          <p:cNvSpPr txBox="1"/>
          <p:nvPr>
            <p:ph idx="4" type="ctrTitle"/>
          </p:nvPr>
        </p:nvSpPr>
        <p:spPr>
          <a:xfrm flipH="1">
            <a:off x="1381680" y="3061811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1" name="Google Shape;401;p18"/>
          <p:cNvSpPr txBox="1"/>
          <p:nvPr>
            <p:ph idx="5" type="subTitle"/>
          </p:nvPr>
        </p:nvSpPr>
        <p:spPr>
          <a:xfrm flipH="1">
            <a:off x="1114525" y="3502050"/>
            <a:ext cx="20949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02" name="Google Shape;402;p18"/>
          <p:cNvSpPr txBox="1"/>
          <p:nvPr>
            <p:ph idx="6" type="ctrTitle"/>
          </p:nvPr>
        </p:nvSpPr>
        <p:spPr>
          <a:xfrm flipH="1">
            <a:off x="3658497" y="3061811"/>
            <a:ext cx="1815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3" name="Google Shape;403;p18"/>
          <p:cNvSpPr txBox="1"/>
          <p:nvPr>
            <p:ph idx="7" type="subTitle"/>
          </p:nvPr>
        </p:nvSpPr>
        <p:spPr>
          <a:xfrm flipH="1">
            <a:off x="3518726" y="3502050"/>
            <a:ext cx="20949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04" name="Google Shape;404;p18"/>
          <p:cNvSpPr txBox="1"/>
          <p:nvPr>
            <p:ph idx="8" type="title"/>
          </p:nvPr>
        </p:nvSpPr>
        <p:spPr>
          <a:xfrm>
            <a:off x="466725" y="355650"/>
            <a:ext cx="82107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405" name="Google Shape;405;p18"/>
          <p:cNvGrpSpPr/>
          <p:nvPr/>
        </p:nvGrpSpPr>
        <p:grpSpPr>
          <a:xfrm rot="10800000">
            <a:off x="7198813" y="3361425"/>
            <a:ext cx="2450375" cy="2355300"/>
            <a:chOff x="3628425" y="1303525"/>
            <a:chExt cx="2450375" cy="2355300"/>
          </a:xfrm>
        </p:grpSpPr>
        <p:sp>
          <p:nvSpPr>
            <p:cNvPr id="406" name="Google Shape;406;p18"/>
            <p:cNvSpPr/>
            <p:nvPr/>
          </p:nvSpPr>
          <p:spPr>
            <a:xfrm>
              <a:off x="4035675" y="2035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4452075" y="1305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4878800" y="2033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3628425" y="276700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4471550" y="2765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18"/>
          <p:cNvGrpSpPr/>
          <p:nvPr/>
        </p:nvGrpSpPr>
        <p:grpSpPr>
          <a:xfrm>
            <a:off x="-716000" y="-844337"/>
            <a:ext cx="1646200" cy="3081575"/>
            <a:chOff x="5721375" y="1301825"/>
            <a:chExt cx="1646200" cy="3081575"/>
          </a:xfrm>
        </p:grpSpPr>
        <p:sp>
          <p:nvSpPr>
            <p:cNvPr id="413" name="Google Shape;413;p18"/>
            <p:cNvSpPr/>
            <p:nvPr/>
          </p:nvSpPr>
          <p:spPr>
            <a:xfrm>
              <a:off x="5721375" y="2032100"/>
              <a:ext cx="784150" cy="891275"/>
            </a:xfrm>
            <a:custGeom>
              <a:rect b="b" l="l" r="r" t="t"/>
              <a:pathLst>
                <a:path extrusionOk="0" h="35651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6137775" y="1301825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6563925" y="2029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5740850" y="3491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190" y="1"/>
                  </a:moveTo>
                  <a:lnTo>
                    <a:pt x="0" y="9326"/>
                  </a:lnTo>
                  <a:lnTo>
                    <a:pt x="481" y="27174"/>
                  </a:lnTo>
                  <a:lnTo>
                    <a:pt x="16153" y="35674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0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6157250" y="2761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191" y="1"/>
                  </a:moveTo>
                  <a:lnTo>
                    <a:pt x="1" y="9326"/>
                  </a:lnTo>
                  <a:lnTo>
                    <a:pt x="459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6583400" y="3489850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9"/>
          <p:cNvSpPr txBox="1"/>
          <p:nvPr>
            <p:ph type="ctrTitle"/>
          </p:nvPr>
        </p:nvSpPr>
        <p:spPr>
          <a:xfrm flipH="1">
            <a:off x="1086411" y="1723603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21" name="Google Shape;421;p19"/>
          <p:cNvSpPr txBox="1"/>
          <p:nvPr>
            <p:ph idx="1" type="subTitle"/>
          </p:nvPr>
        </p:nvSpPr>
        <p:spPr>
          <a:xfrm flipH="1">
            <a:off x="809361" y="2157926"/>
            <a:ext cx="21147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22" name="Google Shape;422;p19"/>
          <p:cNvSpPr txBox="1"/>
          <p:nvPr>
            <p:ph idx="2" type="ctrTitle"/>
          </p:nvPr>
        </p:nvSpPr>
        <p:spPr>
          <a:xfrm flipH="1">
            <a:off x="3791709" y="1723603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23" name="Google Shape;423;p19"/>
          <p:cNvSpPr txBox="1"/>
          <p:nvPr>
            <p:ph idx="3" type="subTitle"/>
          </p:nvPr>
        </p:nvSpPr>
        <p:spPr>
          <a:xfrm flipH="1">
            <a:off x="3514659" y="2157926"/>
            <a:ext cx="21147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24" name="Google Shape;424;p19"/>
          <p:cNvSpPr txBox="1"/>
          <p:nvPr>
            <p:ph idx="4" type="ctrTitle"/>
          </p:nvPr>
        </p:nvSpPr>
        <p:spPr>
          <a:xfrm flipH="1">
            <a:off x="6586357" y="1723603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25" name="Google Shape;425;p19"/>
          <p:cNvSpPr txBox="1"/>
          <p:nvPr>
            <p:ph idx="5" type="subTitle"/>
          </p:nvPr>
        </p:nvSpPr>
        <p:spPr>
          <a:xfrm flipH="1">
            <a:off x="6309307" y="2157926"/>
            <a:ext cx="21147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26" name="Google Shape;426;p19"/>
          <p:cNvSpPr txBox="1"/>
          <p:nvPr>
            <p:ph idx="6" type="ctrTitle"/>
          </p:nvPr>
        </p:nvSpPr>
        <p:spPr>
          <a:xfrm flipH="1">
            <a:off x="1086411" y="3394003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27" name="Google Shape;427;p19"/>
          <p:cNvSpPr txBox="1"/>
          <p:nvPr>
            <p:ph idx="7" type="subTitle"/>
          </p:nvPr>
        </p:nvSpPr>
        <p:spPr>
          <a:xfrm flipH="1">
            <a:off x="809361" y="3815862"/>
            <a:ext cx="21147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28" name="Google Shape;428;p19"/>
          <p:cNvSpPr txBox="1"/>
          <p:nvPr>
            <p:ph idx="8" type="ctrTitle"/>
          </p:nvPr>
        </p:nvSpPr>
        <p:spPr>
          <a:xfrm flipH="1">
            <a:off x="3791709" y="3394003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29" name="Google Shape;429;p19"/>
          <p:cNvSpPr txBox="1"/>
          <p:nvPr>
            <p:ph idx="9" type="subTitle"/>
          </p:nvPr>
        </p:nvSpPr>
        <p:spPr>
          <a:xfrm flipH="1">
            <a:off x="3514659" y="3815862"/>
            <a:ext cx="21147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30" name="Google Shape;430;p19"/>
          <p:cNvSpPr txBox="1"/>
          <p:nvPr>
            <p:ph idx="13" type="ctrTitle"/>
          </p:nvPr>
        </p:nvSpPr>
        <p:spPr>
          <a:xfrm flipH="1">
            <a:off x="6586357" y="3394003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31" name="Google Shape;431;p19"/>
          <p:cNvSpPr txBox="1"/>
          <p:nvPr>
            <p:ph idx="14" type="subTitle"/>
          </p:nvPr>
        </p:nvSpPr>
        <p:spPr>
          <a:xfrm flipH="1">
            <a:off x="6309307" y="3815862"/>
            <a:ext cx="21147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32" name="Google Shape;432;p19"/>
          <p:cNvSpPr txBox="1"/>
          <p:nvPr>
            <p:ph idx="15" type="title"/>
          </p:nvPr>
        </p:nvSpPr>
        <p:spPr>
          <a:xfrm>
            <a:off x="466725" y="355650"/>
            <a:ext cx="82107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433" name="Google Shape;433;p19"/>
          <p:cNvGrpSpPr/>
          <p:nvPr/>
        </p:nvGrpSpPr>
        <p:grpSpPr>
          <a:xfrm flipH="1">
            <a:off x="-1641025" y="-697925"/>
            <a:ext cx="2450375" cy="2355300"/>
            <a:chOff x="3628425" y="1303525"/>
            <a:chExt cx="2450375" cy="2355300"/>
          </a:xfrm>
        </p:grpSpPr>
        <p:sp>
          <p:nvSpPr>
            <p:cNvPr id="434" name="Google Shape;434;p19"/>
            <p:cNvSpPr/>
            <p:nvPr/>
          </p:nvSpPr>
          <p:spPr>
            <a:xfrm>
              <a:off x="4035675" y="2035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4452075" y="1305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4878800" y="2033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3628425" y="276700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4471550" y="2765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19"/>
          <p:cNvGrpSpPr/>
          <p:nvPr/>
        </p:nvGrpSpPr>
        <p:grpSpPr>
          <a:xfrm flipH="1">
            <a:off x="6716917" y="4573667"/>
            <a:ext cx="1810697" cy="994370"/>
            <a:chOff x="5314125" y="2761825"/>
            <a:chExt cx="1627300" cy="893575"/>
          </a:xfrm>
        </p:grpSpPr>
        <p:sp>
          <p:nvSpPr>
            <p:cNvPr id="441" name="Google Shape;441;p19"/>
            <p:cNvSpPr/>
            <p:nvPr/>
          </p:nvSpPr>
          <p:spPr>
            <a:xfrm>
              <a:off x="5314125" y="2763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6157250" y="2761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191" y="1"/>
                  </a:moveTo>
                  <a:lnTo>
                    <a:pt x="1" y="9326"/>
                  </a:lnTo>
                  <a:lnTo>
                    <a:pt x="459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4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0"/>
          <p:cNvSpPr txBox="1"/>
          <p:nvPr>
            <p:ph hasCustomPrompt="1" type="title"/>
          </p:nvPr>
        </p:nvSpPr>
        <p:spPr>
          <a:xfrm>
            <a:off x="2278500" y="1855056"/>
            <a:ext cx="4587000" cy="9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45" name="Google Shape;445;p20"/>
          <p:cNvSpPr txBox="1"/>
          <p:nvPr>
            <p:ph idx="1" type="subTitle"/>
          </p:nvPr>
        </p:nvSpPr>
        <p:spPr>
          <a:xfrm flipH="1">
            <a:off x="2749650" y="2618777"/>
            <a:ext cx="36447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46" name="Google Shape;446;p20"/>
          <p:cNvSpPr txBox="1"/>
          <p:nvPr>
            <p:ph hasCustomPrompt="1" idx="2" type="title"/>
          </p:nvPr>
        </p:nvSpPr>
        <p:spPr>
          <a:xfrm>
            <a:off x="2278500" y="447165"/>
            <a:ext cx="4587000" cy="9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47" name="Google Shape;447;p20"/>
          <p:cNvSpPr txBox="1"/>
          <p:nvPr>
            <p:ph idx="3" type="subTitle"/>
          </p:nvPr>
        </p:nvSpPr>
        <p:spPr>
          <a:xfrm flipH="1">
            <a:off x="2749650" y="1205860"/>
            <a:ext cx="36447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48" name="Google Shape;448;p20"/>
          <p:cNvSpPr txBox="1"/>
          <p:nvPr>
            <p:ph hasCustomPrompt="1" idx="4" type="title"/>
          </p:nvPr>
        </p:nvSpPr>
        <p:spPr>
          <a:xfrm>
            <a:off x="2278500" y="3288654"/>
            <a:ext cx="4587000" cy="9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49" name="Google Shape;449;p20"/>
          <p:cNvSpPr txBox="1"/>
          <p:nvPr>
            <p:ph idx="5" type="subTitle"/>
          </p:nvPr>
        </p:nvSpPr>
        <p:spPr>
          <a:xfrm flipH="1">
            <a:off x="2995650" y="4049830"/>
            <a:ext cx="31527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grpSp>
        <p:nvGrpSpPr>
          <p:cNvPr id="450" name="Google Shape;450;p20"/>
          <p:cNvGrpSpPr/>
          <p:nvPr/>
        </p:nvGrpSpPr>
        <p:grpSpPr>
          <a:xfrm flipH="1">
            <a:off x="-490900" y="3353975"/>
            <a:ext cx="3312425" cy="2357025"/>
            <a:chOff x="2785850" y="1303525"/>
            <a:chExt cx="3312425" cy="2357025"/>
          </a:xfrm>
        </p:grpSpPr>
        <p:sp>
          <p:nvSpPr>
            <p:cNvPr id="451" name="Google Shape;451;p20"/>
            <p:cNvSpPr/>
            <p:nvPr/>
          </p:nvSpPr>
          <p:spPr>
            <a:xfrm>
              <a:off x="4035675" y="2035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4878800" y="2033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2785850" y="276927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3628425" y="276700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4471550" y="2765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5314125" y="2763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20"/>
          <p:cNvGrpSpPr/>
          <p:nvPr/>
        </p:nvGrpSpPr>
        <p:grpSpPr>
          <a:xfrm>
            <a:off x="5886025" y="-698287"/>
            <a:ext cx="2896025" cy="1621550"/>
            <a:chOff x="4452075" y="1301825"/>
            <a:chExt cx="2896025" cy="1621550"/>
          </a:xfrm>
        </p:grpSpPr>
        <p:sp>
          <p:nvSpPr>
            <p:cNvPr id="459" name="Google Shape;459;p20"/>
            <p:cNvSpPr/>
            <p:nvPr/>
          </p:nvSpPr>
          <p:spPr>
            <a:xfrm>
              <a:off x="4452075" y="1305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5721375" y="2032100"/>
              <a:ext cx="784150" cy="891275"/>
            </a:xfrm>
            <a:custGeom>
              <a:rect b="b" l="l" r="r" t="t"/>
              <a:pathLst>
                <a:path extrusionOk="0" h="35651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6137775" y="1301825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6563925" y="2029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20"/>
          <p:cNvGrpSpPr/>
          <p:nvPr/>
        </p:nvGrpSpPr>
        <p:grpSpPr>
          <a:xfrm>
            <a:off x="426125" y="-696587"/>
            <a:ext cx="1626725" cy="2351875"/>
            <a:chOff x="4878800" y="1303525"/>
            <a:chExt cx="1626725" cy="2351875"/>
          </a:xfrm>
        </p:grpSpPr>
        <p:sp>
          <p:nvSpPr>
            <p:cNvPr id="465" name="Google Shape;465;p20"/>
            <p:cNvSpPr/>
            <p:nvPr/>
          </p:nvSpPr>
          <p:spPr>
            <a:xfrm>
              <a:off x="4878800" y="2033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5721375" y="2032100"/>
              <a:ext cx="784150" cy="891275"/>
            </a:xfrm>
            <a:custGeom>
              <a:rect b="b" l="l" r="r" t="t"/>
              <a:pathLst>
                <a:path extrusionOk="0" h="35651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5314125" y="2763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20"/>
          <p:cNvGrpSpPr/>
          <p:nvPr/>
        </p:nvGrpSpPr>
        <p:grpSpPr>
          <a:xfrm flipH="1">
            <a:off x="7399500" y="2987338"/>
            <a:ext cx="2469850" cy="2353575"/>
            <a:chOff x="-354000" y="2968288"/>
            <a:chExt cx="2469850" cy="2353575"/>
          </a:xfrm>
        </p:grpSpPr>
        <p:sp>
          <p:nvSpPr>
            <p:cNvPr id="470" name="Google Shape;470;p20"/>
            <p:cNvSpPr/>
            <p:nvPr/>
          </p:nvSpPr>
          <p:spPr>
            <a:xfrm>
              <a:off x="53250" y="2970013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896375" y="2968288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-354000" y="3701463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72725" y="4430038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489125" y="3699738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915275" y="4428313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1331700" y="3698013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ctrTitle"/>
          </p:nvPr>
        </p:nvSpPr>
        <p:spPr>
          <a:xfrm>
            <a:off x="763600" y="1500738"/>
            <a:ext cx="3620400" cy="19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1" name="Google Shape;71;p3"/>
          <p:cNvSpPr txBox="1"/>
          <p:nvPr>
            <p:ph idx="1" type="subTitle"/>
          </p:nvPr>
        </p:nvSpPr>
        <p:spPr>
          <a:xfrm>
            <a:off x="1769825" y="3274500"/>
            <a:ext cx="2614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72" name="Google Shape;72;p3"/>
          <p:cNvGrpSpPr/>
          <p:nvPr/>
        </p:nvGrpSpPr>
        <p:grpSpPr>
          <a:xfrm>
            <a:off x="4204500" y="-844337"/>
            <a:ext cx="5860175" cy="3081575"/>
            <a:chOff x="1507400" y="1301825"/>
            <a:chExt cx="5860175" cy="3081575"/>
          </a:xfrm>
        </p:grpSpPr>
        <p:sp>
          <p:nvSpPr>
            <p:cNvPr id="73" name="Google Shape;73;p3"/>
            <p:cNvSpPr/>
            <p:nvPr/>
          </p:nvSpPr>
          <p:spPr>
            <a:xfrm>
              <a:off x="1507400" y="2041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0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349975" y="2039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75" y="35674"/>
                  </a:lnTo>
                  <a:lnTo>
                    <a:pt x="31366" y="26326"/>
                  </a:lnTo>
                  <a:lnTo>
                    <a:pt x="30907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035675" y="2035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452075" y="1305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721375" y="2032100"/>
              <a:ext cx="784150" cy="891275"/>
            </a:xfrm>
            <a:custGeom>
              <a:rect b="b" l="l" r="r" t="t"/>
              <a:pathLst>
                <a:path extrusionOk="0" h="35651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137775" y="1301825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6563925" y="2029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943300" y="277100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73"/>
                  </a:lnTo>
                  <a:lnTo>
                    <a:pt x="16152" y="35673"/>
                  </a:lnTo>
                  <a:lnTo>
                    <a:pt x="31366" y="26325"/>
                  </a:lnTo>
                  <a:lnTo>
                    <a:pt x="30884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2785850" y="276927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628425" y="276700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471550" y="2765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314125" y="2763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740850" y="3491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190" y="1"/>
                  </a:moveTo>
                  <a:lnTo>
                    <a:pt x="0" y="9326"/>
                  </a:lnTo>
                  <a:lnTo>
                    <a:pt x="481" y="27174"/>
                  </a:lnTo>
                  <a:lnTo>
                    <a:pt x="16153" y="35674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0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6157250" y="2761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191" y="1"/>
                  </a:moveTo>
                  <a:lnTo>
                    <a:pt x="1" y="9326"/>
                  </a:lnTo>
                  <a:lnTo>
                    <a:pt x="459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6583400" y="3489850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3609525" y="130755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 flipH="1">
            <a:off x="-871475" y="3077750"/>
            <a:ext cx="5821225" cy="2362750"/>
            <a:chOff x="257575" y="1303525"/>
            <a:chExt cx="5821225" cy="2362750"/>
          </a:xfrm>
        </p:grpSpPr>
        <p:sp>
          <p:nvSpPr>
            <p:cNvPr id="91" name="Google Shape;91;p3"/>
            <p:cNvSpPr/>
            <p:nvPr/>
          </p:nvSpPr>
          <p:spPr>
            <a:xfrm>
              <a:off x="4035675" y="2035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52075" y="1305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4878800" y="2033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57575" y="27744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1"/>
                  </a:moveTo>
                  <a:lnTo>
                    <a:pt x="1" y="9349"/>
                  </a:lnTo>
                  <a:lnTo>
                    <a:pt x="482" y="27174"/>
                  </a:lnTo>
                  <a:lnTo>
                    <a:pt x="16153" y="35674"/>
                  </a:lnTo>
                  <a:lnTo>
                    <a:pt x="31367" y="26349"/>
                  </a:lnTo>
                  <a:lnTo>
                    <a:pt x="30885" y="8524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100150" y="2772725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943300" y="277100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73"/>
                  </a:lnTo>
                  <a:lnTo>
                    <a:pt x="16152" y="35673"/>
                  </a:lnTo>
                  <a:lnTo>
                    <a:pt x="31366" y="26325"/>
                  </a:lnTo>
                  <a:lnTo>
                    <a:pt x="30884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3628425" y="276700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471550" y="2765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3"/>
          <p:cNvGrpSpPr/>
          <p:nvPr/>
        </p:nvGrpSpPr>
        <p:grpSpPr>
          <a:xfrm flipH="1">
            <a:off x="-871475" y="-408400"/>
            <a:ext cx="2043125" cy="1623875"/>
            <a:chOff x="4035675" y="1303525"/>
            <a:chExt cx="2043125" cy="1623875"/>
          </a:xfrm>
        </p:grpSpPr>
        <p:sp>
          <p:nvSpPr>
            <p:cNvPr id="101" name="Google Shape;101;p3"/>
            <p:cNvSpPr/>
            <p:nvPr/>
          </p:nvSpPr>
          <p:spPr>
            <a:xfrm>
              <a:off x="4035675" y="2035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452075" y="1305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78800" y="2033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1"/>
          <p:cNvSpPr txBox="1"/>
          <p:nvPr>
            <p:ph type="ctrTitle"/>
          </p:nvPr>
        </p:nvSpPr>
        <p:spPr>
          <a:xfrm>
            <a:off x="4711775" y="1500738"/>
            <a:ext cx="3620400" cy="19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9" name="Google Shape;479;p21"/>
          <p:cNvSpPr txBox="1"/>
          <p:nvPr>
            <p:ph idx="1" type="subTitle"/>
          </p:nvPr>
        </p:nvSpPr>
        <p:spPr>
          <a:xfrm>
            <a:off x="4711775" y="3274500"/>
            <a:ext cx="2614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80" name="Google Shape;480;p21"/>
          <p:cNvSpPr/>
          <p:nvPr/>
        </p:nvSpPr>
        <p:spPr>
          <a:xfrm flipH="1">
            <a:off x="756800" y="-486150"/>
            <a:ext cx="784150" cy="891850"/>
          </a:xfrm>
          <a:custGeom>
            <a:rect b="b" l="l" r="r" t="t"/>
            <a:pathLst>
              <a:path extrusionOk="0" h="35674" w="31366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1"/>
          <p:cNvSpPr/>
          <p:nvPr/>
        </p:nvSpPr>
        <p:spPr>
          <a:xfrm flipH="1">
            <a:off x="-105525" y="1911063"/>
            <a:ext cx="784150" cy="891850"/>
          </a:xfrm>
          <a:custGeom>
            <a:rect b="b" l="l" r="r" t="t"/>
            <a:pathLst>
              <a:path extrusionOk="0" h="35674" w="31366">
                <a:moveTo>
                  <a:pt x="15190" y="1"/>
                </a:moveTo>
                <a:lnTo>
                  <a:pt x="0" y="9326"/>
                </a:lnTo>
                <a:lnTo>
                  <a:pt x="481" y="27174"/>
                </a:lnTo>
                <a:lnTo>
                  <a:pt x="16153" y="35674"/>
                </a:lnTo>
                <a:lnTo>
                  <a:pt x="31366" y="26349"/>
                </a:lnTo>
                <a:lnTo>
                  <a:pt x="30885" y="8501"/>
                </a:lnTo>
                <a:lnTo>
                  <a:pt x="15190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2" name="Google Shape;482;p21"/>
          <p:cNvGrpSpPr/>
          <p:nvPr/>
        </p:nvGrpSpPr>
        <p:grpSpPr>
          <a:xfrm flipH="1">
            <a:off x="-948100" y="-1219875"/>
            <a:ext cx="5860175" cy="3081575"/>
            <a:chOff x="1507400" y="1301825"/>
            <a:chExt cx="5860175" cy="3081575"/>
          </a:xfrm>
        </p:grpSpPr>
        <p:sp>
          <p:nvSpPr>
            <p:cNvPr id="483" name="Google Shape;483;p21"/>
            <p:cNvSpPr/>
            <p:nvPr/>
          </p:nvSpPr>
          <p:spPr>
            <a:xfrm>
              <a:off x="1507400" y="2041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0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2349975" y="2039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75" y="35674"/>
                  </a:lnTo>
                  <a:lnTo>
                    <a:pt x="31366" y="26326"/>
                  </a:lnTo>
                  <a:lnTo>
                    <a:pt x="30907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4035675" y="2035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4452075" y="1305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5721375" y="2032100"/>
              <a:ext cx="784150" cy="891275"/>
            </a:xfrm>
            <a:custGeom>
              <a:rect b="b" l="l" r="r" t="t"/>
              <a:pathLst>
                <a:path extrusionOk="0" h="35651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6137775" y="1301825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6563925" y="2029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1943300" y="277100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73"/>
                  </a:lnTo>
                  <a:lnTo>
                    <a:pt x="16152" y="35673"/>
                  </a:lnTo>
                  <a:lnTo>
                    <a:pt x="31366" y="26325"/>
                  </a:lnTo>
                  <a:lnTo>
                    <a:pt x="30884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2785850" y="276927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3628425" y="276700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4471550" y="2765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5314125" y="2763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5740850" y="3491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190" y="1"/>
                  </a:moveTo>
                  <a:lnTo>
                    <a:pt x="0" y="9326"/>
                  </a:lnTo>
                  <a:lnTo>
                    <a:pt x="481" y="27174"/>
                  </a:lnTo>
                  <a:lnTo>
                    <a:pt x="16153" y="35674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0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6157250" y="2761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191" y="1"/>
                  </a:moveTo>
                  <a:lnTo>
                    <a:pt x="1" y="9326"/>
                  </a:lnTo>
                  <a:lnTo>
                    <a:pt x="459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6583400" y="3489850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609525" y="130755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21"/>
          <p:cNvGrpSpPr/>
          <p:nvPr/>
        </p:nvGrpSpPr>
        <p:grpSpPr>
          <a:xfrm flipH="1">
            <a:off x="-871475" y="3658775"/>
            <a:ext cx="2450375" cy="2355300"/>
            <a:chOff x="3628425" y="1303525"/>
            <a:chExt cx="2450375" cy="2355300"/>
          </a:xfrm>
        </p:grpSpPr>
        <p:sp>
          <p:nvSpPr>
            <p:cNvPr id="501" name="Google Shape;501;p21"/>
            <p:cNvSpPr/>
            <p:nvPr/>
          </p:nvSpPr>
          <p:spPr>
            <a:xfrm>
              <a:off x="4035675" y="2035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4452075" y="1305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4878800" y="2033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3628425" y="276700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4471550" y="2765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21"/>
          <p:cNvGrpSpPr/>
          <p:nvPr/>
        </p:nvGrpSpPr>
        <p:grpSpPr>
          <a:xfrm flipH="1">
            <a:off x="7887950" y="4440300"/>
            <a:ext cx="2043125" cy="1623875"/>
            <a:chOff x="4035675" y="1303525"/>
            <a:chExt cx="2043125" cy="1623875"/>
          </a:xfrm>
        </p:grpSpPr>
        <p:sp>
          <p:nvSpPr>
            <p:cNvPr id="508" name="Google Shape;508;p21"/>
            <p:cNvSpPr/>
            <p:nvPr/>
          </p:nvSpPr>
          <p:spPr>
            <a:xfrm>
              <a:off x="4035675" y="2035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4452075" y="1305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4878800" y="2033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21"/>
          <p:cNvGrpSpPr/>
          <p:nvPr/>
        </p:nvGrpSpPr>
        <p:grpSpPr>
          <a:xfrm flipH="1">
            <a:off x="8550200" y="1068600"/>
            <a:ext cx="2469875" cy="895275"/>
            <a:chOff x="257575" y="2771000"/>
            <a:chExt cx="2469875" cy="895275"/>
          </a:xfrm>
        </p:grpSpPr>
        <p:sp>
          <p:nvSpPr>
            <p:cNvPr id="513" name="Google Shape;513;p21"/>
            <p:cNvSpPr/>
            <p:nvPr/>
          </p:nvSpPr>
          <p:spPr>
            <a:xfrm>
              <a:off x="257575" y="27744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1"/>
                  </a:moveTo>
                  <a:lnTo>
                    <a:pt x="1" y="9349"/>
                  </a:lnTo>
                  <a:lnTo>
                    <a:pt x="482" y="27174"/>
                  </a:lnTo>
                  <a:lnTo>
                    <a:pt x="16153" y="35674"/>
                  </a:lnTo>
                  <a:lnTo>
                    <a:pt x="31367" y="26349"/>
                  </a:lnTo>
                  <a:lnTo>
                    <a:pt x="30885" y="8524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1100150" y="2772725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1943300" y="277100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73"/>
                  </a:lnTo>
                  <a:lnTo>
                    <a:pt x="16152" y="35673"/>
                  </a:lnTo>
                  <a:lnTo>
                    <a:pt x="31366" y="26325"/>
                  </a:lnTo>
                  <a:lnTo>
                    <a:pt x="30884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3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oogle Shape;517;p22"/>
          <p:cNvGrpSpPr/>
          <p:nvPr/>
        </p:nvGrpSpPr>
        <p:grpSpPr>
          <a:xfrm>
            <a:off x="7441775" y="-698287"/>
            <a:ext cx="4978650" cy="3089025"/>
            <a:chOff x="2369450" y="1301825"/>
            <a:chExt cx="4978650" cy="3089025"/>
          </a:xfrm>
        </p:grpSpPr>
        <p:sp>
          <p:nvSpPr>
            <p:cNvPr id="518" name="Google Shape;518;p22"/>
            <p:cNvSpPr/>
            <p:nvPr/>
          </p:nvSpPr>
          <p:spPr>
            <a:xfrm>
              <a:off x="2766375" y="1309250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74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3193100" y="2037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3609525" y="130755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4035675" y="2035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4452075" y="1305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4878800" y="2033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5721375" y="2032100"/>
              <a:ext cx="784150" cy="891275"/>
            </a:xfrm>
            <a:custGeom>
              <a:rect b="b" l="l" r="r" t="t"/>
              <a:pathLst>
                <a:path extrusionOk="0" h="35651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6137775" y="1301825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6563925" y="2029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2369450" y="349900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2785850" y="276927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3212575" y="3497275"/>
              <a:ext cx="783600" cy="891850"/>
            </a:xfrm>
            <a:custGeom>
              <a:rect b="b" l="l" r="r" t="t"/>
              <a:pathLst>
                <a:path extrusionOk="0" h="35674" w="31344">
                  <a:moveTo>
                    <a:pt x="15191" y="1"/>
                  </a:moveTo>
                  <a:lnTo>
                    <a:pt x="0" y="9326"/>
                  </a:lnTo>
                  <a:lnTo>
                    <a:pt x="459" y="27174"/>
                  </a:lnTo>
                  <a:lnTo>
                    <a:pt x="16153" y="35674"/>
                  </a:lnTo>
                  <a:lnTo>
                    <a:pt x="31343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3628425" y="276700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4055150" y="349557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4471550" y="2765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4897700" y="3493850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5314125" y="2763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22"/>
          <p:cNvGrpSpPr/>
          <p:nvPr/>
        </p:nvGrpSpPr>
        <p:grpSpPr>
          <a:xfrm>
            <a:off x="5788175" y="2236288"/>
            <a:ext cx="6664350" cy="3093025"/>
            <a:chOff x="683750" y="1301825"/>
            <a:chExt cx="6664350" cy="3093025"/>
          </a:xfrm>
        </p:grpSpPr>
        <p:sp>
          <p:nvSpPr>
            <p:cNvPr id="537" name="Google Shape;537;p22"/>
            <p:cNvSpPr/>
            <p:nvPr/>
          </p:nvSpPr>
          <p:spPr>
            <a:xfrm>
              <a:off x="1507400" y="2041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0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1923825" y="131097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2349975" y="2039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75" y="35674"/>
                  </a:lnTo>
                  <a:lnTo>
                    <a:pt x="31366" y="26326"/>
                  </a:lnTo>
                  <a:lnTo>
                    <a:pt x="30907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3193100" y="2037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3609525" y="130755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4035675" y="2035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4452075" y="1305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4878800" y="2033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5721375" y="2032100"/>
              <a:ext cx="784150" cy="891275"/>
            </a:xfrm>
            <a:custGeom>
              <a:rect b="b" l="l" r="r" t="t"/>
              <a:pathLst>
                <a:path extrusionOk="0" h="35651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6137775" y="1301825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6563925" y="2029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683750" y="350302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75" y="35673"/>
                  </a:lnTo>
                  <a:lnTo>
                    <a:pt x="31366" y="26325"/>
                  </a:lnTo>
                  <a:lnTo>
                    <a:pt x="30907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1526875" y="3501300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191" y="0"/>
                  </a:moveTo>
                  <a:lnTo>
                    <a:pt x="0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1943300" y="277100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73"/>
                  </a:lnTo>
                  <a:lnTo>
                    <a:pt x="16152" y="35673"/>
                  </a:lnTo>
                  <a:lnTo>
                    <a:pt x="31366" y="26325"/>
                  </a:lnTo>
                  <a:lnTo>
                    <a:pt x="30884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2369450" y="349900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3212575" y="3497275"/>
              <a:ext cx="783600" cy="891850"/>
            </a:xfrm>
            <a:custGeom>
              <a:rect b="b" l="l" r="r" t="t"/>
              <a:pathLst>
                <a:path extrusionOk="0" h="35674" w="31344">
                  <a:moveTo>
                    <a:pt x="15191" y="1"/>
                  </a:moveTo>
                  <a:lnTo>
                    <a:pt x="0" y="9326"/>
                  </a:lnTo>
                  <a:lnTo>
                    <a:pt x="459" y="27174"/>
                  </a:lnTo>
                  <a:lnTo>
                    <a:pt x="16153" y="35674"/>
                  </a:lnTo>
                  <a:lnTo>
                    <a:pt x="31343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3628425" y="276700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4055150" y="349557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4471550" y="2765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4897700" y="3493850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5314125" y="2763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22"/>
          <p:cNvGrpSpPr/>
          <p:nvPr/>
        </p:nvGrpSpPr>
        <p:grpSpPr>
          <a:xfrm>
            <a:off x="-2083225" y="-698287"/>
            <a:ext cx="4978650" cy="3089025"/>
            <a:chOff x="2369450" y="1301825"/>
            <a:chExt cx="4978650" cy="3089025"/>
          </a:xfrm>
        </p:grpSpPr>
        <p:sp>
          <p:nvSpPr>
            <p:cNvPr id="560" name="Google Shape;560;p22"/>
            <p:cNvSpPr/>
            <p:nvPr/>
          </p:nvSpPr>
          <p:spPr>
            <a:xfrm>
              <a:off x="2766375" y="1309250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74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3193100" y="2037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3609525" y="130755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4035675" y="2035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4452075" y="1305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4878800" y="2033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5721375" y="2032100"/>
              <a:ext cx="784150" cy="891275"/>
            </a:xfrm>
            <a:custGeom>
              <a:rect b="b" l="l" r="r" t="t"/>
              <a:pathLst>
                <a:path extrusionOk="0" h="35651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6137775" y="1301825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6563925" y="2029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69450" y="349900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2785850" y="276927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3212575" y="3497275"/>
              <a:ext cx="783600" cy="891850"/>
            </a:xfrm>
            <a:custGeom>
              <a:rect b="b" l="l" r="r" t="t"/>
              <a:pathLst>
                <a:path extrusionOk="0" h="35674" w="31344">
                  <a:moveTo>
                    <a:pt x="15191" y="1"/>
                  </a:moveTo>
                  <a:lnTo>
                    <a:pt x="0" y="9326"/>
                  </a:lnTo>
                  <a:lnTo>
                    <a:pt x="459" y="27174"/>
                  </a:lnTo>
                  <a:lnTo>
                    <a:pt x="16153" y="35674"/>
                  </a:lnTo>
                  <a:lnTo>
                    <a:pt x="31343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628425" y="276700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4055150" y="349557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4471550" y="2765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897700" y="3493850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314125" y="2763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22"/>
          <p:cNvGrpSpPr/>
          <p:nvPr/>
        </p:nvGrpSpPr>
        <p:grpSpPr>
          <a:xfrm>
            <a:off x="-3736825" y="2237988"/>
            <a:ext cx="5414525" cy="3091325"/>
            <a:chOff x="683750" y="1303525"/>
            <a:chExt cx="5414525" cy="3091325"/>
          </a:xfrm>
        </p:grpSpPr>
        <p:sp>
          <p:nvSpPr>
            <p:cNvPr id="579" name="Google Shape;579;p22"/>
            <p:cNvSpPr/>
            <p:nvPr/>
          </p:nvSpPr>
          <p:spPr>
            <a:xfrm>
              <a:off x="1507400" y="2041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0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1923825" y="131097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2349975" y="2039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75" y="35674"/>
                  </a:lnTo>
                  <a:lnTo>
                    <a:pt x="31366" y="26326"/>
                  </a:lnTo>
                  <a:lnTo>
                    <a:pt x="30907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3193100" y="2037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3609525" y="130755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4035675" y="2035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452075" y="1305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4878800" y="2033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683750" y="350302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75" y="35673"/>
                  </a:lnTo>
                  <a:lnTo>
                    <a:pt x="31366" y="26325"/>
                  </a:lnTo>
                  <a:lnTo>
                    <a:pt x="30907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1526875" y="3501300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191" y="0"/>
                  </a:moveTo>
                  <a:lnTo>
                    <a:pt x="0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1943300" y="277100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73"/>
                  </a:lnTo>
                  <a:lnTo>
                    <a:pt x="16152" y="35673"/>
                  </a:lnTo>
                  <a:lnTo>
                    <a:pt x="31366" y="26325"/>
                  </a:lnTo>
                  <a:lnTo>
                    <a:pt x="30884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369450" y="349900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3212575" y="3497275"/>
              <a:ext cx="783600" cy="891850"/>
            </a:xfrm>
            <a:custGeom>
              <a:rect b="b" l="l" r="r" t="t"/>
              <a:pathLst>
                <a:path extrusionOk="0" h="35674" w="31344">
                  <a:moveTo>
                    <a:pt x="15191" y="1"/>
                  </a:moveTo>
                  <a:lnTo>
                    <a:pt x="0" y="9326"/>
                  </a:lnTo>
                  <a:lnTo>
                    <a:pt x="459" y="27174"/>
                  </a:lnTo>
                  <a:lnTo>
                    <a:pt x="16153" y="35674"/>
                  </a:lnTo>
                  <a:lnTo>
                    <a:pt x="31343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5314125" y="2763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" name="Google Shape;594;p22"/>
          <p:cNvSpPr txBox="1"/>
          <p:nvPr>
            <p:ph type="ctrTitle"/>
          </p:nvPr>
        </p:nvSpPr>
        <p:spPr>
          <a:xfrm>
            <a:off x="2752725" y="3292750"/>
            <a:ext cx="3638400" cy="7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95" name="Google Shape;595;p22"/>
          <p:cNvSpPr txBox="1"/>
          <p:nvPr>
            <p:ph idx="1" type="subTitle"/>
          </p:nvPr>
        </p:nvSpPr>
        <p:spPr>
          <a:xfrm>
            <a:off x="3264900" y="3854250"/>
            <a:ext cx="2614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23"/>
          <p:cNvGrpSpPr/>
          <p:nvPr/>
        </p:nvGrpSpPr>
        <p:grpSpPr>
          <a:xfrm>
            <a:off x="5310450" y="-698287"/>
            <a:ext cx="7109975" cy="3093025"/>
            <a:chOff x="238125" y="1301825"/>
            <a:chExt cx="7109975" cy="3093025"/>
          </a:xfrm>
        </p:grpSpPr>
        <p:sp>
          <p:nvSpPr>
            <p:cNvPr id="598" name="Google Shape;598;p23"/>
            <p:cNvSpPr/>
            <p:nvPr/>
          </p:nvSpPr>
          <p:spPr>
            <a:xfrm>
              <a:off x="238125" y="131497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74"/>
                  </a:lnTo>
                  <a:lnTo>
                    <a:pt x="16152" y="35674"/>
                  </a:lnTo>
                  <a:lnTo>
                    <a:pt x="31366" y="26349"/>
                  </a:lnTo>
                  <a:lnTo>
                    <a:pt x="30884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1080675" y="131327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1507400" y="2041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0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1923825" y="131097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2766375" y="1309250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74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3193100" y="2037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3609525" y="130755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4035675" y="2035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4452075" y="1305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4878800" y="2033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5721375" y="2032100"/>
              <a:ext cx="784150" cy="891275"/>
            </a:xfrm>
            <a:custGeom>
              <a:rect b="b" l="l" r="r" t="t"/>
              <a:pathLst>
                <a:path extrusionOk="0" h="35651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6137775" y="1301825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6563925" y="2029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257575" y="27744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1"/>
                  </a:moveTo>
                  <a:lnTo>
                    <a:pt x="1" y="9349"/>
                  </a:lnTo>
                  <a:lnTo>
                    <a:pt x="482" y="27174"/>
                  </a:lnTo>
                  <a:lnTo>
                    <a:pt x="16153" y="35674"/>
                  </a:lnTo>
                  <a:lnTo>
                    <a:pt x="31367" y="26349"/>
                  </a:lnTo>
                  <a:lnTo>
                    <a:pt x="30885" y="8524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683750" y="350302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75" y="35673"/>
                  </a:lnTo>
                  <a:lnTo>
                    <a:pt x="31366" y="26325"/>
                  </a:lnTo>
                  <a:lnTo>
                    <a:pt x="30907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1526875" y="3501300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191" y="0"/>
                  </a:moveTo>
                  <a:lnTo>
                    <a:pt x="0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1943300" y="277100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73"/>
                  </a:lnTo>
                  <a:lnTo>
                    <a:pt x="16152" y="35673"/>
                  </a:lnTo>
                  <a:lnTo>
                    <a:pt x="31366" y="26325"/>
                  </a:lnTo>
                  <a:lnTo>
                    <a:pt x="30884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2369450" y="349900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2785850" y="276927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3212575" y="3497275"/>
              <a:ext cx="783600" cy="891850"/>
            </a:xfrm>
            <a:custGeom>
              <a:rect b="b" l="l" r="r" t="t"/>
              <a:pathLst>
                <a:path extrusionOk="0" h="35674" w="31344">
                  <a:moveTo>
                    <a:pt x="15191" y="1"/>
                  </a:moveTo>
                  <a:lnTo>
                    <a:pt x="0" y="9326"/>
                  </a:lnTo>
                  <a:lnTo>
                    <a:pt x="459" y="27174"/>
                  </a:lnTo>
                  <a:lnTo>
                    <a:pt x="16153" y="35674"/>
                  </a:lnTo>
                  <a:lnTo>
                    <a:pt x="31343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3628425" y="276700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4055150" y="349557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4471550" y="2765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4897700" y="3493850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5314125" y="2763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23"/>
          <p:cNvGrpSpPr/>
          <p:nvPr/>
        </p:nvGrpSpPr>
        <p:grpSpPr>
          <a:xfrm>
            <a:off x="5342550" y="2236288"/>
            <a:ext cx="7109975" cy="3093025"/>
            <a:chOff x="238125" y="1301825"/>
            <a:chExt cx="7109975" cy="3093025"/>
          </a:xfrm>
        </p:grpSpPr>
        <p:sp>
          <p:nvSpPr>
            <p:cNvPr id="625" name="Google Shape;625;p23"/>
            <p:cNvSpPr/>
            <p:nvPr/>
          </p:nvSpPr>
          <p:spPr>
            <a:xfrm>
              <a:off x="238125" y="131497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74"/>
                  </a:lnTo>
                  <a:lnTo>
                    <a:pt x="16152" y="35674"/>
                  </a:lnTo>
                  <a:lnTo>
                    <a:pt x="31366" y="26349"/>
                  </a:lnTo>
                  <a:lnTo>
                    <a:pt x="30884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664825" y="2043000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48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7" y="26348"/>
                  </a:lnTo>
                  <a:lnTo>
                    <a:pt x="30885" y="8523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1080675" y="131327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1507400" y="2041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0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1923825" y="131097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2349975" y="2039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75" y="35674"/>
                  </a:lnTo>
                  <a:lnTo>
                    <a:pt x="31366" y="26326"/>
                  </a:lnTo>
                  <a:lnTo>
                    <a:pt x="30907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3193100" y="2037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3609525" y="130755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4035675" y="2035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4452075" y="1305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4878800" y="2033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5721375" y="2032100"/>
              <a:ext cx="784150" cy="891275"/>
            </a:xfrm>
            <a:custGeom>
              <a:rect b="b" l="l" r="r" t="t"/>
              <a:pathLst>
                <a:path extrusionOk="0" h="35651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6137775" y="1301825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6563925" y="2029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257575" y="27744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1"/>
                  </a:moveTo>
                  <a:lnTo>
                    <a:pt x="1" y="9349"/>
                  </a:lnTo>
                  <a:lnTo>
                    <a:pt x="482" y="27174"/>
                  </a:lnTo>
                  <a:lnTo>
                    <a:pt x="16153" y="35674"/>
                  </a:lnTo>
                  <a:lnTo>
                    <a:pt x="31367" y="26349"/>
                  </a:lnTo>
                  <a:lnTo>
                    <a:pt x="30885" y="8524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683750" y="350302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75" y="35673"/>
                  </a:lnTo>
                  <a:lnTo>
                    <a:pt x="31366" y="26325"/>
                  </a:lnTo>
                  <a:lnTo>
                    <a:pt x="30907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1526875" y="3501300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191" y="0"/>
                  </a:moveTo>
                  <a:lnTo>
                    <a:pt x="0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1943300" y="277100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73"/>
                  </a:lnTo>
                  <a:lnTo>
                    <a:pt x="16152" y="35673"/>
                  </a:lnTo>
                  <a:lnTo>
                    <a:pt x="31366" y="26325"/>
                  </a:lnTo>
                  <a:lnTo>
                    <a:pt x="30884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2369450" y="349900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3212575" y="3497275"/>
              <a:ext cx="783600" cy="891850"/>
            </a:xfrm>
            <a:custGeom>
              <a:rect b="b" l="l" r="r" t="t"/>
              <a:pathLst>
                <a:path extrusionOk="0" h="35674" w="31344">
                  <a:moveTo>
                    <a:pt x="15191" y="1"/>
                  </a:moveTo>
                  <a:lnTo>
                    <a:pt x="0" y="9326"/>
                  </a:lnTo>
                  <a:lnTo>
                    <a:pt x="459" y="27174"/>
                  </a:lnTo>
                  <a:lnTo>
                    <a:pt x="16153" y="35674"/>
                  </a:lnTo>
                  <a:lnTo>
                    <a:pt x="31343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3628425" y="276700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4055150" y="349557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4471550" y="2765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4897700" y="3493850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5314125" y="2763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23"/>
          <p:cNvGrpSpPr/>
          <p:nvPr/>
        </p:nvGrpSpPr>
        <p:grpSpPr>
          <a:xfrm>
            <a:off x="-356791" y="3535072"/>
            <a:ext cx="1147750" cy="1485542"/>
            <a:chOff x="683750" y="2772725"/>
            <a:chExt cx="1200575" cy="1622125"/>
          </a:xfrm>
        </p:grpSpPr>
        <p:sp>
          <p:nvSpPr>
            <p:cNvPr id="652" name="Google Shape;652;p23"/>
            <p:cNvSpPr/>
            <p:nvPr/>
          </p:nvSpPr>
          <p:spPr>
            <a:xfrm>
              <a:off x="683750" y="350302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75" y="35673"/>
                  </a:lnTo>
                  <a:lnTo>
                    <a:pt x="31366" y="26325"/>
                  </a:lnTo>
                  <a:lnTo>
                    <a:pt x="30907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1100150" y="2772725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23"/>
          <p:cNvSpPr txBox="1"/>
          <p:nvPr>
            <p:ph type="ctrTitle"/>
          </p:nvPr>
        </p:nvSpPr>
        <p:spPr>
          <a:xfrm flipH="1">
            <a:off x="1092625" y="2279500"/>
            <a:ext cx="37362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655" name="Google Shape;655;p23"/>
          <p:cNvSpPr txBox="1"/>
          <p:nvPr>
            <p:ph idx="1" type="subTitle"/>
          </p:nvPr>
        </p:nvSpPr>
        <p:spPr>
          <a:xfrm flipH="1">
            <a:off x="1092625" y="782450"/>
            <a:ext cx="3736200" cy="13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10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4"/>
          <p:cNvSpPr txBox="1"/>
          <p:nvPr>
            <p:ph idx="1" type="subTitle"/>
          </p:nvPr>
        </p:nvSpPr>
        <p:spPr>
          <a:xfrm flipH="1">
            <a:off x="5733826" y="2437661"/>
            <a:ext cx="2086200" cy="11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58" name="Google Shape;658;p24"/>
          <p:cNvSpPr txBox="1"/>
          <p:nvPr>
            <p:ph type="title"/>
          </p:nvPr>
        </p:nvSpPr>
        <p:spPr>
          <a:xfrm>
            <a:off x="466725" y="355650"/>
            <a:ext cx="82107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659" name="Google Shape;659;p24"/>
          <p:cNvGrpSpPr/>
          <p:nvPr/>
        </p:nvGrpSpPr>
        <p:grpSpPr>
          <a:xfrm>
            <a:off x="-1387000" y="-696587"/>
            <a:ext cx="2469850" cy="3083875"/>
            <a:chOff x="4035675" y="1303525"/>
            <a:chExt cx="2469850" cy="3083875"/>
          </a:xfrm>
        </p:grpSpPr>
        <p:sp>
          <p:nvSpPr>
            <p:cNvPr id="660" name="Google Shape;660;p24"/>
            <p:cNvSpPr/>
            <p:nvPr/>
          </p:nvSpPr>
          <p:spPr>
            <a:xfrm>
              <a:off x="4035675" y="2035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4452075" y="1305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4878800" y="2033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4"/>
            <p:cNvSpPr/>
            <p:nvPr/>
          </p:nvSpPr>
          <p:spPr>
            <a:xfrm>
              <a:off x="5721375" y="2032100"/>
              <a:ext cx="784150" cy="891275"/>
            </a:xfrm>
            <a:custGeom>
              <a:rect b="b" l="l" r="r" t="t"/>
              <a:pathLst>
                <a:path extrusionOk="0" h="35651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4878813" y="349557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4"/>
            <p:cNvSpPr/>
            <p:nvPr/>
          </p:nvSpPr>
          <p:spPr>
            <a:xfrm>
              <a:off x="5314125" y="2763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24"/>
          <p:cNvGrpSpPr/>
          <p:nvPr/>
        </p:nvGrpSpPr>
        <p:grpSpPr>
          <a:xfrm>
            <a:off x="5168625" y="3804050"/>
            <a:ext cx="4562250" cy="1630725"/>
            <a:chOff x="2785850" y="2029825"/>
            <a:chExt cx="4562250" cy="1630725"/>
          </a:xfrm>
        </p:grpSpPr>
        <p:sp>
          <p:nvSpPr>
            <p:cNvPr id="668" name="Google Shape;668;p24"/>
            <p:cNvSpPr/>
            <p:nvPr/>
          </p:nvSpPr>
          <p:spPr>
            <a:xfrm>
              <a:off x="4878800" y="2033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5721375" y="2032100"/>
              <a:ext cx="784150" cy="891275"/>
            </a:xfrm>
            <a:custGeom>
              <a:rect b="b" l="l" r="r" t="t"/>
              <a:pathLst>
                <a:path extrusionOk="0" h="35651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6563925" y="2029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2785850" y="276927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3628425" y="276700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4471550" y="2765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5314125" y="2763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6157250" y="2761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191" y="1"/>
                  </a:moveTo>
                  <a:lnTo>
                    <a:pt x="1" y="9326"/>
                  </a:lnTo>
                  <a:lnTo>
                    <a:pt x="459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10_1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5"/>
          <p:cNvSpPr txBox="1"/>
          <p:nvPr>
            <p:ph idx="1" type="subTitle"/>
          </p:nvPr>
        </p:nvSpPr>
        <p:spPr>
          <a:xfrm flipH="1">
            <a:off x="1333850" y="2325313"/>
            <a:ext cx="2644500" cy="11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8" name="Google Shape;678;p25"/>
          <p:cNvSpPr txBox="1"/>
          <p:nvPr>
            <p:ph type="title"/>
          </p:nvPr>
        </p:nvSpPr>
        <p:spPr>
          <a:xfrm>
            <a:off x="466725" y="355650"/>
            <a:ext cx="82107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679" name="Google Shape;679;p25"/>
          <p:cNvGrpSpPr/>
          <p:nvPr/>
        </p:nvGrpSpPr>
        <p:grpSpPr>
          <a:xfrm flipH="1">
            <a:off x="-860700" y="3804050"/>
            <a:ext cx="2033975" cy="1625575"/>
            <a:chOff x="5314125" y="2029825"/>
            <a:chExt cx="2033975" cy="1625575"/>
          </a:xfrm>
        </p:grpSpPr>
        <p:sp>
          <p:nvSpPr>
            <p:cNvPr id="680" name="Google Shape;680;p25"/>
            <p:cNvSpPr/>
            <p:nvPr/>
          </p:nvSpPr>
          <p:spPr>
            <a:xfrm>
              <a:off x="5721375" y="2032100"/>
              <a:ext cx="784150" cy="891275"/>
            </a:xfrm>
            <a:custGeom>
              <a:rect b="b" l="l" r="r" t="t"/>
              <a:pathLst>
                <a:path extrusionOk="0" h="35651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6563925" y="2029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5314125" y="2763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6157250" y="2761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191" y="1"/>
                  </a:moveTo>
                  <a:lnTo>
                    <a:pt x="1" y="9326"/>
                  </a:lnTo>
                  <a:lnTo>
                    <a:pt x="459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 flipH="1">
            <a:off x="7228050" y="-755987"/>
            <a:ext cx="2469850" cy="2353575"/>
            <a:chOff x="-354000" y="2968288"/>
            <a:chExt cx="2469850" cy="2353575"/>
          </a:xfrm>
        </p:grpSpPr>
        <p:sp>
          <p:nvSpPr>
            <p:cNvPr id="685" name="Google Shape;685;p25"/>
            <p:cNvSpPr/>
            <p:nvPr/>
          </p:nvSpPr>
          <p:spPr>
            <a:xfrm>
              <a:off x="53250" y="2970013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896375" y="2968288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-354000" y="3701463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72725" y="4430038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489125" y="3699738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915275" y="4428313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1331700" y="3698013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3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6"/>
          <p:cNvSpPr txBox="1"/>
          <p:nvPr>
            <p:ph idx="1" type="body"/>
          </p:nvPr>
        </p:nvSpPr>
        <p:spPr>
          <a:xfrm>
            <a:off x="745625" y="1347775"/>
            <a:ext cx="6099600" cy="3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Thin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694" name="Google Shape;694;p26"/>
          <p:cNvSpPr txBox="1"/>
          <p:nvPr>
            <p:ph type="title"/>
          </p:nvPr>
        </p:nvSpPr>
        <p:spPr>
          <a:xfrm>
            <a:off x="466725" y="355650"/>
            <a:ext cx="82107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695" name="Google Shape;695;p26"/>
          <p:cNvGrpSpPr/>
          <p:nvPr/>
        </p:nvGrpSpPr>
        <p:grpSpPr>
          <a:xfrm flipH="1">
            <a:off x="-524325" y="-754675"/>
            <a:ext cx="2905200" cy="2351300"/>
            <a:chOff x="7171875" y="-754675"/>
            <a:chExt cx="2905200" cy="2351300"/>
          </a:xfrm>
        </p:grpSpPr>
        <p:sp>
          <p:nvSpPr>
            <p:cNvPr id="696" name="Google Shape;696;p26"/>
            <p:cNvSpPr/>
            <p:nvPr/>
          </p:nvSpPr>
          <p:spPr>
            <a:xfrm>
              <a:off x="7171875" y="-7512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48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7" y="26348"/>
                  </a:lnTo>
                  <a:lnTo>
                    <a:pt x="30885" y="8523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8857025" y="-75467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75" y="35674"/>
                  </a:lnTo>
                  <a:lnTo>
                    <a:pt x="31366" y="26326"/>
                  </a:lnTo>
                  <a:lnTo>
                    <a:pt x="30907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8450350" y="-232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73"/>
                  </a:lnTo>
                  <a:lnTo>
                    <a:pt x="16152" y="35673"/>
                  </a:lnTo>
                  <a:lnTo>
                    <a:pt x="31366" y="26325"/>
                  </a:lnTo>
                  <a:lnTo>
                    <a:pt x="30884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8876500" y="70477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9292900" y="-24950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26"/>
          <p:cNvGrpSpPr/>
          <p:nvPr/>
        </p:nvGrpSpPr>
        <p:grpSpPr>
          <a:xfrm rot="10800000">
            <a:off x="7198813" y="4094575"/>
            <a:ext cx="1626725" cy="1622150"/>
            <a:chOff x="4452075" y="1303525"/>
            <a:chExt cx="1626725" cy="1622150"/>
          </a:xfrm>
        </p:grpSpPr>
        <p:sp>
          <p:nvSpPr>
            <p:cNvPr id="702" name="Google Shape;702;p26"/>
            <p:cNvSpPr/>
            <p:nvPr/>
          </p:nvSpPr>
          <p:spPr>
            <a:xfrm>
              <a:off x="4452075" y="1305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4878800" y="2033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15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7"/>
          <p:cNvSpPr txBox="1"/>
          <p:nvPr>
            <p:ph idx="1" type="body"/>
          </p:nvPr>
        </p:nvSpPr>
        <p:spPr>
          <a:xfrm>
            <a:off x="2539350" y="1636525"/>
            <a:ext cx="40653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unito Light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707" name="Google Shape;707;p27"/>
          <p:cNvSpPr txBox="1"/>
          <p:nvPr>
            <p:ph type="title"/>
          </p:nvPr>
        </p:nvSpPr>
        <p:spPr>
          <a:xfrm>
            <a:off x="466725" y="355650"/>
            <a:ext cx="82107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708" name="Google Shape;708;p27"/>
          <p:cNvGrpSpPr/>
          <p:nvPr/>
        </p:nvGrpSpPr>
        <p:grpSpPr>
          <a:xfrm flipH="1">
            <a:off x="7399500" y="784213"/>
            <a:ext cx="2043125" cy="4556700"/>
            <a:chOff x="72725" y="765163"/>
            <a:chExt cx="2043125" cy="4556700"/>
          </a:xfrm>
        </p:grpSpPr>
        <p:sp>
          <p:nvSpPr>
            <p:cNvPr id="709" name="Google Shape;709;p27"/>
            <p:cNvSpPr/>
            <p:nvPr/>
          </p:nvSpPr>
          <p:spPr>
            <a:xfrm>
              <a:off x="489125" y="765163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915275" y="1493738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72725" y="4430038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489125" y="3699738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915275" y="4428313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1331700" y="3698013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27"/>
          <p:cNvGrpSpPr/>
          <p:nvPr/>
        </p:nvGrpSpPr>
        <p:grpSpPr>
          <a:xfrm flipH="1">
            <a:off x="-1049175" y="3034963"/>
            <a:ext cx="2062600" cy="1623300"/>
            <a:chOff x="53250" y="2968288"/>
            <a:chExt cx="2062600" cy="1623300"/>
          </a:xfrm>
        </p:grpSpPr>
        <p:sp>
          <p:nvSpPr>
            <p:cNvPr id="716" name="Google Shape;716;p27"/>
            <p:cNvSpPr/>
            <p:nvPr/>
          </p:nvSpPr>
          <p:spPr>
            <a:xfrm>
              <a:off x="53250" y="2970013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896375" y="2968288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489125" y="3699738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1331700" y="3698013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"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8"/>
          <p:cNvSpPr txBox="1"/>
          <p:nvPr>
            <p:ph idx="1" type="subTitle"/>
          </p:nvPr>
        </p:nvSpPr>
        <p:spPr>
          <a:xfrm>
            <a:off x="2623950" y="1611213"/>
            <a:ext cx="3896100" cy="1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2" name="Google Shape;722;p28"/>
          <p:cNvSpPr txBox="1"/>
          <p:nvPr>
            <p:ph type="title"/>
          </p:nvPr>
        </p:nvSpPr>
        <p:spPr>
          <a:xfrm>
            <a:off x="2236950" y="628813"/>
            <a:ext cx="4670100" cy="9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7200"/>
            </a:lvl9pPr>
          </a:lstStyle>
          <a:p/>
        </p:txBody>
      </p:sp>
      <p:sp>
        <p:nvSpPr>
          <p:cNvPr id="723" name="Google Shape;723;p28"/>
          <p:cNvSpPr/>
          <p:nvPr/>
        </p:nvSpPr>
        <p:spPr>
          <a:xfrm>
            <a:off x="-682275" y="3846150"/>
            <a:ext cx="784175" cy="891850"/>
          </a:xfrm>
          <a:custGeom>
            <a:rect b="b" l="l" r="r" t="t"/>
            <a:pathLst>
              <a:path extrusionOk="0" h="35674" w="31367">
                <a:moveTo>
                  <a:pt x="15191" y="1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9"/>
                </a:lnTo>
                <a:lnTo>
                  <a:pt x="30885" y="8501"/>
                </a:lnTo>
                <a:lnTo>
                  <a:pt x="15191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8"/>
          <p:cNvSpPr/>
          <p:nvPr/>
        </p:nvSpPr>
        <p:spPr>
          <a:xfrm>
            <a:off x="160300" y="3844425"/>
            <a:ext cx="784150" cy="891275"/>
          </a:xfrm>
          <a:custGeom>
            <a:rect b="b" l="l" r="r" t="t"/>
            <a:pathLst>
              <a:path extrusionOk="0" h="35651" w="31366">
                <a:moveTo>
                  <a:pt x="15213" y="1"/>
                </a:moveTo>
                <a:lnTo>
                  <a:pt x="0" y="9326"/>
                </a:lnTo>
                <a:lnTo>
                  <a:pt x="481" y="27151"/>
                </a:lnTo>
                <a:lnTo>
                  <a:pt x="16153" y="35651"/>
                </a:lnTo>
                <a:lnTo>
                  <a:pt x="31366" y="26326"/>
                </a:lnTo>
                <a:lnTo>
                  <a:pt x="30885" y="8501"/>
                </a:lnTo>
                <a:lnTo>
                  <a:pt x="15213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8"/>
          <p:cNvSpPr/>
          <p:nvPr/>
        </p:nvSpPr>
        <p:spPr>
          <a:xfrm>
            <a:off x="1002850" y="3842150"/>
            <a:ext cx="784175" cy="891850"/>
          </a:xfrm>
          <a:custGeom>
            <a:rect b="b" l="l" r="r" t="t"/>
            <a:pathLst>
              <a:path extrusionOk="0" h="35674" w="31367">
                <a:moveTo>
                  <a:pt x="15214" y="0"/>
                </a:moveTo>
                <a:lnTo>
                  <a:pt x="1" y="9348"/>
                </a:lnTo>
                <a:lnTo>
                  <a:pt x="482" y="27173"/>
                </a:lnTo>
                <a:lnTo>
                  <a:pt x="16176" y="35673"/>
                </a:lnTo>
                <a:lnTo>
                  <a:pt x="31366" y="26348"/>
                </a:lnTo>
                <a:lnTo>
                  <a:pt x="30908" y="8523"/>
                </a:lnTo>
                <a:lnTo>
                  <a:pt x="15214" y="0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8"/>
          <p:cNvSpPr/>
          <p:nvPr/>
        </p:nvSpPr>
        <p:spPr>
          <a:xfrm>
            <a:off x="-246950" y="4575875"/>
            <a:ext cx="784150" cy="891850"/>
          </a:xfrm>
          <a:custGeom>
            <a:rect b="b" l="l" r="r" t="t"/>
            <a:pathLst>
              <a:path extrusionOk="0" h="35674" w="31366">
                <a:moveTo>
                  <a:pt x="15213" y="1"/>
                </a:moveTo>
                <a:lnTo>
                  <a:pt x="0" y="9325"/>
                </a:lnTo>
                <a:lnTo>
                  <a:pt x="481" y="27150"/>
                </a:lnTo>
                <a:lnTo>
                  <a:pt x="16153" y="35673"/>
                </a:lnTo>
                <a:lnTo>
                  <a:pt x="31366" y="26326"/>
                </a:lnTo>
                <a:lnTo>
                  <a:pt x="30885" y="8501"/>
                </a:lnTo>
                <a:lnTo>
                  <a:pt x="15213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8"/>
          <p:cNvSpPr/>
          <p:nvPr/>
        </p:nvSpPr>
        <p:spPr>
          <a:xfrm>
            <a:off x="596175" y="4574150"/>
            <a:ext cx="784175" cy="891275"/>
          </a:xfrm>
          <a:custGeom>
            <a:rect b="b" l="l" r="r" t="t"/>
            <a:pathLst>
              <a:path extrusionOk="0" h="35651" w="31367">
                <a:moveTo>
                  <a:pt x="15191" y="1"/>
                </a:moveTo>
                <a:lnTo>
                  <a:pt x="1" y="9326"/>
                </a:lnTo>
                <a:lnTo>
                  <a:pt x="459" y="27151"/>
                </a:lnTo>
                <a:lnTo>
                  <a:pt x="16153" y="35651"/>
                </a:lnTo>
                <a:lnTo>
                  <a:pt x="31366" y="26326"/>
                </a:lnTo>
                <a:lnTo>
                  <a:pt x="30885" y="8501"/>
                </a:lnTo>
                <a:lnTo>
                  <a:pt x="15191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8"/>
          <p:cNvSpPr/>
          <p:nvPr/>
        </p:nvSpPr>
        <p:spPr>
          <a:xfrm>
            <a:off x="-710850" y="2360250"/>
            <a:ext cx="784175" cy="891850"/>
          </a:xfrm>
          <a:custGeom>
            <a:rect b="b" l="l" r="r" t="t"/>
            <a:pathLst>
              <a:path extrusionOk="0" h="35674" w="31367">
                <a:moveTo>
                  <a:pt x="15191" y="1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9"/>
                </a:lnTo>
                <a:lnTo>
                  <a:pt x="30885" y="8501"/>
                </a:lnTo>
                <a:lnTo>
                  <a:pt x="15191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8"/>
          <p:cNvSpPr/>
          <p:nvPr/>
        </p:nvSpPr>
        <p:spPr>
          <a:xfrm>
            <a:off x="131725" y="2358525"/>
            <a:ext cx="784150" cy="891275"/>
          </a:xfrm>
          <a:custGeom>
            <a:rect b="b" l="l" r="r" t="t"/>
            <a:pathLst>
              <a:path extrusionOk="0" h="35651" w="31366">
                <a:moveTo>
                  <a:pt x="15213" y="1"/>
                </a:moveTo>
                <a:lnTo>
                  <a:pt x="0" y="9326"/>
                </a:lnTo>
                <a:lnTo>
                  <a:pt x="481" y="27151"/>
                </a:lnTo>
                <a:lnTo>
                  <a:pt x="16153" y="35651"/>
                </a:lnTo>
                <a:lnTo>
                  <a:pt x="31366" y="26326"/>
                </a:lnTo>
                <a:lnTo>
                  <a:pt x="30885" y="8501"/>
                </a:lnTo>
                <a:lnTo>
                  <a:pt x="15213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8"/>
          <p:cNvSpPr/>
          <p:nvPr/>
        </p:nvSpPr>
        <p:spPr>
          <a:xfrm>
            <a:off x="974275" y="2356250"/>
            <a:ext cx="784175" cy="891850"/>
          </a:xfrm>
          <a:custGeom>
            <a:rect b="b" l="l" r="r" t="t"/>
            <a:pathLst>
              <a:path extrusionOk="0" h="35674" w="31367">
                <a:moveTo>
                  <a:pt x="15214" y="0"/>
                </a:moveTo>
                <a:lnTo>
                  <a:pt x="1" y="9348"/>
                </a:lnTo>
                <a:lnTo>
                  <a:pt x="482" y="27173"/>
                </a:lnTo>
                <a:lnTo>
                  <a:pt x="16176" y="35673"/>
                </a:lnTo>
                <a:lnTo>
                  <a:pt x="31366" y="26348"/>
                </a:lnTo>
                <a:lnTo>
                  <a:pt x="30908" y="8523"/>
                </a:lnTo>
                <a:lnTo>
                  <a:pt x="15214" y="0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8"/>
          <p:cNvSpPr/>
          <p:nvPr/>
        </p:nvSpPr>
        <p:spPr>
          <a:xfrm>
            <a:off x="-1118100" y="3091700"/>
            <a:ext cx="784175" cy="891850"/>
          </a:xfrm>
          <a:custGeom>
            <a:rect b="b" l="l" r="r" t="t"/>
            <a:pathLst>
              <a:path extrusionOk="0" h="35674" w="31367">
                <a:moveTo>
                  <a:pt x="15191" y="0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191" y="0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8"/>
          <p:cNvSpPr/>
          <p:nvPr/>
        </p:nvSpPr>
        <p:spPr>
          <a:xfrm>
            <a:off x="-275525" y="3089975"/>
            <a:ext cx="784150" cy="891850"/>
          </a:xfrm>
          <a:custGeom>
            <a:rect b="b" l="l" r="r" t="t"/>
            <a:pathLst>
              <a:path extrusionOk="0" h="35674" w="31366">
                <a:moveTo>
                  <a:pt x="15213" y="1"/>
                </a:moveTo>
                <a:lnTo>
                  <a:pt x="0" y="9325"/>
                </a:lnTo>
                <a:lnTo>
                  <a:pt x="481" y="27150"/>
                </a:lnTo>
                <a:lnTo>
                  <a:pt x="16153" y="35673"/>
                </a:lnTo>
                <a:lnTo>
                  <a:pt x="31366" y="26326"/>
                </a:lnTo>
                <a:lnTo>
                  <a:pt x="30885" y="8501"/>
                </a:lnTo>
                <a:lnTo>
                  <a:pt x="15213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8"/>
          <p:cNvSpPr/>
          <p:nvPr/>
        </p:nvSpPr>
        <p:spPr>
          <a:xfrm>
            <a:off x="-710850" y="883875"/>
            <a:ext cx="784175" cy="891850"/>
          </a:xfrm>
          <a:custGeom>
            <a:rect b="b" l="l" r="r" t="t"/>
            <a:pathLst>
              <a:path extrusionOk="0" h="35674" w="31367">
                <a:moveTo>
                  <a:pt x="15191" y="1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9"/>
                </a:lnTo>
                <a:lnTo>
                  <a:pt x="30885" y="8501"/>
                </a:lnTo>
                <a:lnTo>
                  <a:pt x="15191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8"/>
          <p:cNvSpPr/>
          <p:nvPr/>
        </p:nvSpPr>
        <p:spPr>
          <a:xfrm>
            <a:off x="131725" y="882150"/>
            <a:ext cx="784150" cy="891275"/>
          </a:xfrm>
          <a:custGeom>
            <a:rect b="b" l="l" r="r" t="t"/>
            <a:pathLst>
              <a:path extrusionOk="0" h="35651" w="31366">
                <a:moveTo>
                  <a:pt x="15213" y="1"/>
                </a:moveTo>
                <a:lnTo>
                  <a:pt x="0" y="9326"/>
                </a:lnTo>
                <a:lnTo>
                  <a:pt x="481" y="27151"/>
                </a:lnTo>
                <a:lnTo>
                  <a:pt x="16153" y="35651"/>
                </a:lnTo>
                <a:lnTo>
                  <a:pt x="31366" y="26326"/>
                </a:lnTo>
                <a:lnTo>
                  <a:pt x="30885" y="8501"/>
                </a:lnTo>
                <a:lnTo>
                  <a:pt x="15213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8"/>
          <p:cNvSpPr/>
          <p:nvPr/>
        </p:nvSpPr>
        <p:spPr>
          <a:xfrm>
            <a:off x="974275" y="879875"/>
            <a:ext cx="784175" cy="891850"/>
          </a:xfrm>
          <a:custGeom>
            <a:rect b="b" l="l" r="r" t="t"/>
            <a:pathLst>
              <a:path extrusionOk="0" h="35674" w="31367">
                <a:moveTo>
                  <a:pt x="15214" y="0"/>
                </a:moveTo>
                <a:lnTo>
                  <a:pt x="1" y="9348"/>
                </a:lnTo>
                <a:lnTo>
                  <a:pt x="482" y="27173"/>
                </a:lnTo>
                <a:lnTo>
                  <a:pt x="16176" y="35673"/>
                </a:lnTo>
                <a:lnTo>
                  <a:pt x="31366" y="26348"/>
                </a:lnTo>
                <a:lnTo>
                  <a:pt x="30908" y="8523"/>
                </a:lnTo>
                <a:lnTo>
                  <a:pt x="15214" y="0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8"/>
          <p:cNvSpPr/>
          <p:nvPr/>
        </p:nvSpPr>
        <p:spPr>
          <a:xfrm>
            <a:off x="-1118100" y="1615325"/>
            <a:ext cx="784175" cy="891850"/>
          </a:xfrm>
          <a:custGeom>
            <a:rect b="b" l="l" r="r" t="t"/>
            <a:pathLst>
              <a:path extrusionOk="0" h="35674" w="31367">
                <a:moveTo>
                  <a:pt x="15191" y="0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191" y="0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8"/>
          <p:cNvSpPr/>
          <p:nvPr/>
        </p:nvSpPr>
        <p:spPr>
          <a:xfrm>
            <a:off x="567600" y="1611875"/>
            <a:ext cx="784175" cy="891275"/>
          </a:xfrm>
          <a:custGeom>
            <a:rect b="b" l="l" r="r" t="t"/>
            <a:pathLst>
              <a:path extrusionOk="0" h="35651" w="31367">
                <a:moveTo>
                  <a:pt x="15191" y="1"/>
                </a:moveTo>
                <a:lnTo>
                  <a:pt x="1" y="9326"/>
                </a:lnTo>
                <a:lnTo>
                  <a:pt x="459" y="27151"/>
                </a:lnTo>
                <a:lnTo>
                  <a:pt x="16153" y="35651"/>
                </a:lnTo>
                <a:lnTo>
                  <a:pt x="31366" y="26326"/>
                </a:lnTo>
                <a:lnTo>
                  <a:pt x="30885" y="8501"/>
                </a:lnTo>
                <a:lnTo>
                  <a:pt x="15191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8"/>
          <p:cNvSpPr/>
          <p:nvPr/>
        </p:nvSpPr>
        <p:spPr>
          <a:xfrm>
            <a:off x="-710850" y="-571975"/>
            <a:ext cx="784175" cy="891850"/>
          </a:xfrm>
          <a:custGeom>
            <a:rect b="b" l="l" r="r" t="t"/>
            <a:pathLst>
              <a:path extrusionOk="0" h="35674" w="31367">
                <a:moveTo>
                  <a:pt x="15191" y="1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9"/>
                </a:lnTo>
                <a:lnTo>
                  <a:pt x="30885" y="8501"/>
                </a:lnTo>
                <a:lnTo>
                  <a:pt x="15191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8"/>
          <p:cNvSpPr/>
          <p:nvPr/>
        </p:nvSpPr>
        <p:spPr>
          <a:xfrm>
            <a:off x="131725" y="-573700"/>
            <a:ext cx="784150" cy="891275"/>
          </a:xfrm>
          <a:custGeom>
            <a:rect b="b" l="l" r="r" t="t"/>
            <a:pathLst>
              <a:path extrusionOk="0" h="35651" w="31366">
                <a:moveTo>
                  <a:pt x="15213" y="1"/>
                </a:moveTo>
                <a:lnTo>
                  <a:pt x="0" y="9326"/>
                </a:lnTo>
                <a:lnTo>
                  <a:pt x="481" y="27151"/>
                </a:lnTo>
                <a:lnTo>
                  <a:pt x="16153" y="35651"/>
                </a:lnTo>
                <a:lnTo>
                  <a:pt x="31366" y="26326"/>
                </a:lnTo>
                <a:lnTo>
                  <a:pt x="30885" y="8501"/>
                </a:lnTo>
                <a:lnTo>
                  <a:pt x="15213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8"/>
          <p:cNvSpPr/>
          <p:nvPr/>
        </p:nvSpPr>
        <p:spPr>
          <a:xfrm>
            <a:off x="-1118100" y="159475"/>
            <a:ext cx="784175" cy="891850"/>
          </a:xfrm>
          <a:custGeom>
            <a:rect b="b" l="l" r="r" t="t"/>
            <a:pathLst>
              <a:path extrusionOk="0" h="35674" w="31367">
                <a:moveTo>
                  <a:pt x="15191" y="0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191" y="0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8"/>
          <p:cNvSpPr/>
          <p:nvPr/>
        </p:nvSpPr>
        <p:spPr>
          <a:xfrm>
            <a:off x="-275525" y="157750"/>
            <a:ext cx="784150" cy="891850"/>
          </a:xfrm>
          <a:custGeom>
            <a:rect b="b" l="l" r="r" t="t"/>
            <a:pathLst>
              <a:path extrusionOk="0" h="35674" w="31366">
                <a:moveTo>
                  <a:pt x="15213" y="1"/>
                </a:moveTo>
                <a:lnTo>
                  <a:pt x="0" y="9325"/>
                </a:lnTo>
                <a:lnTo>
                  <a:pt x="481" y="27150"/>
                </a:lnTo>
                <a:lnTo>
                  <a:pt x="16153" y="35673"/>
                </a:lnTo>
                <a:lnTo>
                  <a:pt x="31366" y="26326"/>
                </a:lnTo>
                <a:lnTo>
                  <a:pt x="30885" y="8501"/>
                </a:lnTo>
                <a:lnTo>
                  <a:pt x="15213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8"/>
          <p:cNvSpPr/>
          <p:nvPr/>
        </p:nvSpPr>
        <p:spPr>
          <a:xfrm>
            <a:off x="1884325" y="3844425"/>
            <a:ext cx="784150" cy="891275"/>
          </a:xfrm>
          <a:custGeom>
            <a:rect b="b" l="l" r="r" t="t"/>
            <a:pathLst>
              <a:path extrusionOk="0" h="35651" w="31366">
                <a:moveTo>
                  <a:pt x="15213" y="1"/>
                </a:moveTo>
                <a:lnTo>
                  <a:pt x="0" y="9326"/>
                </a:lnTo>
                <a:lnTo>
                  <a:pt x="481" y="27151"/>
                </a:lnTo>
                <a:lnTo>
                  <a:pt x="16153" y="35651"/>
                </a:lnTo>
                <a:lnTo>
                  <a:pt x="31366" y="26326"/>
                </a:lnTo>
                <a:lnTo>
                  <a:pt x="30885" y="8501"/>
                </a:lnTo>
                <a:lnTo>
                  <a:pt x="15213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8"/>
          <p:cNvSpPr/>
          <p:nvPr/>
        </p:nvSpPr>
        <p:spPr>
          <a:xfrm>
            <a:off x="1855750" y="2358525"/>
            <a:ext cx="784150" cy="891275"/>
          </a:xfrm>
          <a:custGeom>
            <a:rect b="b" l="l" r="r" t="t"/>
            <a:pathLst>
              <a:path extrusionOk="0" h="35651" w="31366">
                <a:moveTo>
                  <a:pt x="15213" y="1"/>
                </a:moveTo>
                <a:lnTo>
                  <a:pt x="0" y="9326"/>
                </a:lnTo>
                <a:lnTo>
                  <a:pt x="481" y="27151"/>
                </a:lnTo>
                <a:lnTo>
                  <a:pt x="16153" y="35651"/>
                </a:lnTo>
                <a:lnTo>
                  <a:pt x="31366" y="26326"/>
                </a:lnTo>
                <a:lnTo>
                  <a:pt x="30885" y="8501"/>
                </a:lnTo>
                <a:lnTo>
                  <a:pt x="15213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8"/>
          <p:cNvSpPr/>
          <p:nvPr/>
        </p:nvSpPr>
        <p:spPr>
          <a:xfrm>
            <a:off x="1410400" y="3089975"/>
            <a:ext cx="784150" cy="891850"/>
          </a:xfrm>
          <a:custGeom>
            <a:rect b="b" l="l" r="r" t="t"/>
            <a:pathLst>
              <a:path extrusionOk="0" h="35674" w="31366">
                <a:moveTo>
                  <a:pt x="15213" y="1"/>
                </a:moveTo>
                <a:lnTo>
                  <a:pt x="0" y="9325"/>
                </a:lnTo>
                <a:lnTo>
                  <a:pt x="481" y="27150"/>
                </a:lnTo>
                <a:lnTo>
                  <a:pt x="16153" y="35673"/>
                </a:lnTo>
                <a:lnTo>
                  <a:pt x="31366" y="26326"/>
                </a:lnTo>
                <a:lnTo>
                  <a:pt x="30885" y="8501"/>
                </a:lnTo>
                <a:lnTo>
                  <a:pt x="15213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5" name="Google Shape;745;p28"/>
          <p:cNvGrpSpPr/>
          <p:nvPr/>
        </p:nvGrpSpPr>
        <p:grpSpPr>
          <a:xfrm>
            <a:off x="5310450" y="-698287"/>
            <a:ext cx="7109975" cy="3087300"/>
            <a:chOff x="238125" y="1301825"/>
            <a:chExt cx="7109975" cy="3087300"/>
          </a:xfrm>
        </p:grpSpPr>
        <p:sp>
          <p:nvSpPr>
            <p:cNvPr id="746" name="Google Shape;746;p28"/>
            <p:cNvSpPr/>
            <p:nvPr/>
          </p:nvSpPr>
          <p:spPr>
            <a:xfrm>
              <a:off x="238125" y="131497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74"/>
                  </a:lnTo>
                  <a:lnTo>
                    <a:pt x="16152" y="35674"/>
                  </a:lnTo>
                  <a:lnTo>
                    <a:pt x="31366" y="26349"/>
                  </a:lnTo>
                  <a:lnTo>
                    <a:pt x="30884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1080675" y="131327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1507400" y="2041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0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1923825" y="131097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2766375" y="1309250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74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3193100" y="2037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3609525" y="130755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4035675" y="2035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4452075" y="1305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4878800" y="2033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5721375" y="2032100"/>
              <a:ext cx="784150" cy="891275"/>
            </a:xfrm>
            <a:custGeom>
              <a:rect b="b" l="l" r="r" t="t"/>
              <a:pathLst>
                <a:path extrusionOk="0" h="35651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6137775" y="1301825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6563925" y="2029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1943300" y="277100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73"/>
                  </a:lnTo>
                  <a:lnTo>
                    <a:pt x="16152" y="35673"/>
                  </a:lnTo>
                  <a:lnTo>
                    <a:pt x="31366" y="26325"/>
                  </a:lnTo>
                  <a:lnTo>
                    <a:pt x="30884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2785850" y="276927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3212575" y="3497275"/>
              <a:ext cx="783600" cy="891850"/>
            </a:xfrm>
            <a:custGeom>
              <a:rect b="b" l="l" r="r" t="t"/>
              <a:pathLst>
                <a:path extrusionOk="0" h="35674" w="31344">
                  <a:moveTo>
                    <a:pt x="15191" y="1"/>
                  </a:moveTo>
                  <a:lnTo>
                    <a:pt x="0" y="9326"/>
                  </a:lnTo>
                  <a:lnTo>
                    <a:pt x="459" y="27174"/>
                  </a:lnTo>
                  <a:lnTo>
                    <a:pt x="16153" y="35674"/>
                  </a:lnTo>
                  <a:lnTo>
                    <a:pt x="31343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3628425" y="276700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055150" y="349557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471550" y="2765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897700" y="3493850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5314125" y="2763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8" name="Google Shape;768;p28"/>
          <p:cNvSpPr txBox="1"/>
          <p:nvPr/>
        </p:nvSpPr>
        <p:spPr>
          <a:xfrm>
            <a:off x="3009750" y="3600325"/>
            <a:ext cx="31242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text">
  <p:cSld name="SECTION_HEADER_1"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29"/>
          <p:cNvSpPr txBox="1"/>
          <p:nvPr>
            <p:ph type="title"/>
          </p:nvPr>
        </p:nvSpPr>
        <p:spPr>
          <a:xfrm>
            <a:off x="2266938" y="1710150"/>
            <a:ext cx="4610100" cy="133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771" name="Google Shape;771;p29"/>
          <p:cNvSpPr txBox="1"/>
          <p:nvPr>
            <p:ph idx="1" type="subTitle"/>
          </p:nvPr>
        </p:nvSpPr>
        <p:spPr>
          <a:xfrm flipH="1">
            <a:off x="2531850" y="3123825"/>
            <a:ext cx="4080300" cy="10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grpSp>
        <p:nvGrpSpPr>
          <p:cNvPr id="772" name="Google Shape;772;p29"/>
          <p:cNvGrpSpPr/>
          <p:nvPr/>
        </p:nvGrpSpPr>
        <p:grpSpPr>
          <a:xfrm>
            <a:off x="7639218" y="3503784"/>
            <a:ext cx="1879523" cy="2154463"/>
            <a:chOff x="5314125" y="2029825"/>
            <a:chExt cx="2053450" cy="2353575"/>
          </a:xfrm>
        </p:grpSpPr>
        <p:sp>
          <p:nvSpPr>
            <p:cNvPr id="773" name="Google Shape;773;p29"/>
            <p:cNvSpPr/>
            <p:nvPr/>
          </p:nvSpPr>
          <p:spPr>
            <a:xfrm>
              <a:off x="6563925" y="2029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5314125" y="2763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5740850" y="3491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190" y="1"/>
                  </a:moveTo>
                  <a:lnTo>
                    <a:pt x="0" y="9326"/>
                  </a:lnTo>
                  <a:lnTo>
                    <a:pt x="481" y="27174"/>
                  </a:lnTo>
                  <a:lnTo>
                    <a:pt x="16153" y="35674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0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6157250" y="2761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191" y="1"/>
                  </a:moveTo>
                  <a:lnTo>
                    <a:pt x="1" y="9326"/>
                  </a:lnTo>
                  <a:lnTo>
                    <a:pt x="459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6583400" y="3489850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29"/>
          <p:cNvGrpSpPr/>
          <p:nvPr/>
        </p:nvGrpSpPr>
        <p:grpSpPr>
          <a:xfrm>
            <a:off x="-466226" y="-561730"/>
            <a:ext cx="3457461" cy="2188740"/>
            <a:chOff x="-466226" y="-561730"/>
            <a:chExt cx="3457461" cy="2188740"/>
          </a:xfrm>
        </p:grpSpPr>
        <p:sp>
          <p:nvSpPr>
            <p:cNvPr id="779" name="Google Shape;779;p29"/>
            <p:cNvSpPr/>
            <p:nvPr/>
          </p:nvSpPr>
          <p:spPr>
            <a:xfrm>
              <a:off x="-87687" y="-556920"/>
              <a:ext cx="728891" cy="828975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48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7" y="26348"/>
                  </a:lnTo>
                  <a:lnTo>
                    <a:pt x="30885" y="8523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695486" y="-558523"/>
              <a:ext cx="728891" cy="828975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0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478659" y="-560127"/>
              <a:ext cx="728867" cy="828975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75" y="35674"/>
                  </a:lnTo>
                  <a:lnTo>
                    <a:pt x="31366" y="26326"/>
                  </a:lnTo>
                  <a:lnTo>
                    <a:pt x="30907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2262344" y="-561730"/>
              <a:ext cx="728891" cy="828440"/>
            </a:xfrm>
            <a:custGeom>
              <a:rect b="b" l="l" r="r" t="t"/>
              <a:pathLst>
                <a:path extrusionOk="0" h="35651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-466226" y="122940"/>
              <a:ext cx="728891" cy="828975"/>
            </a:xfrm>
            <a:custGeom>
              <a:rect b="b" l="l" r="r" t="t"/>
              <a:pathLst>
                <a:path extrusionOk="0" h="35674" w="31367">
                  <a:moveTo>
                    <a:pt x="15214" y="1"/>
                  </a:moveTo>
                  <a:lnTo>
                    <a:pt x="1" y="9349"/>
                  </a:lnTo>
                  <a:lnTo>
                    <a:pt x="482" y="27174"/>
                  </a:lnTo>
                  <a:lnTo>
                    <a:pt x="16153" y="35674"/>
                  </a:lnTo>
                  <a:lnTo>
                    <a:pt x="31367" y="26349"/>
                  </a:lnTo>
                  <a:lnTo>
                    <a:pt x="30885" y="8524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316947" y="121360"/>
              <a:ext cx="728891" cy="828951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713588" y="798570"/>
              <a:ext cx="728891" cy="828440"/>
            </a:xfrm>
            <a:custGeom>
              <a:rect b="b" l="l" r="r" t="t"/>
              <a:pathLst>
                <a:path extrusionOk="0" h="35651" w="31367">
                  <a:moveTo>
                    <a:pt x="15191" y="0"/>
                  </a:moveTo>
                  <a:lnTo>
                    <a:pt x="0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1100655" y="119756"/>
              <a:ext cx="728867" cy="828975"/>
            </a:xfrm>
            <a:custGeom>
              <a:rect b="b" l="l" r="r" t="t"/>
              <a:pathLst>
                <a:path extrusionOk="0" h="35674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73"/>
                  </a:lnTo>
                  <a:lnTo>
                    <a:pt x="16152" y="35673"/>
                  </a:lnTo>
                  <a:lnTo>
                    <a:pt x="31366" y="26325"/>
                  </a:lnTo>
                  <a:lnTo>
                    <a:pt x="30884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29"/>
          <p:cNvGrpSpPr/>
          <p:nvPr/>
        </p:nvGrpSpPr>
        <p:grpSpPr>
          <a:xfrm>
            <a:off x="3450663" y="-567051"/>
            <a:ext cx="1890580" cy="1510461"/>
            <a:chOff x="3450663" y="-567051"/>
            <a:chExt cx="1890580" cy="1510461"/>
          </a:xfrm>
        </p:grpSpPr>
        <p:sp>
          <p:nvSpPr>
            <p:cNvPr id="788" name="Google Shape;788;p29"/>
            <p:cNvSpPr/>
            <p:nvPr/>
          </p:nvSpPr>
          <p:spPr>
            <a:xfrm>
              <a:off x="3829202" y="-565448"/>
              <a:ext cx="728891" cy="828975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4612376" y="-567051"/>
              <a:ext cx="728867" cy="828440"/>
            </a:xfrm>
            <a:custGeom>
              <a:rect b="b" l="l" r="r" t="t"/>
              <a:pathLst>
                <a:path extrusionOk="0" h="35651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3450663" y="114435"/>
              <a:ext cx="728891" cy="828975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4233837" y="112831"/>
              <a:ext cx="728867" cy="828975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29"/>
          <p:cNvGrpSpPr/>
          <p:nvPr/>
        </p:nvGrpSpPr>
        <p:grpSpPr>
          <a:xfrm>
            <a:off x="1650438" y="4827681"/>
            <a:ext cx="1512041" cy="830578"/>
            <a:chOff x="3450663" y="112831"/>
            <a:chExt cx="1512041" cy="830578"/>
          </a:xfrm>
        </p:grpSpPr>
        <p:sp>
          <p:nvSpPr>
            <p:cNvPr id="793" name="Google Shape;793;p29"/>
            <p:cNvSpPr/>
            <p:nvPr/>
          </p:nvSpPr>
          <p:spPr>
            <a:xfrm>
              <a:off x="3450663" y="114435"/>
              <a:ext cx="728891" cy="828975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4233837" y="112831"/>
              <a:ext cx="728867" cy="828975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6">
    <p:bg>
      <p:bgPr>
        <a:solidFill>
          <a:schemeClr val="dk2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0"/>
          <p:cNvSpPr/>
          <p:nvPr/>
        </p:nvSpPr>
        <p:spPr>
          <a:xfrm>
            <a:off x="-682275" y="3846150"/>
            <a:ext cx="784175" cy="891850"/>
          </a:xfrm>
          <a:custGeom>
            <a:rect b="b" l="l" r="r" t="t"/>
            <a:pathLst>
              <a:path extrusionOk="0" h="35674" w="31367">
                <a:moveTo>
                  <a:pt x="15191" y="1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9"/>
                </a:lnTo>
                <a:lnTo>
                  <a:pt x="30885" y="8501"/>
                </a:lnTo>
                <a:lnTo>
                  <a:pt x="15191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0"/>
          <p:cNvSpPr/>
          <p:nvPr/>
        </p:nvSpPr>
        <p:spPr>
          <a:xfrm>
            <a:off x="160300" y="3844425"/>
            <a:ext cx="784150" cy="891275"/>
          </a:xfrm>
          <a:custGeom>
            <a:rect b="b" l="l" r="r" t="t"/>
            <a:pathLst>
              <a:path extrusionOk="0" h="35651" w="31366">
                <a:moveTo>
                  <a:pt x="15213" y="1"/>
                </a:moveTo>
                <a:lnTo>
                  <a:pt x="0" y="9326"/>
                </a:lnTo>
                <a:lnTo>
                  <a:pt x="481" y="27151"/>
                </a:lnTo>
                <a:lnTo>
                  <a:pt x="16153" y="35651"/>
                </a:lnTo>
                <a:lnTo>
                  <a:pt x="31366" y="26326"/>
                </a:lnTo>
                <a:lnTo>
                  <a:pt x="30885" y="8501"/>
                </a:lnTo>
                <a:lnTo>
                  <a:pt x="15213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0"/>
          <p:cNvSpPr/>
          <p:nvPr/>
        </p:nvSpPr>
        <p:spPr>
          <a:xfrm>
            <a:off x="1002850" y="3842150"/>
            <a:ext cx="784175" cy="891850"/>
          </a:xfrm>
          <a:custGeom>
            <a:rect b="b" l="l" r="r" t="t"/>
            <a:pathLst>
              <a:path extrusionOk="0" h="35674" w="31367">
                <a:moveTo>
                  <a:pt x="15214" y="0"/>
                </a:moveTo>
                <a:lnTo>
                  <a:pt x="1" y="9348"/>
                </a:lnTo>
                <a:lnTo>
                  <a:pt x="482" y="27173"/>
                </a:lnTo>
                <a:lnTo>
                  <a:pt x="16176" y="35673"/>
                </a:lnTo>
                <a:lnTo>
                  <a:pt x="31366" y="26348"/>
                </a:lnTo>
                <a:lnTo>
                  <a:pt x="30908" y="8523"/>
                </a:lnTo>
                <a:lnTo>
                  <a:pt x="15214" y="0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0"/>
          <p:cNvSpPr/>
          <p:nvPr/>
        </p:nvSpPr>
        <p:spPr>
          <a:xfrm>
            <a:off x="-246950" y="4575875"/>
            <a:ext cx="784150" cy="891850"/>
          </a:xfrm>
          <a:custGeom>
            <a:rect b="b" l="l" r="r" t="t"/>
            <a:pathLst>
              <a:path extrusionOk="0" h="35674" w="31366">
                <a:moveTo>
                  <a:pt x="15213" y="1"/>
                </a:moveTo>
                <a:lnTo>
                  <a:pt x="0" y="9325"/>
                </a:lnTo>
                <a:lnTo>
                  <a:pt x="481" y="27150"/>
                </a:lnTo>
                <a:lnTo>
                  <a:pt x="16153" y="35673"/>
                </a:lnTo>
                <a:lnTo>
                  <a:pt x="31366" y="26326"/>
                </a:lnTo>
                <a:lnTo>
                  <a:pt x="30885" y="8501"/>
                </a:lnTo>
                <a:lnTo>
                  <a:pt x="15213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0"/>
          <p:cNvSpPr/>
          <p:nvPr/>
        </p:nvSpPr>
        <p:spPr>
          <a:xfrm>
            <a:off x="596175" y="4574150"/>
            <a:ext cx="784175" cy="891275"/>
          </a:xfrm>
          <a:custGeom>
            <a:rect b="b" l="l" r="r" t="t"/>
            <a:pathLst>
              <a:path extrusionOk="0" h="35651" w="31367">
                <a:moveTo>
                  <a:pt x="15191" y="1"/>
                </a:moveTo>
                <a:lnTo>
                  <a:pt x="1" y="9326"/>
                </a:lnTo>
                <a:lnTo>
                  <a:pt x="459" y="27151"/>
                </a:lnTo>
                <a:lnTo>
                  <a:pt x="16153" y="35651"/>
                </a:lnTo>
                <a:lnTo>
                  <a:pt x="31366" y="26326"/>
                </a:lnTo>
                <a:lnTo>
                  <a:pt x="30885" y="8501"/>
                </a:lnTo>
                <a:lnTo>
                  <a:pt x="15191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0"/>
          <p:cNvSpPr/>
          <p:nvPr/>
        </p:nvSpPr>
        <p:spPr>
          <a:xfrm>
            <a:off x="-710850" y="2360250"/>
            <a:ext cx="784175" cy="891850"/>
          </a:xfrm>
          <a:custGeom>
            <a:rect b="b" l="l" r="r" t="t"/>
            <a:pathLst>
              <a:path extrusionOk="0" h="35674" w="31367">
                <a:moveTo>
                  <a:pt x="15191" y="1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9"/>
                </a:lnTo>
                <a:lnTo>
                  <a:pt x="30885" y="8501"/>
                </a:lnTo>
                <a:lnTo>
                  <a:pt x="15191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0"/>
          <p:cNvSpPr/>
          <p:nvPr/>
        </p:nvSpPr>
        <p:spPr>
          <a:xfrm>
            <a:off x="131725" y="2358525"/>
            <a:ext cx="784150" cy="891275"/>
          </a:xfrm>
          <a:custGeom>
            <a:rect b="b" l="l" r="r" t="t"/>
            <a:pathLst>
              <a:path extrusionOk="0" h="35651" w="31366">
                <a:moveTo>
                  <a:pt x="15213" y="1"/>
                </a:moveTo>
                <a:lnTo>
                  <a:pt x="0" y="9326"/>
                </a:lnTo>
                <a:lnTo>
                  <a:pt x="481" y="27151"/>
                </a:lnTo>
                <a:lnTo>
                  <a:pt x="16153" y="35651"/>
                </a:lnTo>
                <a:lnTo>
                  <a:pt x="31366" y="26326"/>
                </a:lnTo>
                <a:lnTo>
                  <a:pt x="30885" y="8501"/>
                </a:lnTo>
                <a:lnTo>
                  <a:pt x="15213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0"/>
          <p:cNvSpPr/>
          <p:nvPr/>
        </p:nvSpPr>
        <p:spPr>
          <a:xfrm>
            <a:off x="974275" y="2356250"/>
            <a:ext cx="784175" cy="891850"/>
          </a:xfrm>
          <a:custGeom>
            <a:rect b="b" l="l" r="r" t="t"/>
            <a:pathLst>
              <a:path extrusionOk="0" h="35674" w="31367">
                <a:moveTo>
                  <a:pt x="15214" y="0"/>
                </a:moveTo>
                <a:lnTo>
                  <a:pt x="1" y="9348"/>
                </a:lnTo>
                <a:lnTo>
                  <a:pt x="482" y="27173"/>
                </a:lnTo>
                <a:lnTo>
                  <a:pt x="16176" y="35673"/>
                </a:lnTo>
                <a:lnTo>
                  <a:pt x="31366" y="26348"/>
                </a:lnTo>
                <a:lnTo>
                  <a:pt x="30908" y="8523"/>
                </a:lnTo>
                <a:lnTo>
                  <a:pt x="15214" y="0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0"/>
          <p:cNvSpPr/>
          <p:nvPr/>
        </p:nvSpPr>
        <p:spPr>
          <a:xfrm>
            <a:off x="-275525" y="3089975"/>
            <a:ext cx="784150" cy="891850"/>
          </a:xfrm>
          <a:custGeom>
            <a:rect b="b" l="l" r="r" t="t"/>
            <a:pathLst>
              <a:path extrusionOk="0" h="35674" w="31366">
                <a:moveTo>
                  <a:pt x="15213" y="1"/>
                </a:moveTo>
                <a:lnTo>
                  <a:pt x="0" y="9325"/>
                </a:lnTo>
                <a:lnTo>
                  <a:pt x="481" y="27150"/>
                </a:lnTo>
                <a:lnTo>
                  <a:pt x="16153" y="35673"/>
                </a:lnTo>
                <a:lnTo>
                  <a:pt x="31366" y="26326"/>
                </a:lnTo>
                <a:lnTo>
                  <a:pt x="30885" y="8501"/>
                </a:lnTo>
                <a:lnTo>
                  <a:pt x="15213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0"/>
          <p:cNvSpPr/>
          <p:nvPr/>
        </p:nvSpPr>
        <p:spPr>
          <a:xfrm>
            <a:off x="-710850" y="883875"/>
            <a:ext cx="784175" cy="891850"/>
          </a:xfrm>
          <a:custGeom>
            <a:rect b="b" l="l" r="r" t="t"/>
            <a:pathLst>
              <a:path extrusionOk="0" h="35674" w="31367">
                <a:moveTo>
                  <a:pt x="15191" y="1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9"/>
                </a:lnTo>
                <a:lnTo>
                  <a:pt x="30885" y="8501"/>
                </a:lnTo>
                <a:lnTo>
                  <a:pt x="15191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0"/>
          <p:cNvSpPr/>
          <p:nvPr/>
        </p:nvSpPr>
        <p:spPr>
          <a:xfrm>
            <a:off x="131725" y="882150"/>
            <a:ext cx="784150" cy="891275"/>
          </a:xfrm>
          <a:custGeom>
            <a:rect b="b" l="l" r="r" t="t"/>
            <a:pathLst>
              <a:path extrusionOk="0" h="35651" w="31366">
                <a:moveTo>
                  <a:pt x="15213" y="1"/>
                </a:moveTo>
                <a:lnTo>
                  <a:pt x="0" y="9326"/>
                </a:lnTo>
                <a:lnTo>
                  <a:pt x="481" y="27151"/>
                </a:lnTo>
                <a:lnTo>
                  <a:pt x="16153" y="35651"/>
                </a:lnTo>
                <a:lnTo>
                  <a:pt x="31366" y="26326"/>
                </a:lnTo>
                <a:lnTo>
                  <a:pt x="30885" y="8501"/>
                </a:lnTo>
                <a:lnTo>
                  <a:pt x="15213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0"/>
          <p:cNvSpPr/>
          <p:nvPr/>
        </p:nvSpPr>
        <p:spPr>
          <a:xfrm>
            <a:off x="974275" y="879875"/>
            <a:ext cx="784175" cy="891850"/>
          </a:xfrm>
          <a:custGeom>
            <a:rect b="b" l="l" r="r" t="t"/>
            <a:pathLst>
              <a:path extrusionOk="0" h="35674" w="31367">
                <a:moveTo>
                  <a:pt x="15214" y="0"/>
                </a:moveTo>
                <a:lnTo>
                  <a:pt x="1" y="9348"/>
                </a:lnTo>
                <a:lnTo>
                  <a:pt x="482" y="27173"/>
                </a:lnTo>
                <a:lnTo>
                  <a:pt x="16176" y="35673"/>
                </a:lnTo>
                <a:lnTo>
                  <a:pt x="31366" y="26348"/>
                </a:lnTo>
                <a:lnTo>
                  <a:pt x="30908" y="8523"/>
                </a:lnTo>
                <a:lnTo>
                  <a:pt x="15214" y="0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0"/>
          <p:cNvSpPr/>
          <p:nvPr/>
        </p:nvSpPr>
        <p:spPr>
          <a:xfrm>
            <a:off x="567600" y="1611875"/>
            <a:ext cx="784175" cy="891275"/>
          </a:xfrm>
          <a:custGeom>
            <a:rect b="b" l="l" r="r" t="t"/>
            <a:pathLst>
              <a:path extrusionOk="0" h="35651" w="31367">
                <a:moveTo>
                  <a:pt x="15191" y="1"/>
                </a:moveTo>
                <a:lnTo>
                  <a:pt x="1" y="9326"/>
                </a:lnTo>
                <a:lnTo>
                  <a:pt x="459" y="27151"/>
                </a:lnTo>
                <a:lnTo>
                  <a:pt x="16153" y="35651"/>
                </a:lnTo>
                <a:lnTo>
                  <a:pt x="31366" y="26326"/>
                </a:lnTo>
                <a:lnTo>
                  <a:pt x="30885" y="8501"/>
                </a:lnTo>
                <a:lnTo>
                  <a:pt x="15191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0"/>
          <p:cNvSpPr/>
          <p:nvPr/>
        </p:nvSpPr>
        <p:spPr>
          <a:xfrm>
            <a:off x="-710850" y="-571975"/>
            <a:ext cx="784175" cy="891850"/>
          </a:xfrm>
          <a:custGeom>
            <a:rect b="b" l="l" r="r" t="t"/>
            <a:pathLst>
              <a:path extrusionOk="0" h="35674" w="31367">
                <a:moveTo>
                  <a:pt x="15191" y="1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9"/>
                </a:lnTo>
                <a:lnTo>
                  <a:pt x="30885" y="8501"/>
                </a:lnTo>
                <a:lnTo>
                  <a:pt x="15191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0"/>
          <p:cNvSpPr/>
          <p:nvPr/>
        </p:nvSpPr>
        <p:spPr>
          <a:xfrm>
            <a:off x="131725" y="-573700"/>
            <a:ext cx="784150" cy="891275"/>
          </a:xfrm>
          <a:custGeom>
            <a:rect b="b" l="l" r="r" t="t"/>
            <a:pathLst>
              <a:path extrusionOk="0" h="35651" w="31366">
                <a:moveTo>
                  <a:pt x="15213" y="1"/>
                </a:moveTo>
                <a:lnTo>
                  <a:pt x="0" y="9326"/>
                </a:lnTo>
                <a:lnTo>
                  <a:pt x="481" y="27151"/>
                </a:lnTo>
                <a:lnTo>
                  <a:pt x="16153" y="35651"/>
                </a:lnTo>
                <a:lnTo>
                  <a:pt x="31366" y="26326"/>
                </a:lnTo>
                <a:lnTo>
                  <a:pt x="30885" y="8501"/>
                </a:lnTo>
                <a:lnTo>
                  <a:pt x="15213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0"/>
          <p:cNvSpPr/>
          <p:nvPr/>
        </p:nvSpPr>
        <p:spPr>
          <a:xfrm>
            <a:off x="-275525" y="157750"/>
            <a:ext cx="784150" cy="891850"/>
          </a:xfrm>
          <a:custGeom>
            <a:rect b="b" l="l" r="r" t="t"/>
            <a:pathLst>
              <a:path extrusionOk="0" h="35674" w="31366">
                <a:moveTo>
                  <a:pt x="15213" y="1"/>
                </a:moveTo>
                <a:lnTo>
                  <a:pt x="0" y="9325"/>
                </a:lnTo>
                <a:lnTo>
                  <a:pt x="481" y="27150"/>
                </a:lnTo>
                <a:lnTo>
                  <a:pt x="16153" y="35673"/>
                </a:lnTo>
                <a:lnTo>
                  <a:pt x="31366" y="26326"/>
                </a:lnTo>
                <a:lnTo>
                  <a:pt x="30885" y="8501"/>
                </a:lnTo>
                <a:lnTo>
                  <a:pt x="15213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0"/>
          <p:cNvSpPr/>
          <p:nvPr/>
        </p:nvSpPr>
        <p:spPr>
          <a:xfrm>
            <a:off x="1884325" y="3844425"/>
            <a:ext cx="784150" cy="891275"/>
          </a:xfrm>
          <a:custGeom>
            <a:rect b="b" l="l" r="r" t="t"/>
            <a:pathLst>
              <a:path extrusionOk="0" h="35651" w="31366">
                <a:moveTo>
                  <a:pt x="15213" y="1"/>
                </a:moveTo>
                <a:lnTo>
                  <a:pt x="0" y="9326"/>
                </a:lnTo>
                <a:lnTo>
                  <a:pt x="481" y="27151"/>
                </a:lnTo>
                <a:lnTo>
                  <a:pt x="16153" y="35651"/>
                </a:lnTo>
                <a:lnTo>
                  <a:pt x="31366" y="26326"/>
                </a:lnTo>
                <a:lnTo>
                  <a:pt x="30885" y="8501"/>
                </a:lnTo>
                <a:lnTo>
                  <a:pt x="15213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0"/>
          <p:cNvSpPr/>
          <p:nvPr/>
        </p:nvSpPr>
        <p:spPr>
          <a:xfrm>
            <a:off x="1855750" y="2358525"/>
            <a:ext cx="784150" cy="891275"/>
          </a:xfrm>
          <a:custGeom>
            <a:rect b="b" l="l" r="r" t="t"/>
            <a:pathLst>
              <a:path extrusionOk="0" h="35651" w="31366">
                <a:moveTo>
                  <a:pt x="15213" y="1"/>
                </a:moveTo>
                <a:lnTo>
                  <a:pt x="0" y="9326"/>
                </a:lnTo>
                <a:lnTo>
                  <a:pt x="481" y="27151"/>
                </a:lnTo>
                <a:lnTo>
                  <a:pt x="16153" y="35651"/>
                </a:lnTo>
                <a:lnTo>
                  <a:pt x="31366" y="26326"/>
                </a:lnTo>
                <a:lnTo>
                  <a:pt x="30885" y="8501"/>
                </a:lnTo>
                <a:lnTo>
                  <a:pt x="15213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0"/>
          <p:cNvSpPr/>
          <p:nvPr/>
        </p:nvSpPr>
        <p:spPr>
          <a:xfrm>
            <a:off x="1410400" y="3089975"/>
            <a:ext cx="784150" cy="891850"/>
          </a:xfrm>
          <a:custGeom>
            <a:rect b="b" l="l" r="r" t="t"/>
            <a:pathLst>
              <a:path extrusionOk="0" h="35674" w="31366">
                <a:moveTo>
                  <a:pt x="15213" y="1"/>
                </a:moveTo>
                <a:lnTo>
                  <a:pt x="0" y="9325"/>
                </a:lnTo>
                <a:lnTo>
                  <a:pt x="481" y="27150"/>
                </a:lnTo>
                <a:lnTo>
                  <a:pt x="16153" y="35673"/>
                </a:lnTo>
                <a:lnTo>
                  <a:pt x="31366" y="26326"/>
                </a:lnTo>
                <a:lnTo>
                  <a:pt x="30885" y="8501"/>
                </a:lnTo>
                <a:lnTo>
                  <a:pt x="15213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5" name="Google Shape;815;p30"/>
          <p:cNvGrpSpPr/>
          <p:nvPr/>
        </p:nvGrpSpPr>
        <p:grpSpPr>
          <a:xfrm>
            <a:off x="5310450" y="-698287"/>
            <a:ext cx="7109975" cy="3087300"/>
            <a:chOff x="238125" y="1301825"/>
            <a:chExt cx="7109975" cy="3087300"/>
          </a:xfrm>
        </p:grpSpPr>
        <p:sp>
          <p:nvSpPr>
            <p:cNvPr id="816" name="Google Shape;816;p30"/>
            <p:cNvSpPr/>
            <p:nvPr/>
          </p:nvSpPr>
          <p:spPr>
            <a:xfrm>
              <a:off x="238125" y="131497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74"/>
                  </a:lnTo>
                  <a:lnTo>
                    <a:pt x="16152" y="35674"/>
                  </a:lnTo>
                  <a:lnTo>
                    <a:pt x="31366" y="26349"/>
                  </a:lnTo>
                  <a:lnTo>
                    <a:pt x="30884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1080675" y="131327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1507400" y="2041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0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1923825" y="131097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2766375" y="1309250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74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3193100" y="2037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3609525" y="130755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4035675" y="2035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4452075" y="1305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4878800" y="2033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5721375" y="2032100"/>
              <a:ext cx="784150" cy="891275"/>
            </a:xfrm>
            <a:custGeom>
              <a:rect b="b" l="l" r="r" t="t"/>
              <a:pathLst>
                <a:path extrusionOk="0" h="35651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6137775" y="1301825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6563925" y="2029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1943300" y="277100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73"/>
                  </a:lnTo>
                  <a:lnTo>
                    <a:pt x="16152" y="35673"/>
                  </a:lnTo>
                  <a:lnTo>
                    <a:pt x="31366" y="26325"/>
                  </a:lnTo>
                  <a:lnTo>
                    <a:pt x="30884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2785850" y="276927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3212575" y="3497275"/>
              <a:ext cx="783600" cy="891850"/>
            </a:xfrm>
            <a:custGeom>
              <a:rect b="b" l="l" r="r" t="t"/>
              <a:pathLst>
                <a:path extrusionOk="0" h="35674" w="31344">
                  <a:moveTo>
                    <a:pt x="15191" y="1"/>
                  </a:moveTo>
                  <a:lnTo>
                    <a:pt x="0" y="9326"/>
                  </a:lnTo>
                  <a:lnTo>
                    <a:pt x="459" y="27174"/>
                  </a:lnTo>
                  <a:lnTo>
                    <a:pt x="16153" y="35674"/>
                  </a:lnTo>
                  <a:lnTo>
                    <a:pt x="31343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3628425" y="276700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055150" y="349557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4471550" y="2765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4897700" y="3493850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314125" y="2763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4"/>
          <p:cNvGrpSpPr/>
          <p:nvPr/>
        </p:nvGrpSpPr>
        <p:grpSpPr>
          <a:xfrm rot="10800000">
            <a:off x="-871475" y="-199225"/>
            <a:ext cx="2043125" cy="2353600"/>
            <a:chOff x="4035675" y="1303525"/>
            <a:chExt cx="2043125" cy="2353600"/>
          </a:xfrm>
        </p:grpSpPr>
        <p:sp>
          <p:nvSpPr>
            <p:cNvPr id="107" name="Google Shape;107;p4"/>
            <p:cNvSpPr/>
            <p:nvPr/>
          </p:nvSpPr>
          <p:spPr>
            <a:xfrm>
              <a:off x="4035675" y="2035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4452075" y="1305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4878800" y="2033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4471550" y="2765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 rot="10800000">
            <a:off x="7198813" y="3361425"/>
            <a:ext cx="2450375" cy="2355300"/>
            <a:chOff x="3628425" y="1303525"/>
            <a:chExt cx="2450375" cy="2355300"/>
          </a:xfrm>
        </p:grpSpPr>
        <p:sp>
          <p:nvSpPr>
            <p:cNvPr id="113" name="Google Shape;113;p4"/>
            <p:cNvSpPr/>
            <p:nvPr/>
          </p:nvSpPr>
          <p:spPr>
            <a:xfrm>
              <a:off x="4035675" y="2035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4452075" y="1305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4878800" y="2033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3628425" y="276700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4471550" y="2765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1752600" y="1535575"/>
            <a:ext cx="5638800" cy="27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Thin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20" name="Google Shape;120;p4"/>
          <p:cNvSpPr txBox="1"/>
          <p:nvPr>
            <p:ph type="title"/>
          </p:nvPr>
        </p:nvSpPr>
        <p:spPr>
          <a:xfrm>
            <a:off x="466725" y="355650"/>
            <a:ext cx="82107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6_1">
    <p:bg>
      <p:bgPr>
        <a:solidFill>
          <a:schemeClr val="dk2"/>
        </a:solidFill>
      </p:bgPr>
    </p:bg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" name="Google Shape;839;p31"/>
          <p:cNvGrpSpPr/>
          <p:nvPr/>
        </p:nvGrpSpPr>
        <p:grpSpPr>
          <a:xfrm>
            <a:off x="2640350" y="3076050"/>
            <a:ext cx="7110000" cy="3093025"/>
            <a:chOff x="257575" y="1301825"/>
            <a:chExt cx="7110000" cy="3093025"/>
          </a:xfrm>
        </p:grpSpPr>
        <p:sp>
          <p:nvSpPr>
            <p:cNvPr id="840" name="Google Shape;840;p31"/>
            <p:cNvSpPr/>
            <p:nvPr/>
          </p:nvSpPr>
          <p:spPr>
            <a:xfrm>
              <a:off x="1507400" y="2041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0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2349975" y="2039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75" y="35674"/>
                  </a:lnTo>
                  <a:lnTo>
                    <a:pt x="31366" y="26326"/>
                  </a:lnTo>
                  <a:lnTo>
                    <a:pt x="30907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3193100" y="2037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4035675" y="2035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4452075" y="1305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4878800" y="2033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5721375" y="2032100"/>
              <a:ext cx="784150" cy="891275"/>
            </a:xfrm>
            <a:custGeom>
              <a:rect b="b" l="l" r="r" t="t"/>
              <a:pathLst>
                <a:path extrusionOk="0" h="35651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6137775" y="1301825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6563925" y="2029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257575" y="27744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1"/>
                  </a:moveTo>
                  <a:lnTo>
                    <a:pt x="1" y="9349"/>
                  </a:lnTo>
                  <a:lnTo>
                    <a:pt x="482" y="27174"/>
                  </a:lnTo>
                  <a:lnTo>
                    <a:pt x="16153" y="35674"/>
                  </a:lnTo>
                  <a:lnTo>
                    <a:pt x="31367" y="26349"/>
                  </a:lnTo>
                  <a:lnTo>
                    <a:pt x="30885" y="8524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683750" y="350302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75" y="35673"/>
                  </a:lnTo>
                  <a:lnTo>
                    <a:pt x="31366" y="26325"/>
                  </a:lnTo>
                  <a:lnTo>
                    <a:pt x="30907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1100150" y="2772725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1526875" y="3501300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191" y="0"/>
                  </a:moveTo>
                  <a:lnTo>
                    <a:pt x="0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1943300" y="277100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73"/>
                  </a:lnTo>
                  <a:lnTo>
                    <a:pt x="16152" y="35673"/>
                  </a:lnTo>
                  <a:lnTo>
                    <a:pt x="31366" y="26325"/>
                  </a:lnTo>
                  <a:lnTo>
                    <a:pt x="30884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2369450" y="349900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2785850" y="276927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3212575" y="3497275"/>
              <a:ext cx="783600" cy="891850"/>
            </a:xfrm>
            <a:custGeom>
              <a:rect b="b" l="l" r="r" t="t"/>
              <a:pathLst>
                <a:path extrusionOk="0" h="35674" w="31344">
                  <a:moveTo>
                    <a:pt x="15191" y="1"/>
                  </a:moveTo>
                  <a:lnTo>
                    <a:pt x="0" y="9326"/>
                  </a:lnTo>
                  <a:lnTo>
                    <a:pt x="459" y="27174"/>
                  </a:lnTo>
                  <a:lnTo>
                    <a:pt x="16153" y="35674"/>
                  </a:lnTo>
                  <a:lnTo>
                    <a:pt x="31343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3628425" y="276700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4055150" y="349557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4471550" y="2765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4897700" y="3493850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5314125" y="2763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5740850" y="3491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190" y="1"/>
                  </a:moveTo>
                  <a:lnTo>
                    <a:pt x="0" y="9326"/>
                  </a:lnTo>
                  <a:lnTo>
                    <a:pt x="481" y="27174"/>
                  </a:lnTo>
                  <a:lnTo>
                    <a:pt x="16153" y="35674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0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6157250" y="2761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191" y="1"/>
                  </a:moveTo>
                  <a:lnTo>
                    <a:pt x="1" y="9326"/>
                  </a:lnTo>
                  <a:lnTo>
                    <a:pt x="459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6583400" y="3489850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3609525" y="130755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7" name="Google Shape;867;p31"/>
          <p:cNvGrpSpPr/>
          <p:nvPr/>
        </p:nvGrpSpPr>
        <p:grpSpPr>
          <a:xfrm>
            <a:off x="-484300" y="-1463825"/>
            <a:ext cx="7109975" cy="3093025"/>
            <a:chOff x="238125" y="1301825"/>
            <a:chExt cx="7109975" cy="3093025"/>
          </a:xfrm>
        </p:grpSpPr>
        <p:sp>
          <p:nvSpPr>
            <p:cNvPr id="868" name="Google Shape;868;p31"/>
            <p:cNvSpPr/>
            <p:nvPr/>
          </p:nvSpPr>
          <p:spPr>
            <a:xfrm>
              <a:off x="238125" y="131497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74"/>
                  </a:lnTo>
                  <a:lnTo>
                    <a:pt x="16152" y="35674"/>
                  </a:lnTo>
                  <a:lnTo>
                    <a:pt x="31366" y="26349"/>
                  </a:lnTo>
                  <a:lnTo>
                    <a:pt x="30884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664825" y="2043000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48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7" y="26348"/>
                  </a:lnTo>
                  <a:lnTo>
                    <a:pt x="30885" y="8523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1080675" y="131327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1507400" y="2041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0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1923825" y="131097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2349975" y="2039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75" y="35674"/>
                  </a:lnTo>
                  <a:lnTo>
                    <a:pt x="31366" y="26326"/>
                  </a:lnTo>
                  <a:lnTo>
                    <a:pt x="30907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2766375" y="1309250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74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3193100" y="2037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3609525" y="130755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4035675" y="2035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4452075" y="1305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4878800" y="2033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5721375" y="2032100"/>
              <a:ext cx="784150" cy="891275"/>
            </a:xfrm>
            <a:custGeom>
              <a:rect b="b" l="l" r="r" t="t"/>
              <a:pathLst>
                <a:path extrusionOk="0" h="35651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6137775" y="1301825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6563925" y="2029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257575" y="27744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1"/>
                  </a:moveTo>
                  <a:lnTo>
                    <a:pt x="1" y="9349"/>
                  </a:lnTo>
                  <a:lnTo>
                    <a:pt x="482" y="27174"/>
                  </a:lnTo>
                  <a:lnTo>
                    <a:pt x="16153" y="35674"/>
                  </a:lnTo>
                  <a:lnTo>
                    <a:pt x="31367" y="26349"/>
                  </a:lnTo>
                  <a:lnTo>
                    <a:pt x="30885" y="8524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683750" y="350302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75" y="35673"/>
                  </a:lnTo>
                  <a:lnTo>
                    <a:pt x="31366" y="26325"/>
                  </a:lnTo>
                  <a:lnTo>
                    <a:pt x="30907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1100150" y="2772725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1526875" y="3501300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191" y="0"/>
                  </a:moveTo>
                  <a:lnTo>
                    <a:pt x="0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1943300" y="277100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73"/>
                  </a:lnTo>
                  <a:lnTo>
                    <a:pt x="16152" y="35673"/>
                  </a:lnTo>
                  <a:lnTo>
                    <a:pt x="31366" y="26325"/>
                  </a:lnTo>
                  <a:lnTo>
                    <a:pt x="30884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2369450" y="349900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2785850" y="276927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3212575" y="3497275"/>
              <a:ext cx="783600" cy="891850"/>
            </a:xfrm>
            <a:custGeom>
              <a:rect b="b" l="l" r="r" t="t"/>
              <a:pathLst>
                <a:path extrusionOk="0" h="35674" w="31344">
                  <a:moveTo>
                    <a:pt x="15191" y="1"/>
                  </a:moveTo>
                  <a:lnTo>
                    <a:pt x="0" y="9326"/>
                  </a:lnTo>
                  <a:lnTo>
                    <a:pt x="459" y="27174"/>
                  </a:lnTo>
                  <a:lnTo>
                    <a:pt x="16153" y="35674"/>
                  </a:lnTo>
                  <a:lnTo>
                    <a:pt x="31343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3628425" y="276700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4055150" y="349557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4471550" y="2765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4897700" y="3493850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5314125" y="2763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6_2">
    <p:bg>
      <p:bgPr>
        <a:solidFill>
          <a:schemeClr val="dk2"/>
        </a:solidFill>
      </p:bgPr>
    </p:bg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32"/>
          <p:cNvGrpSpPr/>
          <p:nvPr/>
        </p:nvGrpSpPr>
        <p:grpSpPr>
          <a:xfrm>
            <a:off x="-372900" y="-698287"/>
            <a:ext cx="3738575" cy="6020150"/>
            <a:chOff x="-372900" y="-698287"/>
            <a:chExt cx="3738575" cy="6020150"/>
          </a:xfrm>
        </p:grpSpPr>
        <p:sp>
          <p:nvSpPr>
            <p:cNvPr id="899" name="Google Shape;899;p32"/>
            <p:cNvSpPr/>
            <p:nvPr/>
          </p:nvSpPr>
          <p:spPr>
            <a:xfrm>
              <a:off x="-372900" y="-692562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53250" y="35438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469650" y="-694287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1312225" y="-696587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1738950" y="31988"/>
              <a:ext cx="784150" cy="891275"/>
            </a:xfrm>
            <a:custGeom>
              <a:rect b="b" l="l" r="r" t="t"/>
              <a:pathLst>
                <a:path extrusionOk="0" h="35651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2155350" y="-698287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2581500" y="29713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-354000" y="766888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72725" y="1495463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489125" y="765163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915275" y="1493738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1331700" y="763438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-372900" y="2242013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53250" y="2970013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896375" y="2968288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1312225" y="2237988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1738950" y="2966563"/>
              <a:ext cx="784150" cy="891275"/>
            </a:xfrm>
            <a:custGeom>
              <a:rect b="b" l="l" r="r" t="t"/>
              <a:pathLst>
                <a:path extrusionOk="0" h="35651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2155350" y="2236288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2581500" y="2964288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-354000" y="3701463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72725" y="4430038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489125" y="3699738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915275" y="4428313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1331700" y="3698013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6_3">
    <p:bg>
      <p:bgPr>
        <a:solidFill>
          <a:schemeClr val="dk2"/>
        </a:solidFill>
      </p:bgPr>
    </p:bg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" name="Google Shape;924;p33"/>
          <p:cNvGrpSpPr/>
          <p:nvPr/>
        </p:nvGrpSpPr>
        <p:grpSpPr>
          <a:xfrm>
            <a:off x="7441775" y="-698287"/>
            <a:ext cx="4978650" cy="3089025"/>
            <a:chOff x="2369450" y="1301825"/>
            <a:chExt cx="4978650" cy="3089025"/>
          </a:xfrm>
        </p:grpSpPr>
        <p:sp>
          <p:nvSpPr>
            <p:cNvPr id="925" name="Google Shape;925;p33"/>
            <p:cNvSpPr/>
            <p:nvPr/>
          </p:nvSpPr>
          <p:spPr>
            <a:xfrm>
              <a:off x="2766375" y="1309250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74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3193100" y="2037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3609525" y="130755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4035675" y="2035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4452075" y="1305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4878800" y="2033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5721375" y="2032100"/>
              <a:ext cx="784150" cy="891275"/>
            </a:xfrm>
            <a:custGeom>
              <a:rect b="b" l="l" r="r" t="t"/>
              <a:pathLst>
                <a:path extrusionOk="0" h="35651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6137775" y="1301825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6563925" y="2029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>
              <a:off x="2369450" y="349900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3"/>
            <p:cNvSpPr/>
            <p:nvPr/>
          </p:nvSpPr>
          <p:spPr>
            <a:xfrm>
              <a:off x="2785850" y="276927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3212575" y="3497275"/>
              <a:ext cx="783600" cy="891850"/>
            </a:xfrm>
            <a:custGeom>
              <a:rect b="b" l="l" r="r" t="t"/>
              <a:pathLst>
                <a:path extrusionOk="0" h="35674" w="31344">
                  <a:moveTo>
                    <a:pt x="15191" y="1"/>
                  </a:moveTo>
                  <a:lnTo>
                    <a:pt x="0" y="9326"/>
                  </a:lnTo>
                  <a:lnTo>
                    <a:pt x="459" y="27174"/>
                  </a:lnTo>
                  <a:lnTo>
                    <a:pt x="16153" y="35674"/>
                  </a:lnTo>
                  <a:lnTo>
                    <a:pt x="31343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3"/>
            <p:cNvSpPr/>
            <p:nvPr/>
          </p:nvSpPr>
          <p:spPr>
            <a:xfrm>
              <a:off x="3628425" y="276700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3"/>
            <p:cNvSpPr/>
            <p:nvPr/>
          </p:nvSpPr>
          <p:spPr>
            <a:xfrm>
              <a:off x="4055150" y="349557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3"/>
            <p:cNvSpPr/>
            <p:nvPr/>
          </p:nvSpPr>
          <p:spPr>
            <a:xfrm>
              <a:off x="4471550" y="2765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3"/>
            <p:cNvSpPr/>
            <p:nvPr/>
          </p:nvSpPr>
          <p:spPr>
            <a:xfrm>
              <a:off x="4897700" y="3493850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3"/>
            <p:cNvSpPr/>
            <p:nvPr/>
          </p:nvSpPr>
          <p:spPr>
            <a:xfrm>
              <a:off x="5314125" y="2763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33"/>
          <p:cNvGrpSpPr/>
          <p:nvPr/>
        </p:nvGrpSpPr>
        <p:grpSpPr>
          <a:xfrm>
            <a:off x="5788175" y="2236288"/>
            <a:ext cx="6664350" cy="3093025"/>
            <a:chOff x="683750" y="1301825"/>
            <a:chExt cx="6664350" cy="3093025"/>
          </a:xfrm>
        </p:grpSpPr>
        <p:sp>
          <p:nvSpPr>
            <p:cNvPr id="944" name="Google Shape;944;p33"/>
            <p:cNvSpPr/>
            <p:nvPr/>
          </p:nvSpPr>
          <p:spPr>
            <a:xfrm>
              <a:off x="1507400" y="2041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0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1923825" y="131097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2349975" y="2039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75" y="35674"/>
                  </a:lnTo>
                  <a:lnTo>
                    <a:pt x="31366" y="26326"/>
                  </a:lnTo>
                  <a:lnTo>
                    <a:pt x="30907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3193100" y="2037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3609525" y="130755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4035675" y="2035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4452075" y="1305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4878800" y="2033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3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3"/>
            <p:cNvSpPr/>
            <p:nvPr/>
          </p:nvSpPr>
          <p:spPr>
            <a:xfrm>
              <a:off x="5721375" y="2032100"/>
              <a:ext cx="784150" cy="891275"/>
            </a:xfrm>
            <a:custGeom>
              <a:rect b="b" l="l" r="r" t="t"/>
              <a:pathLst>
                <a:path extrusionOk="0" h="35651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3"/>
            <p:cNvSpPr/>
            <p:nvPr/>
          </p:nvSpPr>
          <p:spPr>
            <a:xfrm>
              <a:off x="6137775" y="1301825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3"/>
            <p:cNvSpPr/>
            <p:nvPr/>
          </p:nvSpPr>
          <p:spPr>
            <a:xfrm>
              <a:off x="6563925" y="2029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3"/>
            <p:cNvSpPr/>
            <p:nvPr/>
          </p:nvSpPr>
          <p:spPr>
            <a:xfrm>
              <a:off x="683750" y="350302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75" y="35673"/>
                  </a:lnTo>
                  <a:lnTo>
                    <a:pt x="31366" y="26325"/>
                  </a:lnTo>
                  <a:lnTo>
                    <a:pt x="30907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1526875" y="3501300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191" y="0"/>
                  </a:moveTo>
                  <a:lnTo>
                    <a:pt x="0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3"/>
            <p:cNvSpPr/>
            <p:nvPr/>
          </p:nvSpPr>
          <p:spPr>
            <a:xfrm>
              <a:off x="1943300" y="277100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73"/>
                  </a:lnTo>
                  <a:lnTo>
                    <a:pt x="16152" y="35673"/>
                  </a:lnTo>
                  <a:lnTo>
                    <a:pt x="31366" y="26325"/>
                  </a:lnTo>
                  <a:lnTo>
                    <a:pt x="30884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3"/>
            <p:cNvSpPr/>
            <p:nvPr/>
          </p:nvSpPr>
          <p:spPr>
            <a:xfrm>
              <a:off x="2369450" y="349900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3"/>
            <p:cNvSpPr/>
            <p:nvPr/>
          </p:nvSpPr>
          <p:spPr>
            <a:xfrm>
              <a:off x="3212575" y="3497275"/>
              <a:ext cx="783600" cy="891850"/>
            </a:xfrm>
            <a:custGeom>
              <a:rect b="b" l="l" r="r" t="t"/>
              <a:pathLst>
                <a:path extrusionOk="0" h="35674" w="31344">
                  <a:moveTo>
                    <a:pt x="15191" y="1"/>
                  </a:moveTo>
                  <a:lnTo>
                    <a:pt x="0" y="9326"/>
                  </a:lnTo>
                  <a:lnTo>
                    <a:pt x="459" y="27174"/>
                  </a:lnTo>
                  <a:lnTo>
                    <a:pt x="16153" y="35674"/>
                  </a:lnTo>
                  <a:lnTo>
                    <a:pt x="31343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>
              <a:off x="3628425" y="276700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4055150" y="349557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>
              <a:off x="4471550" y="2765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>
              <a:off x="4897700" y="3493850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>
              <a:off x="5314125" y="2763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6" name="Google Shape;966;p33"/>
          <p:cNvGrpSpPr/>
          <p:nvPr/>
        </p:nvGrpSpPr>
        <p:grpSpPr>
          <a:xfrm>
            <a:off x="-2083225" y="-698287"/>
            <a:ext cx="4978650" cy="3089025"/>
            <a:chOff x="2369450" y="1301825"/>
            <a:chExt cx="4978650" cy="3089025"/>
          </a:xfrm>
        </p:grpSpPr>
        <p:sp>
          <p:nvSpPr>
            <p:cNvPr id="967" name="Google Shape;967;p33"/>
            <p:cNvSpPr/>
            <p:nvPr/>
          </p:nvSpPr>
          <p:spPr>
            <a:xfrm>
              <a:off x="2766375" y="1309250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74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>
              <a:off x="3193100" y="2037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>
              <a:off x="3609525" y="130755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>
              <a:off x="4035675" y="2035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>
              <a:off x="4452075" y="1305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4878800" y="2033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>
              <a:off x="5721375" y="2032100"/>
              <a:ext cx="784150" cy="891275"/>
            </a:xfrm>
            <a:custGeom>
              <a:rect b="b" l="l" r="r" t="t"/>
              <a:pathLst>
                <a:path extrusionOk="0" h="35651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3"/>
            <p:cNvSpPr/>
            <p:nvPr/>
          </p:nvSpPr>
          <p:spPr>
            <a:xfrm>
              <a:off x="6137775" y="1301825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3"/>
            <p:cNvSpPr/>
            <p:nvPr/>
          </p:nvSpPr>
          <p:spPr>
            <a:xfrm>
              <a:off x="6563925" y="2029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2369450" y="349900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>
              <a:off x="2785850" y="276927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3212575" y="3497275"/>
              <a:ext cx="783600" cy="891850"/>
            </a:xfrm>
            <a:custGeom>
              <a:rect b="b" l="l" r="r" t="t"/>
              <a:pathLst>
                <a:path extrusionOk="0" h="35674" w="31344">
                  <a:moveTo>
                    <a:pt x="15191" y="1"/>
                  </a:moveTo>
                  <a:lnTo>
                    <a:pt x="0" y="9326"/>
                  </a:lnTo>
                  <a:lnTo>
                    <a:pt x="459" y="27174"/>
                  </a:lnTo>
                  <a:lnTo>
                    <a:pt x="16153" y="35674"/>
                  </a:lnTo>
                  <a:lnTo>
                    <a:pt x="31343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3628425" y="276700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4055150" y="349557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4471550" y="2765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4897700" y="3493850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5314125" y="2763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5" name="Google Shape;985;p33"/>
          <p:cNvGrpSpPr/>
          <p:nvPr/>
        </p:nvGrpSpPr>
        <p:grpSpPr>
          <a:xfrm>
            <a:off x="-3736825" y="2237988"/>
            <a:ext cx="5414525" cy="3091325"/>
            <a:chOff x="683750" y="1303525"/>
            <a:chExt cx="5414525" cy="3091325"/>
          </a:xfrm>
        </p:grpSpPr>
        <p:sp>
          <p:nvSpPr>
            <p:cNvPr id="986" name="Google Shape;986;p33"/>
            <p:cNvSpPr/>
            <p:nvPr/>
          </p:nvSpPr>
          <p:spPr>
            <a:xfrm>
              <a:off x="1507400" y="2041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0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1923825" y="131097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2349975" y="2039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75" y="35674"/>
                  </a:lnTo>
                  <a:lnTo>
                    <a:pt x="31366" y="26326"/>
                  </a:lnTo>
                  <a:lnTo>
                    <a:pt x="30907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3193100" y="2037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3609525" y="130755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4035675" y="2035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3"/>
            <p:cNvSpPr/>
            <p:nvPr/>
          </p:nvSpPr>
          <p:spPr>
            <a:xfrm>
              <a:off x="4452075" y="1305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3"/>
            <p:cNvSpPr/>
            <p:nvPr/>
          </p:nvSpPr>
          <p:spPr>
            <a:xfrm>
              <a:off x="4878800" y="2033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3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683750" y="350302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75" y="35673"/>
                  </a:lnTo>
                  <a:lnTo>
                    <a:pt x="31366" y="26325"/>
                  </a:lnTo>
                  <a:lnTo>
                    <a:pt x="30907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1526875" y="3501300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191" y="0"/>
                  </a:moveTo>
                  <a:lnTo>
                    <a:pt x="0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1943300" y="277100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73"/>
                  </a:lnTo>
                  <a:lnTo>
                    <a:pt x="16152" y="35673"/>
                  </a:lnTo>
                  <a:lnTo>
                    <a:pt x="31366" y="26325"/>
                  </a:lnTo>
                  <a:lnTo>
                    <a:pt x="30884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2369450" y="349900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3212575" y="3497275"/>
              <a:ext cx="783600" cy="891850"/>
            </a:xfrm>
            <a:custGeom>
              <a:rect b="b" l="l" r="r" t="t"/>
              <a:pathLst>
                <a:path extrusionOk="0" h="35674" w="31344">
                  <a:moveTo>
                    <a:pt x="15191" y="1"/>
                  </a:moveTo>
                  <a:lnTo>
                    <a:pt x="0" y="9326"/>
                  </a:lnTo>
                  <a:lnTo>
                    <a:pt x="459" y="27174"/>
                  </a:lnTo>
                  <a:lnTo>
                    <a:pt x="16153" y="35674"/>
                  </a:lnTo>
                  <a:lnTo>
                    <a:pt x="31343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5314125" y="2763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ctrTitle"/>
          </p:nvPr>
        </p:nvSpPr>
        <p:spPr>
          <a:xfrm flipH="1">
            <a:off x="5486154" y="2941769"/>
            <a:ext cx="1560600" cy="4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  <a:latin typeface="Mali Medium"/>
                <a:ea typeface="Mali Medium"/>
                <a:cs typeface="Mali Medium"/>
                <a:sym typeface="Mali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3" name="Google Shape;123;p5"/>
          <p:cNvSpPr txBox="1"/>
          <p:nvPr>
            <p:ph idx="1" type="subTitle"/>
          </p:nvPr>
        </p:nvSpPr>
        <p:spPr>
          <a:xfrm flipH="1">
            <a:off x="4841904" y="3312038"/>
            <a:ext cx="2849100" cy="11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4" name="Google Shape;124;p5"/>
          <p:cNvSpPr txBox="1"/>
          <p:nvPr>
            <p:ph idx="2" type="ctrTitle"/>
          </p:nvPr>
        </p:nvSpPr>
        <p:spPr>
          <a:xfrm flipH="1">
            <a:off x="1953004" y="2941769"/>
            <a:ext cx="1817700" cy="4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  <a:latin typeface="Mali Medium"/>
                <a:ea typeface="Mali Medium"/>
                <a:cs typeface="Mali Medium"/>
                <a:sym typeface="Mali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5" name="Google Shape;125;p5"/>
          <p:cNvSpPr txBox="1"/>
          <p:nvPr>
            <p:ph idx="3" type="subTitle"/>
          </p:nvPr>
        </p:nvSpPr>
        <p:spPr>
          <a:xfrm flipH="1">
            <a:off x="1437304" y="3312051"/>
            <a:ext cx="2849100" cy="11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6" name="Google Shape;126;p5"/>
          <p:cNvSpPr txBox="1"/>
          <p:nvPr>
            <p:ph idx="4" type="title"/>
          </p:nvPr>
        </p:nvSpPr>
        <p:spPr>
          <a:xfrm>
            <a:off x="466725" y="355650"/>
            <a:ext cx="82107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127" name="Google Shape;127;p5"/>
          <p:cNvGrpSpPr/>
          <p:nvPr/>
        </p:nvGrpSpPr>
        <p:grpSpPr>
          <a:xfrm>
            <a:off x="8418475" y="-844337"/>
            <a:ext cx="1646200" cy="3081575"/>
            <a:chOff x="5721375" y="1301825"/>
            <a:chExt cx="1646200" cy="3081575"/>
          </a:xfrm>
        </p:grpSpPr>
        <p:sp>
          <p:nvSpPr>
            <p:cNvPr id="128" name="Google Shape;128;p5"/>
            <p:cNvSpPr/>
            <p:nvPr/>
          </p:nvSpPr>
          <p:spPr>
            <a:xfrm>
              <a:off x="5721375" y="2032100"/>
              <a:ext cx="784150" cy="891275"/>
            </a:xfrm>
            <a:custGeom>
              <a:rect b="b" l="l" r="r" t="t"/>
              <a:pathLst>
                <a:path extrusionOk="0" h="35651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6137775" y="1301825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6563925" y="2029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5740850" y="3491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190" y="1"/>
                  </a:moveTo>
                  <a:lnTo>
                    <a:pt x="0" y="9326"/>
                  </a:lnTo>
                  <a:lnTo>
                    <a:pt x="481" y="27174"/>
                  </a:lnTo>
                  <a:lnTo>
                    <a:pt x="16153" y="35674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0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6157250" y="2761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191" y="1"/>
                  </a:moveTo>
                  <a:lnTo>
                    <a:pt x="1" y="9326"/>
                  </a:lnTo>
                  <a:lnTo>
                    <a:pt x="459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6583400" y="3489850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5"/>
          <p:cNvGrpSpPr/>
          <p:nvPr/>
        </p:nvGrpSpPr>
        <p:grpSpPr>
          <a:xfrm flipH="1">
            <a:off x="-455650" y="3080050"/>
            <a:ext cx="5405400" cy="2360450"/>
            <a:chOff x="257575" y="1305825"/>
            <a:chExt cx="5405400" cy="2360450"/>
          </a:xfrm>
        </p:grpSpPr>
        <p:sp>
          <p:nvSpPr>
            <p:cNvPr id="135" name="Google Shape;135;p5"/>
            <p:cNvSpPr/>
            <p:nvPr/>
          </p:nvSpPr>
          <p:spPr>
            <a:xfrm>
              <a:off x="4452075" y="1305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4878800" y="2033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257575" y="27744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1"/>
                  </a:moveTo>
                  <a:lnTo>
                    <a:pt x="1" y="9349"/>
                  </a:lnTo>
                  <a:lnTo>
                    <a:pt x="482" y="27174"/>
                  </a:lnTo>
                  <a:lnTo>
                    <a:pt x="16153" y="35674"/>
                  </a:lnTo>
                  <a:lnTo>
                    <a:pt x="31367" y="26349"/>
                  </a:lnTo>
                  <a:lnTo>
                    <a:pt x="30885" y="8524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1100150" y="2772725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1943300" y="277100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73"/>
                  </a:lnTo>
                  <a:lnTo>
                    <a:pt x="16152" y="35673"/>
                  </a:lnTo>
                  <a:lnTo>
                    <a:pt x="31366" y="26325"/>
                  </a:lnTo>
                  <a:lnTo>
                    <a:pt x="30884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5"/>
          <p:cNvGrpSpPr/>
          <p:nvPr/>
        </p:nvGrpSpPr>
        <p:grpSpPr>
          <a:xfrm flipH="1">
            <a:off x="-871475" y="-408400"/>
            <a:ext cx="1626725" cy="1622150"/>
            <a:chOff x="4452075" y="1303525"/>
            <a:chExt cx="1626725" cy="1622150"/>
          </a:xfrm>
        </p:grpSpPr>
        <p:sp>
          <p:nvSpPr>
            <p:cNvPr id="141" name="Google Shape;141;p5"/>
            <p:cNvSpPr/>
            <p:nvPr/>
          </p:nvSpPr>
          <p:spPr>
            <a:xfrm>
              <a:off x="4452075" y="1305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4878800" y="2033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466725" y="355650"/>
            <a:ext cx="82107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146" name="Google Shape;146;p6"/>
          <p:cNvGrpSpPr/>
          <p:nvPr/>
        </p:nvGrpSpPr>
        <p:grpSpPr>
          <a:xfrm>
            <a:off x="7171875" y="-754675"/>
            <a:ext cx="2488775" cy="2351300"/>
            <a:chOff x="7171875" y="-754675"/>
            <a:chExt cx="2488775" cy="2351300"/>
          </a:xfrm>
        </p:grpSpPr>
        <p:sp>
          <p:nvSpPr>
            <p:cNvPr id="147" name="Google Shape;147;p6"/>
            <p:cNvSpPr/>
            <p:nvPr/>
          </p:nvSpPr>
          <p:spPr>
            <a:xfrm>
              <a:off x="7171875" y="-7512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48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7" y="26348"/>
                  </a:lnTo>
                  <a:lnTo>
                    <a:pt x="30885" y="8523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8014450" y="-752950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0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8857025" y="-75467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75" y="35674"/>
                  </a:lnTo>
                  <a:lnTo>
                    <a:pt x="31366" y="26326"/>
                  </a:lnTo>
                  <a:lnTo>
                    <a:pt x="30907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7607200" y="-21500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8450350" y="-232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73"/>
                  </a:lnTo>
                  <a:lnTo>
                    <a:pt x="16152" y="35673"/>
                  </a:lnTo>
                  <a:lnTo>
                    <a:pt x="31366" y="26325"/>
                  </a:lnTo>
                  <a:lnTo>
                    <a:pt x="30884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8876500" y="70477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6"/>
          <p:cNvGrpSpPr/>
          <p:nvPr/>
        </p:nvGrpSpPr>
        <p:grpSpPr>
          <a:xfrm>
            <a:off x="-502900" y="4546950"/>
            <a:ext cx="1626750" cy="893550"/>
            <a:chOff x="257575" y="2772725"/>
            <a:chExt cx="1626750" cy="893550"/>
          </a:xfrm>
        </p:grpSpPr>
        <p:sp>
          <p:nvSpPr>
            <p:cNvPr id="154" name="Google Shape;154;p6"/>
            <p:cNvSpPr/>
            <p:nvPr/>
          </p:nvSpPr>
          <p:spPr>
            <a:xfrm>
              <a:off x="257575" y="27744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1"/>
                  </a:moveTo>
                  <a:lnTo>
                    <a:pt x="1" y="9349"/>
                  </a:lnTo>
                  <a:lnTo>
                    <a:pt x="482" y="27174"/>
                  </a:lnTo>
                  <a:lnTo>
                    <a:pt x="16153" y="35674"/>
                  </a:lnTo>
                  <a:lnTo>
                    <a:pt x="31367" y="26349"/>
                  </a:lnTo>
                  <a:lnTo>
                    <a:pt x="30885" y="8524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1100150" y="2772725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>
            <p:ph idx="1" type="subTitle"/>
          </p:nvPr>
        </p:nvSpPr>
        <p:spPr>
          <a:xfrm flipH="1">
            <a:off x="1314650" y="1169400"/>
            <a:ext cx="65151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158" name="Google Shape;158;p7"/>
          <p:cNvSpPr txBox="1"/>
          <p:nvPr>
            <p:ph type="title"/>
          </p:nvPr>
        </p:nvSpPr>
        <p:spPr>
          <a:xfrm>
            <a:off x="466725" y="355650"/>
            <a:ext cx="82107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159" name="Google Shape;159;p7"/>
          <p:cNvGrpSpPr/>
          <p:nvPr/>
        </p:nvGrpSpPr>
        <p:grpSpPr>
          <a:xfrm>
            <a:off x="8544911" y="233729"/>
            <a:ext cx="989634" cy="1280992"/>
            <a:chOff x="683750" y="2772725"/>
            <a:chExt cx="1200575" cy="1622125"/>
          </a:xfrm>
        </p:grpSpPr>
        <p:sp>
          <p:nvSpPr>
            <p:cNvPr id="160" name="Google Shape;160;p7"/>
            <p:cNvSpPr/>
            <p:nvPr/>
          </p:nvSpPr>
          <p:spPr>
            <a:xfrm>
              <a:off x="683750" y="350302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75" y="35673"/>
                  </a:lnTo>
                  <a:lnTo>
                    <a:pt x="31366" y="26325"/>
                  </a:lnTo>
                  <a:lnTo>
                    <a:pt x="30907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1100150" y="2772725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7"/>
          <p:cNvGrpSpPr/>
          <p:nvPr/>
        </p:nvGrpSpPr>
        <p:grpSpPr>
          <a:xfrm>
            <a:off x="7658163" y="4192494"/>
            <a:ext cx="1065870" cy="1379780"/>
            <a:chOff x="683750" y="2772725"/>
            <a:chExt cx="1200575" cy="1622125"/>
          </a:xfrm>
        </p:grpSpPr>
        <p:sp>
          <p:nvSpPr>
            <p:cNvPr id="163" name="Google Shape;163;p7"/>
            <p:cNvSpPr/>
            <p:nvPr/>
          </p:nvSpPr>
          <p:spPr>
            <a:xfrm>
              <a:off x="683750" y="350302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75" y="35673"/>
                  </a:lnTo>
                  <a:lnTo>
                    <a:pt x="31366" y="26325"/>
                  </a:lnTo>
                  <a:lnTo>
                    <a:pt x="30907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1100150" y="2772725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7"/>
          <p:cNvSpPr/>
          <p:nvPr/>
        </p:nvSpPr>
        <p:spPr>
          <a:xfrm>
            <a:off x="-309264" y="2990776"/>
            <a:ext cx="696191" cy="758586"/>
          </a:xfrm>
          <a:custGeom>
            <a:rect b="b" l="l" r="r" t="t"/>
            <a:pathLst>
              <a:path extrusionOk="0" h="35673" w="31367">
                <a:moveTo>
                  <a:pt x="15214" y="0"/>
                </a:moveTo>
                <a:lnTo>
                  <a:pt x="1" y="9325"/>
                </a:lnTo>
                <a:lnTo>
                  <a:pt x="482" y="27173"/>
                </a:lnTo>
                <a:lnTo>
                  <a:pt x="16153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4" y="0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7"/>
          <p:cNvGrpSpPr/>
          <p:nvPr/>
        </p:nvGrpSpPr>
        <p:grpSpPr>
          <a:xfrm>
            <a:off x="-477280" y="-377857"/>
            <a:ext cx="1356757" cy="1280980"/>
            <a:chOff x="-398590" y="-303568"/>
            <a:chExt cx="1199397" cy="1132408"/>
          </a:xfrm>
        </p:grpSpPr>
        <p:sp>
          <p:nvSpPr>
            <p:cNvPr id="167" name="Google Shape;167;p7"/>
            <p:cNvSpPr/>
            <p:nvPr/>
          </p:nvSpPr>
          <p:spPr>
            <a:xfrm>
              <a:off x="229378" y="206257"/>
              <a:ext cx="571428" cy="622583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" name="Google Shape;168;p7"/>
            <p:cNvGrpSpPr/>
            <p:nvPr/>
          </p:nvGrpSpPr>
          <p:grpSpPr>
            <a:xfrm>
              <a:off x="-398590" y="-303568"/>
              <a:ext cx="874859" cy="1132405"/>
              <a:chOff x="683750" y="2772725"/>
              <a:chExt cx="1200575" cy="1622125"/>
            </a:xfrm>
          </p:grpSpPr>
          <p:sp>
            <p:nvSpPr>
              <p:cNvPr id="169" name="Google Shape;169;p7"/>
              <p:cNvSpPr/>
              <p:nvPr/>
            </p:nvSpPr>
            <p:spPr>
              <a:xfrm>
                <a:off x="683750" y="3503025"/>
                <a:ext cx="784150" cy="891825"/>
              </a:xfrm>
              <a:custGeom>
                <a:rect b="b" l="l" r="r" t="t"/>
                <a:pathLst>
                  <a:path extrusionOk="0" h="35673" w="31366">
                    <a:moveTo>
                      <a:pt x="15213" y="0"/>
                    </a:moveTo>
                    <a:lnTo>
                      <a:pt x="0" y="9325"/>
                    </a:lnTo>
                    <a:lnTo>
                      <a:pt x="481" y="27150"/>
                    </a:lnTo>
                    <a:lnTo>
                      <a:pt x="16175" y="35673"/>
                    </a:lnTo>
                    <a:lnTo>
                      <a:pt x="31366" y="26325"/>
                    </a:lnTo>
                    <a:lnTo>
                      <a:pt x="30907" y="8500"/>
                    </a:lnTo>
                    <a:lnTo>
                      <a:pt x="15213" y="0"/>
                    </a:lnTo>
                    <a:close/>
                  </a:path>
                </a:pathLst>
              </a:custGeom>
              <a:solidFill>
                <a:srgbClr val="FFDB45">
                  <a:alpha val="53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1100150" y="2772725"/>
                <a:ext cx="784175" cy="891825"/>
              </a:xfrm>
              <a:custGeom>
                <a:rect b="b" l="l" r="r" t="t"/>
                <a:pathLst>
                  <a:path extrusionOk="0" h="35673" w="31367">
                    <a:moveTo>
                      <a:pt x="15214" y="0"/>
                    </a:moveTo>
                    <a:lnTo>
                      <a:pt x="1" y="9325"/>
                    </a:lnTo>
                    <a:lnTo>
                      <a:pt x="482" y="27173"/>
                    </a:lnTo>
                    <a:lnTo>
                      <a:pt x="16153" y="35673"/>
                    </a:lnTo>
                    <a:lnTo>
                      <a:pt x="31366" y="26348"/>
                    </a:lnTo>
                    <a:lnTo>
                      <a:pt x="30885" y="8500"/>
                    </a:lnTo>
                    <a:lnTo>
                      <a:pt x="15214" y="0"/>
                    </a:lnTo>
                    <a:close/>
                  </a:path>
                </a:pathLst>
              </a:custGeom>
              <a:solidFill>
                <a:srgbClr val="FFDB45">
                  <a:alpha val="53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8"/>
          <p:cNvGrpSpPr/>
          <p:nvPr/>
        </p:nvGrpSpPr>
        <p:grpSpPr>
          <a:xfrm>
            <a:off x="-372900" y="-698287"/>
            <a:ext cx="3738575" cy="6020150"/>
            <a:chOff x="-372900" y="-698287"/>
            <a:chExt cx="3738575" cy="6020150"/>
          </a:xfrm>
        </p:grpSpPr>
        <p:sp>
          <p:nvSpPr>
            <p:cNvPr id="173" name="Google Shape;173;p8"/>
            <p:cNvSpPr/>
            <p:nvPr/>
          </p:nvSpPr>
          <p:spPr>
            <a:xfrm>
              <a:off x="-372900" y="-692562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53250" y="35438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469650" y="-694287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1312225" y="-696587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1738950" y="31988"/>
              <a:ext cx="784150" cy="891275"/>
            </a:xfrm>
            <a:custGeom>
              <a:rect b="b" l="l" r="r" t="t"/>
              <a:pathLst>
                <a:path extrusionOk="0" h="35651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2155350" y="-698287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2581500" y="29713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-354000" y="766888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72725" y="1495463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489125" y="765163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915275" y="1493738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1331700" y="763438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-372900" y="2242013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190" y="0"/>
                  </a:moveTo>
                  <a:lnTo>
                    <a:pt x="0" y="9325"/>
                  </a:lnTo>
                  <a:lnTo>
                    <a:pt x="458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53250" y="2970013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896375" y="2968288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1312225" y="2237988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1738950" y="2966563"/>
              <a:ext cx="784150" cy="891275"/>
            </a:xfrm>
            <a:custGeom>
              <a:rect b="b" l="l" r="r" t="t"/>
              <a:pathLst>
                <a:path extrusionOk="0" h="35651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2155350" y="2236288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2581500" y="2964288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-354000" y="3701463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2725" y="4430038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489125" y="3699738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915275" y="4428313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1331700" y="3698013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8"/>
          <p:cNvGrpSpPr/>
          <p:nvPr/>
        </p:nvGrpSpPr>
        <p:grpSpPr>
          <a:xfrm>
            <a:off x="5666950" y="-698287"/>
            <a:ext cx="2896025" cy="1621550"/>
            <a:chOff x="4452075" y="1301825"/>
            <a:chExt cx="2896025" cy="1621550"/>
          </a:xfrm>
        </p:grpSpPr>
        <p:sp>
          <p:nvSpPr>
            <p:cNvPr id="198" name="Google Shape;198;p8"/>
            <p:cNvSpPr/>
            <p:nvPr/>
          </p:nvSpPr>
          <p:spPr>
            <a:xfrm>
              <a:off x="4452075" y="1305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5721375" y="2032100"/>
              <a:ext cx="784150" cy="891275"/>
            </a:xfrm>
            <a:custGeom>
              <a:rect b="b" l="l" r="r" t="t"/>
              <a:pathLst>
                <a:path extrusionOk="0" h="35651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137775" y="1301825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563925" y="2029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8"/>
          <p:cNvGrpSpPr/>
          <p:nvPr/>
        </p:nvGrpSpPr>
        <p:grpSpPr>
          <a:xfrm>
            <a:off x="6661925" y="4008763"/>
            <a:ext cx="1210875" cy="1619850"/>
            <a:chOff x="5294650" y="1303525"/>
            <a:chExt cx="1210875" cy="1619850"/>
          </a:xfrm>
        </p:grpSpPr>
        <p:sp>
          <p:nvSpPr>
            <p:cNvPr id="204" name="Google Shape;204;p8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5721375" y="2032100"/>
              <a:ext cx="784150" cy="891275"/>
            </a:xfrm>
            <a:custGeom>
              <a:rect b="b" l="l" r="r" t="t"/>
              <a:pathLst>
                <a:path extrusionOk="0" h="35651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8"/>
          <p:cNvSpPr txBox="1"/>
          <p:nvPr>
            <p:ph type="title"/>
          </p:nvPr>
        </p:nvSpPr>
        <p:spPr>
          <a:xfrm>
            <a:off x="3441075" y="1302000"/>
            <a:ext cx="4817100" cy="22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/>
          <p:nvPr>
            <p:ph idx="1" type="subTitle"/>
          </p:nvPr>
        </p:nvSpPr>
        <p:spPr>
          <a:xfrm>
            <a:off x="1145175" y="1441975"/>
            <a:ext cx="2505900" cy="1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9" name="Google Shape;209;p9"/>
          <p:cNvSpPr txBox="1"/>
          <p:nvPr>
            <p:ph type="title"/>
          </p:nvPr>
        </p:nvSpPr>
        <p:spPr>
          <a:xfrm>
            <a:off x="466725" y="355650"/>
            <a:ext cx="82107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10" name="Google Shape;210;p9"/>
          <p:cNvSpPr txBox="1"/>
          <p:nvPr>
            <p:ph idx="2" type="body"/>
          </p:nvPr>
        </p:nvSpPr>
        <p:spPr>
          <a:xfrm>
            <a:off x="4161275" y="1249350"/>
            <a:ext cx="40653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unito Light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11" name="Google Shape;211;p9"/>
          <p:cNvGrpSpPr/>
          <p:nvPr/>
        </p:nvGrpSpPr>
        <p:grpSpPr>
          <a:xfrm flipH="1">
            <a:off x="-455950" y="4440300"/>
            <a:ext cx="2043125" cy="1623875"/>
            <a:chOff x="4035675" y="1303525"/>
            <a:chExt cx="2043125" cy="1623875"/>
          </a:xfrm>
        </p:grpSpPr>
        <p:sp>
          <p:nvSpPr>
            <p:cNvPr id="212" name="Google Shape;212;p9"/>
            <p:cNvSpPr/>
            <p:nvPr/>
          </p:nvSpPr>
          <p:spPr>
            <a:xfrm>
              <a:off x="4035675" y="2035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4452075" y="1305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4878800" y="2033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9"/>
          <p:cNvGrpSpPr/>
          <p:nvPr/>
        </p:nvGrpSpPr>
        <p:grpSpPr>
          <a:xfrm flipH="1">
            <a:off x="7677075" y="-726500"/>
            <a:ext cx="2450375" cy="2355300"/>
            <a:chOff x="3628425" y="1303525"/>
            <a:chExt cx="2450375" cy="2355300"/>
          </a:xfrm>
        </p:grpSpPr>
        <p:sp>
          <p:nvSpPr>
            <p:cNvPr id="217" name="Google Shape;217;p9"/>
            <p:cNvSpPr/>
            <p:nvPr/>
          </p:nvSpPr>
          <p:spPr>
            <a:xfrm>
              <a:off x="4035675" y="2035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4452075" y="1305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4878800" y="2033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3628425" y="2767000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4471550" y="2765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"/>
          <p:cNvSpPr txBox="1"/>
          <p:nvPr>
            <p:ph type="ctrTitle"/>
          </p:nvPr>
        </p:nvSpPr>
        <p:spPr>
          <a:xfrm flipH="1">
            <a:off x="4533900" y="1422200"/>
            <a:ext cx="3890100" cy="1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5" name="Google Shape;225;p10"/>
          <p:cNvSpPr txBox="1"/>
          <p:nvPr>
            <p:ph idx="1" type="subTitle"/>
          </p:nvPr>
        </p:nvSpPr>
        <p:spPr>
          <a:xfrm flipH="1">
            <a:off x="5417975" y="2880400"/>
            <a:ext cx="29565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grpSp>
        <p:nvGrpSpPr>
          <p:cNvPr id="226" name="Google Shape;226;p10"/>
          <p:cNvGrpSpPr/>
          <p:nvPr/>
        </p:nvGrpSpPr>
        <p:grpSpPr>
          <a:xfrm>
            <a:off x="8424011" y="217929"/>
            <a:ext cx="989634" cy="1280992"/>
            <a:chOff x="683750" y="2772725"/>
            <a:chExt cx="1200575" cy="1622125"/>
          </a:xfrm>
        </p:grpSpPr>
        <p:sp>
          <p:nvSpPr>
            <p:cNvPr id="227" name="Google Shape;227;p10"/>
            <p:cNvSpPr/>
            <p:nvPr/>
          </p:nvSpPr>
          <p:spPr>
            <a:xfrm>
              <a:off x="683750" y="350302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75" y="35673"/>
                  </a:lnTo>
                  <a:lnTo>
                    <a:pt x="31366" y="26325"/>
                  </a:lnTo>
                  <a:lnTo>
                    <a:pt x="30907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1100150" y="2772725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ali SemiBold"/>
              <a:buNone/>
              <a:defRPr sz="2400">
                <a:solidFill>
                  <a:schemeClr val="accent2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ali SemiBold"/>
              <a:buNone/>
              <a:defRPr sz="2400">
                <a:solidFill>
                  <a:schemeClr val="accent2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ali SemiBold"/>
              <a:buNone/>
              <a:defRPr sz="2400">
                <a:solidFill>
                  <a:schemeClr val="accent2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ali SemiBold"/>
              <a:buNone/>
              <a:defRPr sz="2400">
                <a:solidFill>
                  <a:schemeClr val="accent2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ali SemiBold"/>
              <a:buNone/>
              <a:defRPr sz="2400">
                <a:solidFill>
                  <a:schemeClr val="accent2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ali SemiBold"/>
              <a:buNone/>
              <a:defRPr sz="2400">
                <a:solidFill>
                  <a:schemeClr val="accent2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ali SemiBold"/>
              <a:buNone/>
              <a:defRPr sz="2400">
                <a:solidFill>
                  <a:schemeClr val="accent2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ali SemiBold"/>
              <a:buNone/>
              <a:defRPr sz="2400">
                <a:solidFill>
                  <a:schemeClr val="accent2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ali SemiBold"/>
              <a:buNone/>
              <a:defRPr sz="2400">
                <a:solidFill>
                  <a:schemeClr val="accent2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0000FF"/>
          </p15:clr>
        </p15:guide>
        <p15:guide id="2">
          <p15:clr>
            <a:srgbClr val="0000FF"/>
          </p15:clr>
        </p15:guide>
        <p15:guide id="3" pos="5760">
          <p15:clr>
            <a:srgbClr val="0000FF"/>
          </p15:clr>
        </p15:guide>
        <p15:guide id="4" pos="449">
          <p15:clr>
            <a:srgbClr val="0000FF"/>
          </p15:clr>
        </p15:guide>
        <p15:guide id="5" pos="5311">
          <p15:clr>
            <a:srgbClr val="0000FF"/>
          </p15:clr>
        </p15:guide>
        <p15:guide id="6" orient="horz" pos="1620">
          <p15:clr>
            <a:srgbClr val="0000FF"/>
          </p15:clr>
        </p15:guide>
        <p15:guide id="7" orient="horz" pos="340">
          <p15:clr>
            <a:srgbClr val="0000FF"/>
          </p15:clr>
        </p15:guide>
        <p15:guide id="8" orient="horz">
          <p15:clr>
            <a:srgbClr val="0000FF"/>
          </p15:clr>
        </p15:guide>
        <p15:guide id="9" orient="horz" pos="2903">
          <p15:clr>
            <a:srgbClr val="0000FF"/>
          </p15:clr>
        </p15:guide>
        <p15:guide id="10" orient="horz" pos="3237">
          <p15:clr>
            <a:srgbClr val="0000FF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bit.ly/2TZIJwJ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inan.gov.py/site/" TargetMode="External"/><Relationship Id="rId4" Type="http://schemas.openxmlformats.org/officeDocument/2006/relationships/hyperlink" Target="https://datos.mec.gov.py/data/establecimientos" TargetMode="External"/><Relationship Id="rId5" Type="http://schemas.openxmlformats.org/officeDocument/2006/relationships/hyperlink" Target="https://www.hacienda.gov.py/web-hacienda/index.php" TargetMode="External"/><Relationship Id="rId6" Type="http://schemas.openxmlformats.org/officeDocument/2006/relationships/slide" Target="/ppt/slides/slide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atos.mec.gov.py/data/establecimientos" TargetMode="External"/><Relationship Id="rId4" Type="http://schemas.openxmlformats.org/officeDocument/2006/relationships/hyperlink" Target="https://datos.mec.gov.py/data/establecimientos" TargetMode="External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hyperlink" Target="https://bit.ly/2SkVf9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appys.com.ar/wp-content/uploads/2020/07/Balde-30-K.jpg" TargetMode="External"/><Relationship Id="rId5" Type="http://schemas.openxmlformats.org/officeDocument/2006/relationships/image" Target="../media/image4.png"/><Relationship Id="rId6" Type="http://schemas.openxmlformats.org/officeDocument/2006/relationships/hyperlink" Target="https://bit.ly/3wVPld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hyperlink" Target="https://bit.ly/3gWR2Bi" TargetMode="External"/><Relationship Id="rId5" Type="http://schemas.openxmlformats.org/officeDocument/2006/relationships/image" Target="../media/image11.png"/><Relationship Id="rId6" Type="http://schemas.openxmlformats.org/officeDocument/2006/relationships/hyperlink" Target="https://bit.ly/3j8119j" TargetMode="External"/><Relationship Id="rId7" Type="http://schemas.openxmlformats.org/officeDocument/2006/relationships/image" Target="../media/image6.png"/><Relationship Id="rId8" Type="http://schemas.openxmlformats.org/officeDocument/2006/relationships/hyperlink" Target="https://bit.ly/3je76RX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5"/>
          <p:cNvSpPr txBox="1"/>
          <p:nvPr>
            <p:ph type="ctrTitle"/>
          </p:nvPr>
        </p:nvSpPr>
        <p:spPr>
          <a:xfrm rot="780">
            <a:off x="1266975" y="1649051"/>
            <a:ext cx="6610200" cy="10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M</a:t>
            </a:r>
            <a:r>
              <a:rPr lang="en" sz="5600">
                <a:solidFill>
                  <a:schemeClr val="accent3"/>
                </a:solidFill>
              </a:rPr>
              <a:t>i</a:t>
            </a:r>
            <a:r>
              <a:rPr lang="en" sz="5600">
                <a:solidFill>
                  <a:schemeClr val="accent2"/>
                </a:solidFill>
              </a:rPr>
              <a:t>el </a:t>
            </a:r>
            <a:r>
              <a:rPr lang="en" sz="5600">
                <a:solidFill>
                  <a:schemeClr val="accent3"/>
                </a:solidFill>
              </a:rPr>
              <a:t>d</a:t>
            </a:r>
            <a:r>
              <a:rPr lang="en" sz="5600">
                <a:solidFill>
                  <a:schemeClr val="accent2"/>
                </a:solidFill>
              </a:rPr>
              <a:t>e A</a:t>
            </a:r>
            <a:r>
              <a:rPr lang="en" sz="5600">
                <a:solidFill>
                  <a:schemeClr val="accent3"/>
                </a:solidFill>
              </a:rPr>
              <a:t>b</a:t>
            </a:r>
            <a:r>
              <a:rPr lang="en" sz="5600">
                <a:solidFill>
                  <a:schemeClr val="accent2"/>
                </a:solidFill>
              </a:rPr>
              <a:t>ej</a:t>
            </a:r>
            <a:r>
              <a:rPr lang="en" sz="5600">
                <a:solidFill>
                  <a:schemeClr val="accent3"/>
                </a:solidFill>
              </a:rPr>
              <a:t>as</a:t>
            </a:r>
            <a:endParaRPr sz="5600">
              <a:solidFill>
                <a:schemeClr val="accent2"/>
              </a:solidFill>
            </a:endParaRPr>
          </a:p>
        </p:txBody>
      </p:sp>
      <p:sp>
        <p:nvSpPr>
          <p:cNvPr id="1007" name="Google Shape;1007;p35"/>
          <p:cNvSpPr txBox="1"/>
          <p:nvPr>
            <p:ph idx="1" type="subTitle"/>
          </p:nvPr>
        </p:nvSpPr>
        <p:spPr>
          <a:xfrm rot="1170">
            <a:off x="2421975" y="3022775"/>
            <a:ext cx="35247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COMITÉ DE APICULTORES DE 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CAAZAPÁ</a:t>
            </a:r>
            <a:endParaRPr b="1" sz="1700"/>
          </a:p>
        </p:txBody>
      </p:sp>
      <p:grpSp>
        <p:nvGrpSpPr>
          <p:cNvPr id="1008" name="Google Shape;1008;p35"/>
          <p:cNvGrpSpPr/>
          <p:nvPr/>
        </p:nvGrpSpPr>
        <p:grpSpPr>
          <a:xfrm>
            <a:off x="6935172" y="618555"/>
            <a:ext cx="1220634" cy="1334533"/>
            <a:chOff x="5949775" y="2481625"/>
            <a:chExt cx="407775" cy="445825"/>
          </a:xfrm>
        </p:grpSpPr>
        <p:sp>
          <p:nvSpPr>
            <p:cNvPr id="1009" name="Google Shape;1009;p35"/>
            <p:cNvSpPr/>
            <p:nvPr/>
          </p:nvSpPr>
          <p:spPr>
            <a:xfrm>
              <a:off x="5949775" y="2746875"/>
              <a:ext cx="72925" cy="42200"/>
            </a:xfrm>
            <a:custGeom>
              <a:rect b="b" l="l" r="r" t="t"/>
              <a:pathLst>
                <a:path extrusionOk="0" h="1688" w="2917">
                  <a:moveTo>
                    <a:pt x="2916" y="0"/>
                  </a:moveTo>
                  <a:lnTo>
                    <a:pt x="1" y="849"/>
                  </a:lnTo>
                  <a:lnTo>
                    <a:pt x="2916" y="1687"/>
                  </a:lnTo>
                  <a:lnTo>
                    <a:pt x="2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6061400" y="2481625"/>
              <a:ext cx="176625" cy="179175"/>
            </a:xfrm>
            <a:custGeom>
              <a:rect b="b" l="l" r="r" t="t"/>
              <a:pathLst>
                <a:path extrusionOk="0" h="7167" w="7065">
                  <a:moveTo>
                    <a:pt x="3451" y="1"/>
                  </a:moveTo>
                  <a:cubicBezTo>
                    <a:pt x="3204" y="1"/>
                    <a:pt x="2945" y="49"/>
                    <a:pt x="2675" y="154"/>
                  </a:cubicBezTo>
                  <a:cubicBezTo>
                    <a:pt x="1" y="1187"/>
                    <a:pt x="1206" y="3781"/>
                    <a:pt x="2158" y="5112"/>
                  </a:cubicBezTo>
                  <a:cubicBezTo>
                    <a:pt x="2858" y="6065"/>
                    <a:pt x="5085" y="7167"/>
                    <a:pt x="5085" y="7167"/>
                  </a:cubicBezTo>
                  <a:cubicBezTo>
                    <a:pt x="7064" y="4719"/>
                    <a:pt x="5876" y="1"/>
                    <a:pt x="3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6060875" y="2857825"/>
              <a:ext cx="34425" cy="62000"/>
            </a:xfrm>
            <a:custGeom>
              <a:rect b="b" l="l" r="r" t="t"/>
              <a:pathLst>
                <a:path extrusionOk="0" h="2480" w="1377">
                  <a:moveTo>
                    <a:pt x="954" y="0"/>
                  </a:moveTo>
                  <a:cubicBezTo>
                    <a:pt x="814" y="0"/>
                    <a:pt x="670" y="71"/>
                    <a:pt x="607" y="233"/>
                  </a:cubicBezTo>
                  <a:cubicBezTo>
                    <a:pt x="377" y="819"/>
                    <a:pt x="182" y="1427"/>
                    <a:pt x="56" y="2047"/>
                  </a:cubicBezTo>
                  <a:cubicBezTo>
                    <a:pt x="1" y="2309"/>
                    <a:pt x="219" y="2480"/>
                    <a:pt x="422" y="2480"/>
                  </a:cubicBezTo>
                  <a:cubicBezTo>
                    <a:pt x="557" y="2480"/>
                    <a:pt x="685" y="2404"/>
                    <a:pt x="722" y="2230"/>
                  </a:cubicBezTo>
                  <a:cubicBezTo>
                    <a:pt x="859" y="1611"/>
                    <a:pt x="1043" y="1002"/>
                    <a:pt x="1273" y="417"/>
                  </a:cubicBezTo>
                  <a:cubicBezTo>
                    <a:pt x="1377" y="166"/>
                    <a:pt x="1169" y="0"/>
                    <a:pt x="9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6123225" y="2865225"/>
              <a:ext cx="20400" cy="62225"/>
            </a:xfrm>
            <a:custGeom>
              <a:rect b="b" l="l" r="r" t="t"/>
              <a:pathLst>
                <a:path extrusionOk="0" h="2489" w="816">
                  <a:moveTo>
                    <a:pt x="473" y="0"/>
                  </a:moveTo>
                  <a:cubicBezTo>
                    <a:pt x="299" y="0"/>
                    <a:pt x="121" y="109"/>
                    <a:pt x="110" y="327"/>
                  </a:cubicBezTo>
                  <a:cubicBezTo>
                    <a:pt x="87" y="936"/>
                    <a:pt x="53" y="1544"/>
                    <a:pt x="18" y="2152"/>
                  </a:cubicBezTo>
                  <a:cubicBezTo>
                    <a:pt x="1" y="2376"/>
                    <a:pt x="164" y="2488"/>
                    <a:pt x="337" y="2488"/>
                  </a:cubicBezTo>
                  <a:cubicBezTo>
                    <a:pt x="509" y="2488"/>
                    <a:pt x="690" y="2376"/>
                    <a:pt x="707" y="2152"/>
                  </a:cubicBezTo>
                  <a:cubicBezTo>
                    <a:pt x="741" y="1544"/>
                    <a:pt x="776" y="936"/>
                    <a:pt x="810" y="327"/>
                  </a:cubicBezTo>
                  <a:cubicBezTo>
                    <a:pt x="816" y="109"/>
                    <a:pt x="646" y="0"/>
                    <a:pt x="4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6197975" y="2865225"/>
              <a:ext cx="24825" cy="62125"/>
            </a:xfrm>
            <a:custGeom>
              <a:rect b="b" l="l" r="r" t="t"/>
              <a:pathLst>
                <a:path extrusionOk="0" h="2485" w="993">
                  <a:moveTo>
                    <a:pt x="344" y="0"/>
                  </a:moveTo>
                  <a:cubicBezTo>
                    <a:pt x="170" y="0"/>
                    <a:pt x="1" y="109"/>
                    <a:pt x="12" y="327"/>
                  </a:cubicBezTo>
                  <a:cubicBezTo>
                    <a:pt x="35" y="970"/>
                    <a:pt x="127" y="1613"/>
                    <a:pt x="265" y="2244"/>
                  </a:cubicBezTo>
                  <a:cubicBezTo>
                    <a:pt x="305" y="2412"/>
                    <a:pt x="434" y="2485"/>
                    <a:pt x="568" y="2485"/>
                  </a:cubicBezTo>
                  <a:cubicBezTo>
                    <a:pt x="774" y="2485"/>
                    <a:pt x="993" y="2313"/>
                    <a:pt x="930" y="2049"/>
                  </a:cubicBezTo>
                  <a:cubicBezTo>
                    <a:pt x="804" y="1487"/>
                    <a:pt x="724" y="913"/>
                    <a:pt x="701" y="327"/>
                  </a:cubicBezTo>
                  <a:cubicBezTo>
                    <a:pt x="695" y="109"/>
                    <a:pt x="517" y="0"/>
                    <a:pt x="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6246675" y="2860325"/>
              <a:ext cx="35175" cy="56050"/>
            </a:xfrm>
            <a:custGeom>
              <a:rect b="b" l="l" r="r" t="t"/>
              <a:pathLst>
                <a:path extrusionOk="0" h="2242" w="1407">
                  <a:moveTo>
                    <a:pt x="465" y="0"/>
                  </a:moveTo>
                  <a:cubicBezTo>
                    <a:pt x="244" y="0"/>
                    <a:pt x="1" y="252"/>
                    <a:pt x="119" y="535"/>
                  </a:cubicBezTo>
                  <a:cubicBezTo>
                    <a:pt x="325" y="1006"/>
                    <a:pt x="509" y="1499"/>
                    <a:pt x="658" y="1993"/>
                  </a:cubicBezTo>
                  <a:cubicBezTo>
                    <a:pt x="708" y="2167"/>
                    <a:pt x="847" y="2242"/>
                    <a:pt x="986" y="2242"/>
                  </a:cubicBezTo>
                  <a:cubicBezTo>
                    <a:pt x="1195" y="2242"/>
                    <a:pt x="1407" y="2071"/>
                    <a:pt x="1324" y="1809"/>
                  </a:cubicBezTo>
                  <a:cubicBezTo>
                    <a:pt x="1152" y="1258"/>
                    <a:pt x="956" y="707"/>
                    <a:pt x="715" y="179"/>
                  </a:cubicBezTo>
                  <a:cubicBezTo>
                    <a:pt x="661" y="53"/>
                    <a:pt x="565" y="0"/>
                    <a:pt x="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6096700" y="2834375"/>
              <a:ext cx="76625" cy="48225"/>
            </a:xfrm>
            <a:custGeom>
              <a:rect b="b" l="l" r="r" t="t"/>
              <a:pathLst>
                <a:path extrusionOk="0" h="1929" w="3065">
                  <a:moveTo>
                    <a:pt x="0" y="1"/>
                  </a:moveTo>
                  <a:lnTo>
                    <a:pt x="0" y="1"/>
                  </a:lnTo>
                  <a:cubicBezTo>
                    <a:pt x="126" y="586"/>
                    <a:pt x="299" y="1171"/>
                    <a:pt x="494" y="1734"/>
                  </a:cubicBezTo>
                  <a:cubicBezTo>
                    <a:pt x="953" y="1871"/>
                    <a:pt x="1423" y="1929"/>
                    <a:pt x="1894" y="1929"/>
                  </a:cubicBezTo>
                  <a:lnTo>
                    <a:pt x="3065" y="1929"/>
                  </a:lnTo>
                  <a:cubicBezTo>
                    <a:pt x="2881" y="1401"/>
                    <a:pt x="2743" y="873"/>
                    <a:pt x="2629" y="322"/>
                  </a:cubicBezTo>
                  <a:cubicBezTo>
                    <a:pt x="1745" y="288"/>
                    <a:pt x="873" y="173"/>
                    <a:pt x="0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6081200" y="2625200"/>
              <a:ext cx="88975" cy="217225"/>
            </a:xfrm>
            <a:custGeom>
              <a:rect b="b" l="l" r="r" t="t"/>
              <a:pathLst>
                <a:path extrusionOk="0" h="8689" w="3559">
                  <a:moveTo>
                    <a:pt x="2514" y="1"/>
                  </a:moveTo>
                  <a:cubicBezTo>
                    <a:pt x="2009" y="1"/>
                    <a:pt x="1493" y="81"/>
                    <a:pt x="1010" y="230"/>
                  </a:cubicBezTo>
                  <a:cubicBezTo>
                    <a:pt x="138" y="2859"/>
                    <a:pt x="0" y="5670"/>
                    <a:pt x="609" y="8368"/>
                  </a:cubicBezTo>
                  <a:cubicBezTo>
                    <a:pt x="1481" y="8540"/>
                    <a:pt x="2365" y="8655"/>
                    <a:pt x="3249" y="8689"/>
                  </a:cubicBezTo>
                  <a:cubicBezTo>
                    <a:pt x="2663" y="5889"/>
                    <a:pt x="2916" y="2847"/>
                    <a:pt x="3558" y="1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6031550" y="2816025"/>
              <a:ext cx="77500" cy="61700"/>
            </a:xfrm>
            <a:custGeom>
              <a:rect b="b" l="l" r="r" t="t"/>
              <a:pathLst>
                <a:path extrusionOk="0" h="2468" w="3100">
                  <a:moveTo>
                    <a:pt x="1" y="0"/>
                  </a:moveTo>
                  <a:cubicBezTo>
                    <a:pt x="667" y="1205"/>
                    <a:pt x="1780" y="2089"/>
                    <a:pt x="3100" y="2468"/>
                  </a:cubicBezTo>
                  <a:cubicBezTo>
                    <a:pt x="2893" y="1905"/>
                    <a:pt x="2732" y="1320"/>
                    <a:pt x="2595" y="735"/>
                  </a:cubicBezTo>
                  <a:cubicBezTo>
                    <a:pt x="1711" y="562"/>
                    <a:pt x="850" y="31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6015500" y="2630950"/>
              <a:ext cx="90975" cy="203450"/>
            </a:xfrm>
            <a:custGeom>
              <a:rect b="b" l="l" r="r" t="t"/>
              <a:pathLst>
                <a:path extrusionOk="0" h="8138" w="3639">
                  <a:moveTo>
                    <a:pt x="3638" y="0"/>
                  </a:moveTo>
                  <a:lnTo>
                    <a:pt x="3638" y="0"/>
                  </a:lnTo>
                  <a:cubicBezTo>
                    <a:pt x="1481" y="677"/>
                    <a:pt x="0" y="2663"/>
                    <a:pt x="0" y="4924"/>
                  </a:cubicBezTo>
                  <a:cubicBezTo>
                    <a:pt x="0" y="5796"/>
                    <a:pt x="218" y="6646"/>
                    <a:pt x="643" y="7403"/>
                  </a:cubicBezTo>
                  <a:cubicBezTo>
                    <a:pt x="1492" y="7713"/>
                    <a:pt x="2353" y="7965"/>
                    <a:pt x="3237" y="8138"/>
                  </a:cubicBezTo>
                  <a:cubicBezTo>
                    <a:pt x="2628" y="5440"/>
                    <a:pt x="2766" y="2629"/>
                    <a:pt x="36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6162400" y="2838400"/>
              <a:ext cx="86400" cy="44200"/>
            </a:xfrm>
            <a:custGeom>
              <a:rect b="b" l="l" r="r" t="t"/>
              <a:pathLst>
                <a:path extrusionOk="0" h="1768" w="3456">
                  <a:moveTo>
                    <a:pt x="3019" y="0"/>
                  </a:moveTo>
                  <a:cubicBezTo>
                    <a:pt x="2263" y="122"/>
                    <a:pt x="1500" y="178"/>
                    <a:pt x="736" y="178"/>
                  </a:cubicBezTo>
                  <a:cubicBezTo>
                    <a:pt x="491" y="178"/>
                    <a:pt x="246" y="172"/>
                    <a:pt x="1" y="161"/>
                  </a:cubicBezTo>
                  <a:lnTo>
                    <a:pt x="1" y="161"/>
                  </a:lnTo>
                  <a:cubicBezTo>
                    <a:pt x="104" y="712"/>
                    <a:pt x="253" y="1240"/>
                    <a:pt x="425" y="1768"/>
                  </a:cubicBezTo>
                  <a:lnTo>
                    <a:pt x="2652" y="1768"/>
                  </a:lnTo>
                  <a:cubicBezTo>
                    <a:pt x="2916" y="1768"/>
                    <a:pt x="3191" y="1756"/>
                    <a:pt x="3455" y="1710"/>
                  </a:cubicBezTo>
                  <a:cubicBezTo>
                    <a:pt x="3283" y="1148"/>
                    <a:pt x="3145" y="574"/>
                    <a:pt x="30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6147775" y="2625200"/>
              <a:ext cx="93850" cy="217650"/>
            </a:xfrm>
            <a:custGeom>
              <a:rect b="b" l="l" r="r" t="t"/>
              <a:pathLst>
                <a:path extrusionOk="0" h="8706" w="3754">
                  <a:moveTo>
                    <a:pt x="884" y="1"/>
                  </a:moveTo>
                  <a:cubicBezTo>
                    <a:pt x="253" y="2836"/>
                    <a:pt x="0" y="5889"/>
                    <a:pt x="574" y="8689"/>
                  </a:cubicBezTo>
                  <a:cubicBezTo>
                    <a:pt x="822" y="8700"/>
                    <a:pt x="1069" y="8706"/>
                    <a:pt x="1316" y="8706"/>
                  </a:cubicBezTo>
                  <a:cubicBezTo>
                    <a:pt x="2086" y="8706"/>
                    <a:pt x="2851" y="8650"/>
                    <a:pt x="3616" y="8528"/>
                  </a:cubicBezTo>
                  <a:cubicBezTo>
                    <a:pt x="3019" y="5739"/>
                    <a:pt x="2973" y="2847"/>
                    <a:pt x="3753" y="35"/>
                  </a:cubicBezTo>
                  <a:cubicBezTo>
                    <a:pt x="3581" y="12"/>
                    <a:pt x="3409" y="1"/>
                    <a:pt x="32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6222075" y="2626075"/>
              <a:ext cx="135475" cy="212350"/>
            </a:xfrm>
            <a:custGeom>
              <a:rect b="b" l="l" r="r" t="t"/>
              <a:pathLst>
                <a:path extrusionOk="0" h="8494" w="5419">
                  <a:moveTo>
                    <a:pt x="793" y="0"/>
                  </a:moveTo>
                  <a:cubicBezTo>
                    <a:pt x="1" y="2812"/>
                    <a:pt x="47" y="5704"/>
                    <a:pt x="644" y="8493"/>
                  </a:cubicBezTo>
                  <a:cubicBezTo>
                    <a:pt x="2285" y="8241"/>
                    <a:pt x="3834" y="7690"/>
                    <a:pt x="5131" y="6795"/>
                  </a:cubicBezTo>
                  <a:cubicBezTo>
                    <a:pt x="5326" y="6255"/>
                    <a:pt x="5418" y="5693"/>
                    <a:pt x="5418" y="5119"/>
                  </a:cubicBezTo>
                  <a:cubicBezTo>
                    <a:pt x="5407" y="2479"/>
                    <a:pt x="3410" y="264"/>
                    <a:pt x="793" y="0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6238150" y="2795925"/>
              <a:ext cx="112225" cy="85250"/>
            </a:xfrm>
            <a:custGeom>
              <a:rect b="b" l="l" r="r" t="t"/>
              <a:pathLst>
                <a:path extrusionOk="0" h="3410" w="4489">
                  <a:moveTo>
                    <a:pt x="4488" y="1"/>
                  </a:moveTo>
                  <a:lnTo>
                    <a:pt x="4488" y="1"/>
                  </a:lnTo>
                  <a:cubicBezTo>
                    <a:pt x="3180" y="896"/>
                    <a:pt x="1630" y="1447"/>
                    <a:pt x="1" y="1699"/>
                  </a:cubicBezTo>
                  <a:cubicBezTo>
                    <a:pt x="115" y="2273"/>
                    <a:pt x="265" y="2847"/>
                    <a:pt x="425" y="3409"/>
                  </a:cubicBezTo>
                  <a:cubicBezTo>
                    <a:pt x="2307" y="3099"/>
                    <a:pt x="3857" y="1803"/>
                    <a:pt x="4488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5"/>
            <p:cNvSpPr/>
            <p:nvPr/>
          </p:nvSpPr>
          <p:spPr>
            <a:xfrm>
              <a:off x="6284050" y="2722175"/>
              <a:ext cx="29300" cy="24900"/>
            </a:xfrm>
            <a:custGeom>
              <a:rect b="b" l="l" r="r" t="t"/>
              <a:pathLst>
                <a:path extrusionOk="0" h="996" w="1172">
                  <a:moveTo>
                    <a:pt x="667" y="1"/>
                  </a:moveTo>
                  <a:cubicBezTo>
                    <a:pt x="230" y="1"/>
                    <a:pt x="1" y="529"/>
                    <a:pt x="322" y="850"/>
                  </a:cubicBezTo>
                  <a:cubicBezTo>
                    <a:pt x="422" y="950"/>
                    <a:pt x="546" y="995"/>
                    <a:pt x="668" y="995"/>
                  </a:cubicBezTo>
                  <a:cubicBezTo>
                    <a:pt x="924" y="995"/>
                    <a:pt x="1172" y="798"/>
                    <a:pt x="1172" y="495"/>
                  </a:cubicBezTo>
                  <a:cubicBezTo>
                    <a:pt x="1172" y="219"/>
                    <a:pt x="942" y="1"/>
                    <a:pt x="6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5"/>
            <p:cNvSpPr/>
            <p:nvPr/>
          </p:nvSpPr>
          <p:spPr>
            <a:xfrm>
              <a:off x="6256525" y="2757775"/>
              <a:ext cx="68300" cy="58400"/>
            </a:xfrm>
            <a:custGeom>
              <a:rect b="b" l="l" r="r" t="t"/>
              <a:pathLst>
                <a:path extrusionOk="0" h="2336" w="2732">
                  <a:moveTo>
                    <a:pt x="1561" y="0"/>
                  </a:moveTo>
                  <a:cubicBezTo>
                    <a:pt x="528" y="0"/>
                    <a:pt x="0" y="1251"/>
                    <a:pt x="735" y="1986"/>
                  </a:cubicBezTo>
                  <a:cubicBezTo>
                    <a:pt x="976" y="2227"/>
                    <a:pt x="1271" y="2335"/>
                    <a:pt x="1559" y="2335"/>
                  </a:cubicBezTo>
                  <a:cubicBezTo>
                    <a:pt x="2160" y="2335"/>
                    <a:pt x="2732" y="1865"/>
                    <a:pt x="2732" y="1159"/>
                  </a:cubicBezTo>
                  <a:cubicBezTo>
                    <a:pt x="2732" y="517"/>
                    <a:pt x="2215" y="0"/>
                    <a:pt x="1561" y="0"/>
                  </a:cubicBezTo>
                  <a:close/>
                </a:path>
              </a:pathLst>
            </a:custGeom>
            <a:solidFill>
              <a:srgbClr val="F7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6005725" y="2504325"/>
              <a:ext cx="194025" cy="156475"/>
            </a:xfrm>
            <a:custGeom>
              <a:rect b="b" l="l" r="r" t="t"/>
              <a:pathLst>
                <a:path extrusionOk="0" h="6259" w="7761">
                  <a:moveTo>
                    <a:pt x="3454" y="0"/>
                  </a:moveTo>
                  <a:cubicBezTo>
                    <a:pt x="3001" y="0"/>
                    <a:pt x="2551" y="163"/>
                    <a:pt x="2136" y="532"/>
                  </a:cubicBezTo>
                  <a:cubicBezTo>
                    <a:pt x="1" y="2437"/>
                    <a:pt x="2032" y="4445"/>
                    <a:pt x="3398" y="5352"/>
                  </a:cubicBezTo>
                  <a:cubicBezTo>
                    <a:pt x="4374" y="6006"/>
                    <a:pt x="6853" y="6259"/>
                    <a:pt x="6853" y="6259"/>
                  </a:cubicBezTo>
                  <a:cubicBezTo>
                    <a:pt x="7760" y="3546"/>
                    <a:pt x="5570" y="0"/>
                    <a:pt x="3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6197975" y="2535675"/>
              <a:ext cx="132875" cy="111925"/>
            </a:xfrm>
            <a:custGeom>
              <a:rect b="b" l="l" r="r" t="t"/>
              <a:pathLst>
                <a:path extrusionOk="0" h="4477" w="5315">
                  <a:moveTo>
                    <a:pt x="2847" y="1"/>
                  </a:moveTo>
                  <a:cubicBezTo>
                    <a:pt x="2847" y="1"/>
                    <a:pt x="1573" y="1619"/>
                    <a:pt x="1573" y="1619"/>
                  </a:cubicBezTo>
                  <a:cubicBezTo>
                    <a:pt x="1562" y="1619"/>
                    <a:pt x="1" y="253"/>
                    <a:pt x="1" y="253"/>
                  </a:cubicBezTo>
                  <a:lnTo>
                    <a:pt x="1" y="253"/>
                  </a:lnTo>
                  <a:lnTo>
                    <a:pt x="620" y="4006"/>
                  </a:lnTo>
                  <a:lnTo>
                    <a:pt x="4121" y="4477"/>
                  </a:lnTo>
                  <a:lnTo>
                    <a:pt x="5315" y="1424"/>
                  </a:lnTo>
                  <a:lnTo>
                    <a:pt x="3467" y="191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7" name="Google Shape;1027;p35"/>
          <p:cNvGrpSpPr/>
          <p:nvPr/>
        </p:nvGrpSpPr>
        <p:grpSpPr>
          <a:xfrm>
            <a:off x="1780884" y="3148830"/>
            <a:ext cx="540962" cy="591542"/>
            <a:chOff x="2013650" y="1733325"/>
            <a:chExt cx="407750" cy="445875"/>
          </a:xfrm>
        </p:grpSpPr>
        <p:sp>
          <p:nvSpPr>
            <p:cNvPr id="1028" name="Google Shape;1028;p35"/>
            <p:cNvSpPr/>
            <p:nvPr/>
          </p:nvSpPr>
          <p:spPr>
            <a:xfrm>
              <a:off x="2013650" y="1998550"/>
              <a:ext cx="72900" cy="42200"/>
            </a:xfrm>
            <a:custGeom>
              <a:rect b="b" l="l" r="r" t="t"/>
              <a:pathLst>
                <a:path extrusionOk="0" h="1688" w="2916">
                  <a:moveTo>
                    <a:pt x="2916" y="0"/>
                  </a:moveTo>
                  <a:lnTo>
                    <a:pt x="0" y="838"/>
                  </a:lnTo>
                  <a:lnTo>
                    <a:pt x="2916" y="1688"/>
                  </a:lnTo>
                  <a:lnTo>
                    <a:pt x="2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2124975" y="1733325"/>
              <a:ext cx="176625" cy="179450"/>
            </a:xfrm>
            <a:custGeom>
              <a:rect b="b" l="l" r="r" t="t"/>
              <a:pathLst>
                <a:path extrusionOk="0" h="7178" w="7065">
                  <a:moveTo>
                    <a:pt x="3453" y="0"/>
                  </a:moveTo>
                  <a:cubicBezTo>
                    <a:pt x="3206" y="0"/>
                    <a:pt x="2946" y="49"/>
                    <a:pt x="2675" y="154"/>
                  </a:cubicBezTo>
                  <a:cubicBezTo>
                    <a:pt x="1" y="1198"/>
                    <a:pt x="1206" y="3792"/>
                    <a:pt x="2170" y="5112"/>
                  </a:cubicBezTo>
                  <a:cubicBezTo>
                    <a:pt x="2858" y="6064"/>
                    <a:pt x="5085" y="7178"/>
                    <a:pt x="5085" y="7178"/>
                  </a:cubicBezTo>
                  <a:cubicBezTo>
                    <a:pt x="7065" y="4719"/>
                    <a:pt x="5885" y="0"/>
                    <a:pt x="34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2124450" y="2109350"/>
              <a:ext cx="34550" cy="62175"/>
            </a:xfrm>
            <a:custGeom>
              <a:rect b="b" l="l" r="r" t="t"/>
              <a:pathLst>
                <a:path extrusionOk="0" h="2487" w="1382">
                  <a:moveTo>
                    <a:pt x="961" y="1"/>
                  </a:moveTo>
                  <a:cubicBezTo>
                    <a:pt x="823" y="1"/>
                    <a:pt x="682" y="70"/>
                    <a:pt x="618" y="228"/>
                  </a:cubicBezTo>
                  <a:cubicBezTo>
                    <a:pt x="377" y="825"/>
                    <a:pt x="194" y="1433"/>
                    <a:pt x="56" y="2053"/>
                  </a:cubicBezTo>
                  <a:cubicBezTo>
                    <a:pt x="1" y="2315"/>
                    <a:pt x="219" y="2486"/>
                    <a:pt x="425" y="2486"/>
                  </a:cubicBezTo>
                  <a:cubicBezTo>
                    <a:pt x="561" y="2486"/>
                    <a:pt x="692" y="2411"/>
                    <a:pt x="733" y="2237"/>
                  </a:cubicBezTo>
                  <a:cubicBezTo>
                    <a:pt x="859" y="1617"/>
                    <a:pt x="1043" y="1009"/>
                    <a:pt x="1284" y="423"/>
                  </a:cubicBezTo>
                  <a:cubicBezTo>
                    <a:pt x="1382" y="166"/>
                    <a:pt x="1175" y="1"/>
                    <a:pt x="9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2186950" y="2116975"/>
              <a:ext cx="20550" cy="62225"/>
            </a:xfrm>
            <a:custGeom>
              <a:rect b="b" l="l" r="r" t="t"/>
              <a:pathLst>
                <a:path extrusionOk="0" h="2489" w="822">
                  <a:moveTo>
                    <a:pt x="478" y="1"/>
                  </a:moveTo>
                  <a:cubicBezTo>
                    <a:pt x="305" y="1"/>
                    <a:pt x="127" y="113"/>
                    <a:pt x="116" y="336"/>
                  </a:cubicBezTo>
                  <a:cubicBezTo>
                    <a:pt x="93" y="945"/>
                    <a:pt x="58" y="1553"/>
                    <a:pt x="12" y="2161"/>
                  </a:cubicBezTo>
                  <a:cubicBezTo>
                    <a:pt x="1" y="2379"/>
                    <a:pt x="167" y="2488"/>
                    <a:pt x="341" y="2488"/>
                  </a:cubicBezTo>
                  <a:cubicBezTo>
                    <a:pt x="514" y="2488"/>
                    <a:pt x="695" y="2379"/>
                    <a:pt x="712" y="2161"/>
                  </a:cubicBezTo>
                  <a:cubicBezTo>
                    <a:pt x="747" y="1553"/>
                    <a:pt x="781" y="945"/>
                    <a:pt x="816" y="336"/>
                  </a:cubicBezTo>
                  <a:cubicBezTo>
                    <a:pt x="821" y="113"/>
                    <a:pt x="652" y="1"/>
                    <a:pt x="4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2261850" y="2116975"/>
              <a:ext cx="24800" cy="62025"/>
            </a:xfrm>
            <a:custGeom>
              <a:rect b="b" l="l" r="r" t="t"/>
              <a:pathLst>
                <a:path extrusionOk="0" h="2481" w="992">
                  <a:moveTo>
                    <a:pt x="343" y="1"/>
                  </a:moveTo>
                  <a:cubicBezTo>
                    <a:pt x="170" y="1"/>
                    <a:pt x="0" y="113"/>
                    <a:pt x="12" y="336"/>
                  </a:cubicBezTo>
                  <a:cubicBezTo>
                    <a:pt x="35" y="968"/>
                    <a:pt x="115" y="1610"/>
                    <a:pt x="264" y="2230"/>
                  </a:cubicBezTo>
                  <a:cubicBezTo>
                    <a:pt x="306" y="2405"/>
                    <a:pt x="438" y="2480"/>
                    <a:pt x="574" y="2480"/>
                  </a:cubicBezTo>
                  <a:cubicBezTo>
                    <a:pt x="778" y="2480"/>
                    <a:pt x="992" y="2312"/>
                    <a:pt x="930" y="2058"/>
                  </a:cubicBezTo>
                  <a:cubicBezTo>
                    <a:pt x="804" y="1484"/>
                    <a:pt x="723" y="910"/>
                    <a:pt x="700" y="336"/>
                  </a:cubicBezTo>
                  <a:cubicBezTo>
                    <a:pt x="695" y="113"/>
                    <a:pt x="517" y="1"/>
                    <a:pt x="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2310350" y="2112000"/>
              <a:ext cx="35200" cy="56075"/>
            </a:xfrm>
            <a:custGeom>
              <a:rect b="b" l="l" r="r" t="t"/>
              <a:pathLst>
                <a:path extrusionOk="0" h="2243" w="1408">
                  <a:moveTo>
                    <a:pt x="465" y="1"/>
                  </a:moveTo>
                  <a:cubicBezTo>
                    <a:pt x="242" y="1"/>
                    <a:pt x="0" y="252"/>
                    <a:pt x="126" y="535"/>
                  </a:cubicBezTo>
                  <a:cubicBezTo>
                    <a:pt x="333" y="1006"/>
                    <a:pt x="505" y="1499"/>
                    <a:pt x="654" y="1993"/>
                  </a:cubicBezTo>
                  <a:cubicBezTo>
                    <a:pt x="709" y="2167"/>
                    <a:pt x="848" y="2242"/>
                    <a:pt x="987" y="2242"/>
                  </a:cubicBezTo>
                  <a:cubicBezTo>
                    <a:pt x="1197" y="2242"/>
                    <a:pt x="1407" y="2071"/>
                    <a:pt x="1331" y="1809"/>
                  </a:cubicBezTo>
                  <a:cubicBezTo>
                    <a:pt x="1159" y="1258"/>
                    <a:pt x="953" y="707"/>
                    <a:pt x="723" y="180"/>
                  </a:cubicBezTo>
                  <a:cubicBezTo>
                    <a:pt x="665" y="53"/>
                    <a:pt x="567" y="1"/>
                    <a:pt x="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2160550" y="2086050"/>
              <a:ext cx="76650" cy="48250"/>
            </a:xfrm>
            <a:custGeom>
              <a:rect b="b" l="l" r="r" t="t"/>
              <a:pathLst>
                <a:path extrusionOk="0" h="1930" w="3066">
                  <a:moveTo>
                    <a:pt x="1" y="1"/>
                  </a:moveTo>
                  <a:lnTo>
                    <a:pt x="1" y="1"/>
                  </a:lnTo>
                  <a:cubicBezTo>
                    <a:pt x="127" y="586"/>
                    <a:pt x="288" y="1172"/>
                    <a:pt x="494" y="1734"/>
                  </a:cubicBezTo>
                  <a:cubicBezTo>
                    <a:pt x="953" y="1872"/>
                    <a:pt x="1424" y="1929"/>
                    <a:pt x="1895" y="1929"/>
                  </a:cubicBezTo>
                  <a:lnTo>
                    <a:pt x="3065" y="1929"/>
                  </a:lnTo>
                  <a:cubicBezTo>
                    <a:pt x="2882" y="1401"/>
                    <a:pt x="2744" y="873"/>
                    <a:pt x="2629" y="322"/>
                  </a:cubicBezTo>
                  <a:cubicBezTo>
                    <a:pt x="1745" y="288"/>
                    <a:pt x="862" y="173"/>
                    <a:pt x="1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5"/>
            <p:cNvSpPr/>
            <p:nvPr/>
          </p:nvSpPr>
          <p:spPr>
            <a:xfrm>
              <a:off x="2145075" y="1876900"/>
              <a:ext cx="88675" cy="217225"/>
            </a:xfrm>
            <a:custGeom>
              <a:rect b="b" l="l" r="r" t="t"/>
              <a:pathLst>
                <a:path extrusionOk="0" h="8689" w="3547">
                  <a:moveTo>
                    <a:pt x="2514" y="0"/>
                  </a:moveTo>
                  <a:cubicBezTo>
                    <a:pt x="2009" y="0"/>
                    <a:pt x="1492" y="80"/>
                    <a:pt x="999" y="230"/>
                  </a:cubicBezTo>
                  <a:cubicBezTo>
                    <a:pt x="126" y="2858"/>
                    <a:pt x="0" y="5670"/>
                    <a:pt x="608" y="8367"/>
                  </a:cubicBezTo>
                  <a:cubicBezTo>
                    <a:pt x="1481" y="8539"/>
                    <a:pt x="2364" y="8654"/>
                    <a:pt x="3248" y="8688"/>
                  </a:cubicBezTo>
                  <a:cubicBezTo>
                    <a:pt x="2663" y="5888"/>
                    <a:pt x="2915" y="2835"/>
                    <a:pt x="3547" y="0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5"/>
            <p:cNvSpPr/>
            <p:nvPr/>
          </p:nvSpPr>
          <p:spPr>
            <a:xfrm>
              <a:off x="2095425" y="2067700"/>
              <a:ext cx="77500" cy="61700"/>
            </a:xfrm>
            <a:custGeom>
              <a:rect b="b" l="l" r="r" t="t"/>
              <a:pathLst>
                <a:path extrusionOk="0" h="2468" w="3100">
                  <a:moveTo>
                    <a:pt x="0" y="0"/>
                  </a:moveTo>
                  <a:lnTo>
                    <a:pt x="0" y="0"/>
                  </a:lnTo>
                  <a:cubicBezTo>
                    <a:pt x="666" y="1206"/>
                    <a:pt x="1779" y="2089"/>
                    <a:pt x="3099" y="2468"/>
                  </a:cubicBezTo>
                  <a:cubicBezTo>
                    <a:pt x="2893" y="1906"/>
                    <a:pt x="2732" y="1320"/>
                    <a:pt x="2594" y="735"/>
                  </a:cubicBezTo>
                  <a:cubicBezTo>
                    <a:pt x="1711" y="563"/>
                    <a:pt x="838" y="31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5"/>
            <p:cNvSpPr/>
            <p:nvPr/>
          </p:nvSpPr>
          <p:spPr>
            <a:xfrm>
              <a:off x="2079350" y="1882625"/>
              <a:ext cx="90700" cy="203750"/>
            </a:xfrm>
            <a:custGeom>
              <a:rect b="b" l="l" r="r" t="t"/>
              <a:pathLst>
                <a:path extrusionOk="0" h="8150" w="3628">
                  <a:moveTo>
                    <a:pt x="3628" y="1"/>
                  </a:moveTo>
                  <a:lnTo>
                    <a:pt x="3628" y="1"/>
                  </a:lnTo>
                  <a:cubicBezTo>
                    <a:pt x="1470" y="666"/>
                    <a:pt x="1" y="2663"/>
                    <a:pt x="1" y="4936"/>
                  </a:cubicBezTo>
                  <a:cubicBezTo>
                    <a:pt x="1" y="5797"/>
                    <a:pt x="219" y="6657"/>
                    <a:pt x="643" y="7415"/>
                  </a:cubicBezTo>
                  <a:cubicBezTo>
                    <a:pt x="1481" y="7725"/>
                    <a:pt x="2354" y="7977"/>
                    <a:pt x="3237" y="8149"/>
                  </a:cubicBezTo>
                  <a:cubicBezTo>
                    <a:pt x="2618" y="5452"/>
                    <a:pt x="2755" y="2629"/>
                    <a:pt x="36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2226275" y="2090075"/>
              <a:ext cx="86375" cy="44225"/>
            </a:xfrm>
            <a:custGeom>
              <a:rect b="b" l="l" r="r" t="t"/>
              <a:pathLst>
                <a:path extrusionOk="0" h="1769" w="3455">
                  <a:moveTo>
                    <a:pt x="3019" y="1"/>
                  </a:moveTo>
                  <a:cubicBezTo>
                    <a:pt x="2262" y="122"/>
                    <a:pt x="1500" y="178"/>
                    <a:pt x="735" y="178"/>
                  </a:cubicBezTo>
                  <a:cubicBezTo>
                    <a:pt x="490" y="178"/>
                    <a:pt x="245" y="172"/>
                    <a:pt x="0" y="161"/>
                  </a:cubicBezTo>
                  <a:lnTo>
                    <a:pt x="0" y="161"/>
                  </a:lnTo>
                  <a:cubicBezTo>
                    <a:pt x="103" y="712"/>
                    <a:pt x="253" y="1240"/>
                    <a:pt x="425" y="1768"/>
                  </a:cubicBezTo>
                  <a:lnTo>
                    <a:pt x="2651" y="1768"/>
                  </a:lnTo>
                  <a:cubicBezTo>
                    <a:pt x="2915" y="1768"/>
                    <a:pt x="3191" y="1757"/>
                    <a:pt x="3455" y="1711"/>
                  </a:cubicBezTo>
                  <a:cubicBezTo>
                    <a:pt x="3283" y="1148"/>
                    <a:pt x="3145" y="574"/>
                    <a:pt x="30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2211625" y="1876900"/>
              <a:ext cx="93850" cy="217650"/>
            </a:xfrm>
            <a:custGeom>
              <a:rect b="b" l="l" r="r" t="t"/>
              <a:pathLst>
                <a:path extrusionOk="0" h="8706" w="3754">
                  <a:moveTo>
                    <a:pt x="885" y="0"/>
                  </a:moveTo>
                  <a:cubicBezTo>
                    <a:pt x="253" y="2835"/>
                    <a:pt x="1" y="5888"/>
                    <a:pt x="575" y="8688"/>
                  </a:cubicBezTo>
                  <a:cubicBezTo>
                    <a:pt x="822" y="8699"/>
                    <a:pt x="1070" y="8705"/>
                    <a:pt x="1316" y="8705"/>
                  </a:cubicBezTo>
                  <a:cubicBezTo>
                    <a:pt x="2086" y="8705"/>
                    <a:pt x="2851" y="8649"/>
                    <a:pt x="3616" y="8528"/>
                  </a:cubicBezTo>
                  <a:cubicBezTo>
                    <a:pt x="3019" y="5739"/>
                    <a:pt x="2973" y="2846"/>
                    <a:pt x="3754" y="34"/>
                  </a:cubicBezTo>
                  <a:cubicBezTo>
                    <a:pt x="3582" y="12"/>
                    <a:pt x="3410" y="0"/>
                    <a:pt x="32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2285950" y="1877750"/>
              <a:ext cx="135450" cy="212650"/>
            </a:xfrm>
            <a:custGeom>
              <a:rect b="b" l="l" r="r" t="t"/>
              <a:pathLst>
                <a:path extrusionOk="0" h="8506" w="5418">
                  <a:moveTo>
                    <a:pt x="781" y="0"/>
                  </a:moveTo>
                  <a:cubicBezTo>
                    <a:pt x="0" y="2824"/>
                    <a:pt x="46" y="5705"/>
                    <a:pt x="643" y="8505"/>
                  </a:cubicBezTo>
                  <a:cubicBezTo>
                    <a:pt x="2273" y="8253"/>
                    <a:pt x="3822" y="7702"/>
                    <a:pt x="5131" y="6806"/>
                  </a:cubicBezTo>
                  <a:cubicBezTo>
                    <a:pt x="5326" y="6267"/>
                    <a:pt x="5418" y="5693"/>
                    <a:pt x="5418" y="5131"/>
                  </a:cubicBezTo>
                  <a:cubicBezTo>
                    <a:pt x="5406" y="2480"/>
                    <a:pt x="3409" y="276"/>
                    <a:pt x="781" y="0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2302025" y="2047600"/>
              <a:ext cx="112200" cy="85250"/>
            </a:xfrm>
            <a:custGeom>
              <a:rect b="b" l="l" r="r" t="t"/>
              <a:pathLst>
                <a:path extrusionOk="0" h="3410" w="4488">
                  <a:moveTo>
                    <a:pt x="4488" y="1"/>
                  </a:moveTo>
                  <a:lnTo>
                    <a:pt x="4488" y="1"/>
                  </a:lnTo>
                  <a:cubicBezTo>
                    <a:pt x="3179" y="896"/>
                    <a:pt x="1630" y="1447"/>
                    <a:pt x="0" y="1700"/>
                  </a:cubicBezTo>
                  <a:cubicBezTo>
                    <a:pt x="115" y="2273"/>
                    <a:pt x="264" y="2847"/>
                    <a:pt x="425" y="3410"/>
                  </a:cubicBezTo>
                  <a:cubicBezTo>
                    <a:pt x="2296" y="3100"/>
                    <a:pt x="3856" y="1803"/>
                    <a:pt x="4488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2347925" y="1973875"/>
              <a:ext cx="29000" cy="24875"/>
            </a:xfrm>
            <a:custGeom>
              <a:rect b="b" l="l" r="r" t="t"/>
              <a:pathLst>
                <a:path extrusionOk="0" h="995" w="1160">
                  <a:moveTo>
                    <a:pt x="666" y="0"/>
                  </a:moveTo>
                  <a:cubicBezTo>
                    <a:pt x="219" y="0"/>
                    <a:pt x="0" y="528"/>
                    <a:pt x="310" y="850"/>
                  </a:cubicBezTo>
                  <a:cubicBezTo>
                    <a:pt x="414" y="950"/>
                    <a:pt x="539" y="995"/>
                    <a:pt x="662" y="995"/>
                  </a:cubicBezTo>
                  <a:cubicBezTo>
                    <a:pt x="918" y="995"/>
                    <a:pt x="1160" y="797"/>
                    <a:pt x="1160" y="494"/>
                  </a:cubicBezTo>
                  <a:cubicBezTo>
                    <a:pt x="1160" y="218"/>
                    <a:pt x="942" y="0"/>
                    <a:pt x="6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2330425" y="2009450"/>
              <a:ext cx="58275" cy="58275"/>
            </a:xfrm>
            <a:custGeom>
              <a:rect b="b" l="l" r="r" t="t"/>
              <a:pathLst>
                <a:path extrusionOk="0" h="2331" w="2331">
                  <a:moveTo>
                    <a:pt x="1160" y="1"/>
                  </a:moveTo>
                  <a:cubicBezTo>
                    <a:pt x="517" y="1"/>
                    <a:pt x="0" y="517"/>
                    <a:pt x="0" y="1160"/>
                  </a:cubicBezTo>
                  <a:cubicBezTo>
                    <a:pt x="0" y="1814"/>
                    <a:pt x="517" y="2330"/>
                    <a:pt x="1160" y="2330"/>
                  </a:cubicBezTo>
                  <a:cubicBezTo>
                    <a:pt x="1802" y="2330"/>
                    <a:pt x="2330" y="1814"/>
                    <a:pt x="2330" y="1160"/>
                  </a:cubicBezTo>
                  <a:cubicBezTo>
                    <a:pt x="2330" y="517"/>
                    <a:pt x="1802" y="1"/>
                    <a:pt x="1160" y="1"/>
                  </a:cubicBezTo>
                  <a:close/>
                </a:path>
              </a:pathLst>
            </a:custGeom>
            <a:solidFill>
              <a:srgbClr val="F7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2069325" y="1756175"/>
              <a:ext cx="194225" cy="156600"/>
            </a:xfrm>
            <a:custGeom>
              <a:rect b="b" l="l" r="r" t="t"/>
              <a:pathLst>
                <a:path extrusionOk="0" h="6264" w="7769">
                  <a:moveTo>
                    <a:pt x="3470" y="0"/>
                  </a:moveTo>
                  <a:cubicBezTo>
                    <a:pt x="3015" y="0"/>
                    <a:pt x="2563" y="164"/>
                    <a:pt x="2146" y="537"/>
                  </a:cubicBezTo>
                  <a:cubicBezTo>
                    <a:pt x="0" y="2442"/>
                    <a:pt x="2043" y="4450"/>
                    <a:pt x="3409" y="5357"/>
                  </a:cubicBezTo>
                  <a:cubicBezTo>
                    <a:pt x="4384" y="6000"/>
                    <a:pt x="6852" y="6264"/>
                    <a:pt x="6852" y="6264"/>
                  </a:cubicBezTo>
                  <a:cubicBezTo>
                    <a:pt x="7768" y="3544"/>
                    <a:pt x="5584" y="0"/>
                    <a:pt x="34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5" name="Google Shape;1045;p35"/>
          <p:cNvGrpSpPr/>
          <p:nvPr/>
        </p:nvGrpSpPr>
        <p:grpSpPr>
          <a:xfrm>
            <a:off x="1134421" y="3809555"/>
            <a:ext cx="540962" cy="591542"/>
            <a:chOff x="2013650" y="1733325"/>
            <a:chExt cx="407750" cy="445875"/>
          </a:xfrm>
        </p:grpSpPr>
        <p:sp>
          <p:nvSpPr>
            <p:cNvPr id="1046" name="Google Shape;1046;p35"/>
            <p:cNvSpPr/>
            <p:nvPr/>
          </p:nvSpPr>
          <p:spPr>
            <a:xfrm>
              <a:off x="2013650" y="1998550"/>
              <a:ext cx="72900" cy="42200"/>
            </a:xfrm>
            <a:custGeom>
              <a:rect b="b" l="l" r="r" t="t"/>
              <a:pathLst>
                <a:path extrusionOk="0" h="1688" w="2916">
                  <a:moveTo>
                    <a:pt x="2916" y="0"/>
                  </a:moveTo>
                  <a:lnTo>
                    <a:pt x="0" y="838"/>
                  </a:lnTo>
                  <a:lnTo>
                    <a:pt x="2916" y="1688"/>
                  </a:lnTo>
                  <a:lnTo>
                    <a:pt x="2916" y="0"/>
                  </a:lnTo>
                  <a:close/>
                </a:path>
              </a:pathLst>
            </a:custGeom>
            <a:solidFill>
              <a:srgbClr val="80E8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2124975" y="1733325"/>
              <a:ext cx="176625" cy="179450"/>
            </a:xfrm>
            <a:custGeom>
              <a:rect b="b" l="l" r="r" t="t"/>
              <a:pathLst>
                <a:path extrusionOk="0" h="7178" w="7065">
                  <a:moveTo>
                    <a:pt x="3453" y="0"/>
                  </a:moveTo>
                  <a:cubicBezTo>
                    <a:pt x="3206" y="0"/>
                    <a:pt x="2946" y="49"/>
                    <a:pt x="2675" y="154"/>
                  </a:cubicBezTo>
                  <a:cubicBezTo>
                    <a:pt x="1" y="1198"/>
                    <a:pt x="1206" y="3792"/>
                    <a:pt x="2170" y="5112"/>
                  </a:cubicBezTo>
                  <a:cubicBezTo>
                    <a:pt x="2858" y="6064"/>
                    <a:pt x="5085" y="7178"/>
                    <a:pt x="5085" y="7178"/>
                  </a:cubicBezTo>
                  <a:cubicBezTo>
                    <a:pt x="7065" y="4719"/>
                    <a:pt x="5885" y="0"/>
                    <a:pt x="3453" y="0"/>
                  </a:cubicBezTo>
                  <a:close/>
                </a:path>
              </a:pathLst>
            </a:custGeom>
            <a:solidFill>
              <a:srgbClr val="80E8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2124450" y="2109350"/>
              <a:ext cx="34550" cy="62175"/>
            </a:xfrm>
            <a:custGeom>
              <a:rect b="b" l="l" r="r" t="t"/>
              <a:pathLst>
                <a:path extrusionOk="0" h="2487" w="1382">
                  <a:moveTo>
                    <a:pt x="961" y="1"/>
                  </a:moveTo>
                  <a:cubicBezTo>
                    <a:pt x="823" y="1"/>
                    <a:pt x="682" y="70"/>
                    <a:pt x="618" y="228"/>
                  </a:cubicBezTo>
                  <a:cubicBezTo>
                    <a:pt x="377" y="825"/>
                    <a:pt x="194" y="1433"/>
                    <a:pt x="56" y="2053"/>
                  </a:cubicBezTo>
                  <a:cubicBezTo>
                    <a:pt x="1" y="2315"/>
                    <a:pt x="219" y="2486"/>
                    <a:pt x="425" y="2486"/>
                  </a:cubicBezTo>
                  <a:cubicBezTo>
                    <a:pt x="561" y="2486"/>
                    <a:pt x="692" y="2411"/>
                    <a:pt x="733" y="2237"/>
                  </a:cubicBezTo>
                  <a:cubicBezTo>
                    <a:pt x="859" y="1617"/>
                    <a:pt x="1043" y="1009"/>
                    <a:pt x="1284" y="423"/>
                  </a:cubicBezTo>
                  <a:cubicBezTo>
                    <a:pt x="1382" y="166"/>
                    <a:pt x="1175" y="1"/>
                    <a:pt x="9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2186950" y="2116975"/>
              <a:ext cx="20550" cy="62225"/>
            </a:xfrm>
            <a:custGeom>
              <a:rect b="b" l="l" r="r" t="t"/>
              <a:pathLst>
                <a:path extrusionOk="0" h="2489" w="822">
                  <a:moveTo>
                    <a:pt x="478" y="1"/>
                  </a:moveTo>
                  <a:cubicBezTo>
                    <a:pt x="305" y="1"/>
                    <a:pt x="127" y="113"/>
                    <a:pt x="116" y="336"/>
                  </a:cubicBezTo>
                  <a:cubicBezTo>
                    <a:pt x="93" y="945"/>
                    <a:pt x="58" y="1553"/>
                    <a:pt x="12" y="2161"/>
                  </a:cubicBezTo>
                  <a:cubicBezTo>
                    <a:pt x="1" y="2379"/>
                    <a:pt x="167" y="2488"/>
                    <a:pt x="341" y="2488"/>
                  </a:cubicBezTo>
                  <a:cubicBezTo>
                    <a:pt x="514" y="2488"/>
                    <a:pt x="695" y="2379"/>
                    <a:pt x="712" y="2161"/>
                  </a:cubicBezTo>
                  <a:cubicBezTo>
                    <a:pt x="747" y="1553"/>
                    <a:pt x="781" y="945"/>
                    <a:pt x="816" y="336"/>
                  </a:cubicBezTo>
                  <a:cubicBezTo>
                    <a:pt x="821" y="113"/>
                    <a:pt x="652" y="1"/>
                    <a:pt x="4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2261850" y="2116975"/>
              <a:ext cx="24800" cy="62025"/>
            </a:xfrm>
            <a:custGeom>
              <a:rect b="b" l="l" r="r" t="t"/>
              <a:pathLst>
                <a:path extrusionOk="0" h="2481" w="992">
                  <a:moveTo>
                    <a:pt x="343" y="1"/>
                  </a:moveTo>
                  <a:cubicBezTo>
                    <a:pt x="170" y="1"/>
                    <a:pt x="0" y="113"/>
                    <a:pt x="12" y="336"/>
                  </a:cubicBezTo>
                  <a:cubicBezTo>
                    <a:pt x="35" y="968"/>
                    <a:pt x="115" y="1610"/>
                    <a:pt x="264" y="2230"/>
                  </a:cubicBezTo>
                  <a:cubicBezTo>
                    <a:pt x="306" y="2405"/>
                    <a:pt x="438" y="2480"/>
                    <a:pt x="574" y="2480"/>
                  </a:cubicBezTo>
                  <a:cubicBezTo>
                    <a:pt x="778" y="2480"/>
                    <a:pt x="992" y="2312"/>
                    <a:pt x="930" y="2058"/>
                  </a:cubicBezTo>
                  <a:cubicBezTo>
                    <a:pt x="804" y="1484"/>
                    <a:pt x="723" y="910"/>
                    <a:pt x="700" y="336"/>
                  </a:cubicBezTo>
                  <a:cubicBezTo>
                    <a:pt x="695" y="113"/>
                    <a:pt x="517" y="1"/>
                    <a:pt x="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2310350" y="2112000"/>
              <a:ext cx="35200" cy="56075"/>
            </a:xfrm>
            <a:custGeom>
              <a:rect b="b" l="l" r="r" t="t"/>
              <a:pathLst>
                <a:path extrusionOk="0" h="2243" w="1408">
                  <a:moveTo>
                    <a:pt x="465" y="1"/>
                  </a:moveTo>
                  <a:cubicBezTo>
                    <a:pt x="242" y="1"/>
                    <a:pt x="0" y="252"/>
                    <a:pt x="126" y="535"/>
                  </a:cubicBezTo>
                  <a:cubicBezTo>
                    <a:pt x="333" y="1006"/>
                    <a:pt x="505" y="1499"/>
                    <a:pt x="654" y="1993"/>
                  </a:cubicBezTo>
                  <a:cubicBezTo>
                    <a:pt x="709" y="2167"/>
                    <a:pt x="848" y="2242"/>
                    <a:pt x="987" y="2242"/>
                  </a:cubicBezTo>
                  <a:cubicBezTo>
                    <a:pt x="1197" y="2242"/>
                    <a:pt x="1407" y="2071"/>
                    <a:pt x="1331" y="1809"/>
                  </a:cubicBezTo>
                  <a:cubicBezTo>
                    <a:pt x="1159" y="1258"/>
                    <a:pt x="953" y="707"/>
                    <a:pt x="723" y="180"/>
                  </a:cubicBezTo>
                  <a:cubicBezTo>
                    <a:pt x="665" y="53"/>
                    <a:pt x="567" y="1"/>
                    <a:pt x="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2160550" y="2086050"/>
              <a:ext cx="76650" cy="48250"/>
            </a:xfrm>
            <a:custGeom>
              <a:rect b="b" l="l" r="r" t="t"/>
              <a:pathLst>
                <a:path extrusionOk="0" h="1930" w="3066">
                  <a:moveTo>
                    <a:pt x="1" y="1"/>
                  </a:moveTo>
                  <a:lnTo>
                    <a:pt x="1" y="1"/>
                  </a:lnTo>
                  <a:cubicBezTo>
                    <a:pt x="127" y="586"/>
                    <a:pt x="288" y="1172"/>
                    <a:pt x="494" y="1734"/>
                  </a:cubicBezTo>
                  <a:cubicBezTo>
                    <a:pt x="953" y="1872"/>
                    <a:pt x="1424" y="1929"/>
                    <a:pt x="1895" y="1929"/>
                  </a:cubicBezTo>
                  <a:lnTo>
                    <a:pt x="3065" y="1929"/>
                  </a:lnTo>
                  <a:cubicBezTo>
                    <a:pt x="2882" y="1401"/>
                    <a:pt x="2744" y="873"/>
                    <a:pt x="2629" y="322"/>
                  </a:cubicBezTo>
                  <a:cubicBezTo>
                    <a:pt x="1745" y="288"/>
                    <a:pt x="862" y="173"/>
                    <a:pt x="1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2145075" y="1876900"/>
              <a:ext cx="88675" cy="217225"/>
            </a:xfrm>
            <a:custGeom>
              <a:rect b="b" l="l" r="r" t="t"/>
              <a:pathLst>
                <a:path extrusionOk="0" h="8689" w="3547">
                  <a:moveTo>
                    <a:pt x="2514" y="0"/>
                  </a:moveTo>
                  <a:cubicBezTo>
                    <a:pt x="2009" y="0"/>
                    <a:pt x="1492" y="80"/>
                    <a:pt x="999" y="230"/>
                  </a:cubicBezTo>
                  <a:cubicBezTo>
                    <a:pt x="126" y="2858"/>
                    <a:pt x="0" y="5670"/>
                    <a:pt x="608" y="8367"/>
                  </a:cubicBezTo>
                  <a:cubicBezTo>
                    <a:pt x="1481" y="8539"/>
                    <a:pt x="2364" y="8654"/>
                    <a:pt x="3248" y="8688"/>
                  </a:cubicBezTo>
                  <a:cubicBezTo>
                    <a:pt x="2663" y="5888"/>
                    <a:pt x="2915" y="2835"/>
                    <a:pt x="3547" y="0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2095425" y="2067700"/>
              <a:ext cx="77500" cy="61700"/>
            </a:xfrm>
            <a:custGeom>
              <a:rect b="b" l="l" r="r" t="t"/>
              <a:pathLst>
                <a:path extrusionOk="0" h="2468" w="3100">
                  <a:moveTo>
                    <a:pt x="0" y="0"/>
                  </a:moveTo>
                  <a:lnTo>
                    <a:pt x="0" y="0"/>
                  </a:lnTo>
                  <a:cubicBezTo>
                    <a:pt x="666" y="1206"/>
                    <a:pt x="1779" y="2089"/>
                    <a:pt x="3099" y="2468"/>
                  </a:cubicBezTo>
                  <a:cubicBezTo>
                    <a:pt x="2893" y="1906"/>
                    <a:pt x="2732" y="1320"/>
                    <a:pt x="2594" y="735"/>
                  </a:cubicBezTo>
                  <a:cubicBezTo>
                    <a:pt x="1711" y="563"/>
                    <a:pt x="838" y="31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2079350" y="1882625"/>
              <a:ext cx="90700" cy="203750"/>
            </a:xfrm>
            <a:custGeom>
              <a:rect b="b" l="l" r="r" t="t"/>
              <a:pathLst>
                <a:path extrusionOk="0" h="8150" w="3628">
                  <a:moveTo>
                    <a:pt x="3628" y="1"/>
                  </a:moveTo>
                  <a:lnTo>
                    <a:pt x="3628" y="1"/>
                  </a:lnTo>
                  <a:cubicBezTo>
                    <a:pt x="1470" y="666"/>
                    <a:pt x="1" y="2663"/>
                    <a:pt x="1" y="4936"/>
                  </a:cubicBezTo>
                  <a:cubicBezTo>
                    <a:pt x="1" y="5797"/>
                    <a:pt x="219" y="6657"/>
                    <a:pt x="643" y="7415"/>
                  </a:cubicBezTo>
                  <a:cubicBezTo>
                    <a:pt x="1481" y="7725"/>
                    <a:pt x="2354" y="7977"/>
                    <a:pt x="3237" y="8149"/>
                  </a:cubicBezTo>
                  <a:cubicBezTo>
                    <a:pt x="2618" y="5452"/>
                    <a:pt x="2755" y="2629"/>
                    <a:pt x="36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2226275" y="2090075"/>
              <a:ext cx="86375" cy="44225"/>
            </a:xfrm>
            <a:custGeom>
              <a:rect b="b" l="l" r="r" t="t"/>
              <a:pathLst>
                <a:path extrusionOk="0" h="1769" w="3455">
                  <a:moveTo>
                    <a:pt x="3019" y="1"/>
                  </a:moveTo>
                  <a:cubicBezTo>
                    <a:pt x="2262" y="122"/>
                    <a:pt x="1500" y="178"/>
                    <a:pt x="735" y="178"/>
                  </a:cubicBezTo>
                  <a:cubicBezTo>
                    <a:pt x="490" y="178"/>
                    <a:pt x="245" y="172"/>
                    <a:pt x="0" y="161"/>
                  </a:cubicBezTo>
                  <a:lnTo>
                    <a:pt x="0" y="161"/>
                  </a:lnTo>
                  <a:cubicBezTo>
                    <a:pt x="103" y="712"/>
                    <a:pt x="253" y="1240"/>
                    <a:pt x="425" y="1768"/>
                  </a:cubicBezTo>
                  <a:lnTo>
                    <a:pt x="2651" y="1768"/>
                  </a:lnTo>
                  <a:cubicBezTo>
                    <a:pt x="2915" y="1768"/>
                    <a:pt x="3191" y="1757"/>
                    <a:pt x="3455" y="1711"/>
                  </a:cubicBezTo>
                  <a:cubicBezTo>
                    <a:pt x="3283" y="1148"/>
                    <a:pt x="3145" y="574"/>
                    <a:pt x="30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2211625" y="1876900"/>
              <a:ext cx="93850" cy="217650"/>
            </a:xfrm>
            <a:custGeom>
              <a:rect b="b" l="l" r="r" t="t"/>
              <a:pathLst>
                <a:path extrusionOk="0" h="8706" w="3754">
                  <a:moveTo>
                    <a:pt x="885" y="0"/>
                  </a:moveTo>
                  <a:cubicBezTo>
                    <a:pt x="253" y="2835"/>
                    <a:pt x="1" y="5888"/>
                    <a:pt x="575" y="8688"/>
                  </a:cubicBezTo>
                  <a:cubicBezTo>
                    <a:pt x="822" y="8699"/>
                    <a:pt x="1070" y="8705"/>
                    <a:pt x="1316" y="8705"/>
                  </a:cubicBezTo>
                  <a:cubicBezTo>
                    <a:pt x="2086" y="8705"/>
                    <a:pt x="2851" y="8649"/>
                    <a:pt x="3616" y="8528"/>
                  </a:cubicBezTo>
                  <a:cubicBezTo>
                    <a:pt x="3019" y="5739"/>
                    <a:pt x="2973" y="2846"/>
                    <a:pt x="3754" y="34"/>
                  </a:cubicBezTo>
                  <a:cubicBezTo>
                    <a:pt x="3582" y="12"/>
                    <a:pt x="3410" y="0"/>
                    <a:pt x="32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2285950" y="1877750"/>
              <a:ext cx="135450" cy="212650"/>
            </a:xfrm>
            <a:custGeom>
              <a:rect b="b" l="l" r="r" t="t"/>
              <a:pathLst>
                <a:path extrusionOk="0" h="8506" w="5418">
                  <a:moveTo>
                    <a:pt x="781" y="0"/>
                  </a:moveTo>
                  <a:cubicBezTo>
                    <a:pt x="0" y="2824"/>
                    <a:pt x="46" y="5705"/>
                    <a:pt x="643" y="8505"/>
                  </a:cubicBezTo>
                  <a:cubicBezTo>
                    <a:pt x="2273" y="8253"/>
                    <a:pt x="3822" y="7702"/>
                    <a:pt x="5131" y="6806"/>
                  </a:cubicBezTo>
                  <a:cubicBezTo>
                    <a:pt x="5326" y="6267"/>
                    <a:pt x="5418" y="5693"/>
                    <a:pt x="5418" y="5131"/>
                  </a:cubicBezTo>
                  <a:cubicBezTo>
                    <a:pt x="5406" y="2480"/>
                    <a:pt x="3409" y="276"/>
                    <a:pt x="781" y="0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2302025" y="2047600"/>
              <a:ext cx="112200" cy="85250"/>
            </a:xfrm>
            <a:custGeom>
              <a:rect b="b" l="l" r="r" t="t"/>
              <a:pathLst>
                <a:path extrusionOk="0" h="3410" w="4488">
                  <a:moveTo>
                    <a:pt x="4488" y="1"/>
                  </a:moveTo>
                  <a:lnTo>
                    <a:pt x="4488" y="1"/>
                  </a:lnTo>
                  <a:cubicBezTo>
                    <a:pt x="3179" y="896"/>
                    <a:pt x="1630" y="1447"/>
                    <a:pt x="0" y="1700"/>
                  </a:cubicBezTo>
                  <a:cubicBezTo>
                    <a:pt x="115" y="2273"/>
                    <a:pt x="264" y="2847"/>
                    <a:pt x="425" y="3410"/>
                  </a:cubicBezTo>
                  <a:cubicBezTo>
                    <a:pt x="2296" y="3100"/>
                    <a:pt x="3856" y="1803"/>
                    <a:pt x="4488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2347925" y="1973875"/>
              <a:ext cx="29000" cy="24875"/>
            </a:xfrm>
            <a:custGeom>
              <a:rect b="b" l="l" r="r" t="t"/>
              <a:pathLst>
                <a:path extrusionOk="0" h="995" w="1160">
                  <a:moveTo>
                    <a:pt x="666" y="0"/>
                  </a:moveTo>
                  <a:cubicBezTo>
                    <a:pt x="219" y="0"/>
                    <a:pt x="0" y="528"/>
                    <a:pt x="310" y="850"/>
                  </a:cubicBezTo>
                  <a:cubicBezTo>
                    <a:pt x="414" y="950"/>
                    <a:pt x="539" y="995"/>
                    <a:pt x="662" y="995"/>
                  </a:cubicBezTo>
                  <a:cubicBezTo>
                    <a:pt x="918" y="995"/>
                    <a:pt x="1160" y="797"/>
                    <a:pt x="1160" y="494"/>
                  </a:cubicBezTo>
                  <a:cubicBezTo>
                    <a:pt x="1160" y="218"/>
                    <a:pt x="942" y="0"/>
                    <a:pt x="6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2330425" y="2009450"/>
              <a:ext cx="58275" cy="58275"/>
            </a:xfrm>
            <a:custGeom>
              <a:rect b="b" l="l" r="r" t="t"/>
              <a:pathLst>
                <a:path extrusionOk="0" h="2331" w="2331">
                  <a:moveTo>
                    <a:pt x="1160" y="1"/>
                  </a:moveTo>
                  <a:cubicBezTo>
                    <a:pt x="517" y="1"/>
                    <a:pt x="0" y="517"/>
                    <a:pt x="0" y="1160"/>
                  </a:cubicBezTo>
                  <a:cubicBezTo>
                    <a:pt x="0" y="1814"/>
                    <a:pt x="517" y="2330"/>
                    <a:pt x="1160" y="2330"/>
                  </a:cubicBezTo>
                  <a:cubicBezTo>
                    <a:pt x="1802" y="2330"/>
                    <a:pt x="2330" y="1814"/>
                    <a:pt x="2330" y="1160"/>
                  </a:cubicBezTo>
                  <a:cubicBezTo>
                    <a:pt x="2330" y="517"/>
                    <a:pt x="1802" y="1"/>
                    <a:pt x="1160" y="1"/>
                  </a:cubicBezTo>
                  <a:close/>
                </a:path>
              </a:pathLst>
            </a:custGeom>
            <a:solidFill>
              <a:srgbClr val="F7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2069325" y="1756175"/>
              <a:ext cx="194225" cy="156600"/>
            </a:xfrm>
            <a:custGeom>
              <a:rect b="b" l="l" r="r" t="t"/>
              <a:pathLst>
                <a:path extrusionOk="0" h="6264" w="7769">
                  <a:moveTo>
                    <a:pt x="3470" y="0"/>
                  </a:moveTo>
                  <a:cubicBezTo>
                    <a:pt x="3015" y="0"/>
                    <a:pt x="2563" y="164"/>
                    <a:pt x="2146" y="537"/>
                  </a:cubicBezTo>
                  <a:cubicBezTo>
                    <a:pt x="0" y="2442"/>
                    <a:pt x="2043" y="4450"/>
                    <a:pt x="3409" y="5357"/>
                  </a:cubicBezTo>
                  <a:cubicBezTo>
                    <a:pt x="4384" y="6000"/>
                    <a:pt x="6852" y="6264"/>
                    <a:pt x="6852" y="6264"/>
                  </a:cubicBezTo>
                  <a:cubicBezTo>
                    <a:pt x="7768" y="3544"/>
                    <a:pt x="5584" y="0"/>
                    <a:pt x="3470" y="0"/>
                  </a:cubicBezTo>
                  <a:close/>
                </a:path>
              </a:pathLst>
            </a:custGeom>
            <a:solidFill>
              <a:srgbClr val="80E8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3" name="Google Shape;1063;p35"/>
          <p:cNvGrpSpPr/>
          <p:nvPr/>
        </p:nvGrpSpPr>
        <p:grpSpPr>
          <a:xfrm>
            <a:off x="715809" y="3076055"/>
            <a:ext cx="540962" cy="591542"/>
            <a:chOff x="2013650" y="1733325"/>
            <a:chExt cx="407750" cy="445875"/>
          </a:xfrm>
        </p:grpSpPr>
        <p:sp>
          <p:nvSpPr>
            <p:cNvPr id="1064" name="Google Shape;1064;p35"/>
            <p:cNvSpPr/>
            <p:nvPr/>
          </p:nvSpPr>
          <p:spPr>
            <a:xfrm>
              <a:off x="2013650" y="1998550"/>
              <a:ext cx="72900" cy="42200"/>
            </a:xfrm>
            <a:custGeom>
              <a:rect b="b" l="l" r="r" t="t"/>
              <a:pathLst>
                <a:path extrusionOk="0" h="1688" w="2916">
                  <a:moveTo>
                    <a:pt x="2916" y="0"/>
                  </a:moveTo>
                  <a:lnTo>
                    <a:pt x="0" y="838"/>
                  </a:lnTo>
                  <a:lnTo>
                    <a:pt x="2916" y="1688"/>
                  </a:lnTo>
                  <a:lnTo>
                    <a:pt x="2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2124975" y="1733325"/>
              <a:ext cx="176625" cy="179450"/>
            </a:xfrm>
            <a:custGeom>
              <a:rect b="b" l="l" r="r" t="t"/>
              <a:pathLst>
                <a:path extrusionOk="0" h="7178" w="7065">
                  <a:moveTo>
                    <a:pt x="3453" y="0"/>
                  </a:moveTo>
                  <a:cubicBezTo>
                    <a:pt x="3206" y="0"/>
                    <a:pt x="2946" y="49"/>
                    <a:pt x="2675" y="154"/>
                  </a:cubicBezTo>
                  <a:cubicBezTo>
                    <a:pt x="1" y="1198"/>
                    <a:pt x="1206" y="3792"/>
                    <a:pt x="2170" y="5112"/>
                  </a:cubicBezTo>
                  <a:cubicBezTo>
                    <a:pt x="2858" y="6064"/>
                    <a:pt x="5085" y="7178"/>
                    <a:pt x="5085" y="7178"/>
                  </a:cubicBezTo>
                  <a:cubicBezTo>
                    <a:pt x="7065" y="4719"/>
                    <a:pt x="5885" y="0"/>
                    <a:pt x="34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2124450" y="2109350"/>
              <a:ext cx="34550" cy="62175"/>
            </a:xfrm>
            <a:custGeom>
              <a:rect b="b" l="l" r="r" t="t"/>
              <a:pathLst>
                <a:path extrusionOk="0" h="2487" w="1382">
                  <a:moveTo>
                    <a:pt x="961" y="1"/>
                  </a:moveTo>
                  <a:cubicBezTo>
                    <a:pt x="823" y="1"/>
                    <a:pt x="682" y="70"/>
                    <a:pt x="618" y="228"/>
                  </a:cubicBezTo>
                  <a:cubicBezTo>
                    <a:pt x="377" y="825"/>
                    <a:pt x="194" y="1433"/>
                    <a:pt x="56" y="2053"/>
                  </a:cubicBezTo>
                  <a:cubicBezTo>
                    <a:pt x="1" y="2315"/>
                    <a:pt x="219" y="2486"/>
                    <a:pt x="425" y="2486"/>
                  </a:cubicBezTo>
                  <a:cubicBezTo>
                    <a:pt x="561" y="2486"/>
                    <a:pt x="692" y="2411"/>
                    <a:pt x="733" y="2237"/>
                  </a:cubicBezTo>
                  <a:cubicBezTo>
                    <a:pt x="859" y="1617"/>
                    <a:pt x="1043" y="1009"/>
                    <a:pt x="1284" y="423"/>
                  </a:cubicBezTo>
                  <a:cubicBezTo>
                    <a:pt x="1382" y="166"/>
                    <a:pt x="1175" y="1"/>
                    <a:pt x="9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2186950" y="2116975"/>
              <a:ext cx="20550" cy="62225"/>
            </a:xfrm>
            <a:custGeom>
              <a:rect b="b" l="l" r="r" t="t"/>
              <a:pathLst>
                <a:path extrusionOk="0" h="2489" w="822">
                  <a:moveTo>
                    <a:pt x="478" y="1"/>
                  </a:moveTo>
                  <a:cubicBezTo>
                    <a:pt x="305" y="1"/>
                    <a:pt x="127" y="113"/>
                    <a:pt x="116" y="336"/>
                  </a:cubicBezTo>
                  <a:cubicBezTo>
                    <a:pt x="93" y="945"/>
                    <a:pt x="58" y="1553"/>
                    <a:pt x="12" y="2161"/>
                  </a:cubicBezTo>
                  <a:cubicBezTo>
                    <a:pt x="1" y="2379"/>
                    <a:pt x="167" y="2488"/>
                    <a:pt x="341" y="2488"/>
                  </a:cubicBezTo>
                  <a:cubicBezTo>
                    <a:pt x="514" y="2488"/>
                    <a:pt x="695" y="2379"/>
                    <a:pt x="712" y="2161"/>
                  </a:cubicBezTo>
                  <a:cubicBezTo>
                    <a:pt x="747" y="1553"/>
                    <a:pt x="781" y="945"/>
                    <a:pt x="816" y="336"/>
                  </a:cubicBezTo>
                  <a:cubicBezTo>
                    <a:pt x="821" y="113"/>
                    <a:pt x="652" y="1"/>
                    <a:pt x="4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2261850" y="2116975"/>
              <a:ext cx="24800" cy="62025"/>
            </a:xfrm>
            <a:custGeom>
              <a:rect b="b" l="l" r="r" t="t"/>
              <a:pathLst>
                <a:path extrusionOk="0" h="2481" w="992">
                  <a:moveTo>
                    <a:pt x="343" y="1"/>
                  </a:moveTo>
                  <a:cubicBezTo>
                    <a:pt x="170" y="1"/>
                    <a:pt x="0" y="113"/>
                    <a:pt x="12" y="336"/>
                  </a:cubicBezTo>
                  <a:cubicBezTo>
                    <a:pt x="35" y="968"/>
                    <a:pt x="115" y="1610"/>
                    <a:pt x="264" y="2230"/>
                  </a:cubicBezTo>
                  <a:cubicBezTo>
                    <a:pt x="306" y="2405"/>
                    <a:pt x="438" y="2480"/>
                    <a:pt x="574" y="2480"/>
                  </a:cubicBezTo>
                  <a:cubicBezTo>
                    <a:pt x="778" y="2480"/>
                    <a:pt x="992" y="2312"/>
                    <a:pt x="930" y="2058"/>
                  </a:cubicBezTo>
                  <a:cubicBezTo>
                    <a:pt x="804" y="1484"/>
                    <a:pt x="723" y="910"/>
                    <a:pt x="700" y="336"/>
                  </a:cubicBezTo>
                  <a:cubicBezTo>
                    <a:pt x="695" y="113"/>
                    <a:pt x="517" y="1"/>
                    <a:pt x="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2310350" y="2112000"/>
              <a:ext cx="35200" cy="56075"/>
            </a:xfrm>
            <a:custGeom>
              <a:rect b="b" l="l" r="r" t="t"/>
              <a:pathLst>
                <a:path extrusionOk="0" h="2243" w="1408">
                  <a:moveTo>
                    <a:pt x="465" y="1"/>
                  </a:moveTo>
                  <a:cubicBezTo>
                    <a:pt x="242" y="1"/>
                    <a:pt x="0" y="252"/>
                    <a:pt x="126" y="535"/>
                  </a:cubicBezTo>
                  <a:cubicBezTo>
                    <a:pt x="333" y="1006"/>
                    <a:pt x="505" y="1499"/>
                    <a:pt x="654" y="1993"/>
                  </a:cubicBezTo>
                  <a:cubicBezTo>
                    <a:pt x="709" y="2167"/>
                    <a:pt x="848" y="2242"/>
                    <a:pt x="987" y="2242"/>
                  </a:cubicBezTo>
                  <a:cubicBezTo>
                    <a:pt x="1197" y="2242"/>
                    <a:pt x="1407" y="2071"/>
                    <a:pt x="1331" y="1809"/>
                  </a:cubicBezTo>
                  <a:cubicBezTo>
                    <a:pt x="1159" y="1258"/>
                    <a:pt x="953" y="707"/>
                    <a:pt x="723" y="180"/>
                  </a:cubicBezTo>
                  <a:cubicBezTo>
                    <a:pt x="665" y="53"/>
                    <a:pt x="567" y="1"/>
                    <a:pt x="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2160550" y="2086050"/>
              <a:ext cx="76650" cy="48250"/>
            </a:xfrm>
            <a:custGeom>
              <a:rect b="b" l="l" r="r" t="t"/>
              <a:pathLst>
                <a:path extrusionOk="0" h="1930" w="3066">
                  <a:moveTo>
                    <a:pt x="1" y="1"/>
                  </a:moveTo>
                  <a:lnTo>
                    <a:pt x="1" y="1"/>
                  </a:lnTo>
                  <a:cubicBezTo>
                    <a:pt x="127" y="586"/>
                    <a:pt x="288" y="1172"/>
                    <a:pt x="494" y="1734"/>
                  </a:cubicBezTo>
                  <a:cubicBezTo>
                    <a:pt x="953" y="1872"/>
                    <a:pt x="1424" y="1929"/>
                    <a:pt x="1895" y="1929"/>
                  </a:cubicBezTo>
                  <a:lnTo>
                    <a:pt x="3065" y="1929"/>
                  </a:lnTo>
                  <a:cubicBezTo>
                    <a:pt x="2882" y="1401"/>
                    <a:pt x="2744" y="873"/>
                    <a:pt x="2629" y="322"/>
                  </a:cubicBezTo>
                  <a:cubicBezTo>
                    <a:pt x="1745" y="288"/>
                    <a:pt x="862" y="173"/>
                    <a:pt x="1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2145075" y="1876900"/>
              <a:ext cx="88675" cy="217225"/>
            </a:xfrm>
            <a:custGeom>
              <a:rect b="b" l="l" r="r" t="t"/>
              <a:pathLst>
                <a:path extrusionOk="0" h="8689" w="3547">
                  <a:moveTo>
                    <a:pt x="2514" y="0"/>
                  </a:moveTo>
                  <a:cubicBezTo>
                    <a:pt x="2009" y="0"/>
                    <a:pt x="1492" y="80"/>
                    <a:pt x="999" y="230"/>
                  </a:cubicBezTo>
                  <a:cubicBezTo>
                    <a:pt x="126" y="2858"/>
                    <a:pt x="0" y="5670"/>
                    <a:pt x="608" y="8367"/>
                  </a:cubicBezTo>
                  <a:cubicBezTo>
                    <a:pt x="1481" y="8539"/>
                    <a:pt x="2364" y="8654"/>
                    <a:pt x="3248" y="8688"/>
                  </a:cubicBezTo>
                  <a:cubicBezTo>
                    <a:pt x="2663" y="5888"/>
                    <a:pt x="2915" y="2835"/>
                    <a:pt x="3547" y="0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2095425" y="2067700"/>
              <a:ext cx="77500" cy="61700"/>
            </a:xfrm>
            <a:custGeom>
              <a:rect b="b" l="l" r="r" t="t"/>
              <a:pathLst>
                <a:path extrusionOk="0" h="2468" w="3100">
                  <a:moveTo>
                    <a:pt x="0" y="0"/>
                  </a:moveTo>
                  <a:lnTo>
                    <a:pt x="0" y="0"/>
                  </a:lnTo>
                  <a:cubicBezTo>
                    <a:pt x="666" y="1206"/>
                    <a:pt x="1779" y="2089"/>
                    <a:pt x="3099" y="2468"/>
                  </a:cubicBezTo>
                  <a:cubicBezTo>
                    <a:pt x="2893" y="1906"/>
                    <a:pt x="2732" y="1320"/>
                    <a:pt x="2594" y="735"/>
                  </a:cubicBezTo>
                  <a:cubicBezTo>
                    <a:pt x="1711" y="563"/>
                    <a:pt x="838" y="31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2079350" y="1882625"/>
              <a:ext cx="90700" cy="203750"/>
            </a:xfrm>
            <a:custGeom>
              <a:rect b="b" l="l" r="r" t="t"/>
              <a:pathLst>
                <a:path extrusionOk="0" h="8150" w="3628">
                  <a:moveTo>
                    <a:pt x="3628" y="1"/>
                  </a:moveTo>
                  <a:lnTo>
                    <a:pt x="3628" y="1"/>
                  </a:lnTo>
                  <a:cubicBezTo>
                    <a:pt x="1470" y="666"/>
                    <a:pt x="1" y="2663"/>
                    <a:pt x="1" y="4936"/>
                  </a:cubicBezTo>
                  <a:cubicBezTo>
                    <a:pt x="1" y="5797"/>
                    <a:pt x="219" y="6657"/>
                    <a:pt x="643" y="7415"/>
                  </a:cubicBezTo>
                  <a:cubicBezTo>
                    <a:pt x="1481" y="7725"/>
                    <a:pt x="2354" y="7977"/>
                    <a:pt x="3237" y="8149"/>
                  </a:cubicBezTo>
                  <a:cubicBezTo>
                    <a:pt x="2618" y="5452"/>
                    <a:pt x="2755" y="2629"/>
                    <a:pt x="36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226275" y="2090075"/>
              <a:ext cx="86375" cy="44225"/>
            </a:xfrm>
            <a:custGeom>
              <a:rect b="b" l="l" r="r" t="t"/>
              <a:pathLst>
                <a:path extrusionOk="0" h="1769" w="3455">
                  <a:moveTo>
                    <a:pt x="3019" y="1"/>
                  </a:moveTo>
                  <a:cubicBezTo>
                    <a:pt x="2262" y="122"/>
                    <a:pt x="1500" y="178"/>
                    <a:pt x="735" y="178"/>
                  </a:cubicBezTo>
                  <a:cubicBezTo>
                    <a:pt x="490" y="178"/>
                    <a:pt x="245" y="172"/>
                    <a:pt x="0" y="161"/>
                  </a:cubicBezTo>
                  <a:lnTo>
                    <a:pt x="0" y="161"/>
                  </a:lnTo>
                  <a:cubicBezTo>
                    <a:pt x="103" y="712"/>
                    <a:pt x="253" y="1240"/>
                    <a:pt x="425" y="1768"/>
                  </a:cubicBezTo>
                  <a:lnTo>
                    <a:pt x="2651" y="1768"/>
                  </a:lnTo>
                  <a:cubicBezTo>
                    <a:pt x="2915" y="1768"/>
                    <a:pt x="3191" y="1757"/>
                    <a:pt x="3455" y="1711"/>
                  </a:cubicBezTo>
                  <a:cubicBezTo>
                    <a:pt x="3283" y="1148"/>
                    <a:pt x="3145" y="574"/>
                    <a:pt x="30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211625" y="1876900"/>
              <a:ext cx="93850" cy="217650"/>
            </a:xfrm>
            <a:custGeom>
              <a:rect b="b" l="l" r="r" t="t"/>
              <a:pathLst>
                <a:path extrusionOk="0" h="8706" w="3754">
                  <a:moveTo>
                    <a:pt x="885" y="0"/>
                  </a:moveTo>
                  <a:cubicBezTo>
                    <a:pt x="253" y="2835"/>
                    <a:pt x="1" y="5888"/>
                    <a:pt x="575" y="8688"/>
                  </a:cubicBezTo>
                  <a:cubicBezTo>
                    <a:pt x="822" y="8699"/>
                    <a:pt x="1070" y="8705"/>
                    <a:pt x="1316" y="8705"/>
                  </a:cubicBezTo>
                  <a:cubicBezTo>
                    <a:pt x="2086" y="8705"/>
                    <a:pt x="2851" y="8649"/>
                    <a:pt x="3616" y="8528"/>
                  </a:cubicBezTo>
                  <a:cubicBezTo>
                    <a:pt x="3019" y="5739"/>
                    <a:pt x="2973" y="2846"/>
                    <a:pt x="3754" y="34"/>
                  </a:cubicBezTo>
                  <a:cubicBezTo>
                    <a:pt x="3582" y="12"/>
                    <a:pt x="3410" y="0"/>
                    <a:pt x="32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2285950" y="1877750"/>
              <a:ext cx="135450" cy="212650"/>
            </a:xfrm>
            <a:custGeom>
              <a:rect b="b" l="l" r="r" t="t"/>
              <a:pathLst>
                <a:path extrusionOk="0" h="8506" w="5418">
                  <a:moveTo>
                    <a:pt x="781" y="0"/>
                  </a:moveTo>
                  <a:cubicBezTo>
                    <a:pt x="0" y="2824"/>
                    <a:pt x="46" y="5705"/>
                    <a:pt x="643" y="8505"/>
                  </a:cubicBezTo>
                  <a:cubicBezTo>
                    <a:pt x="2273" y="8253"/>
                    <a:pt x="3822" y="7702"/>
                    <a:pt x="5131" y="6806"/>
                  </a:cubicBezTo>
                  <a:cubicBezTo>
                    <a:pt x="5326" y="6267"/>
                    <a:pt x="5418" y="5693"/>
                    <a:pt x="5418" y="5131"/>
                  </a:cubicBezTo>
                  <a:cubicBezTo>
                    <a:pt x="5406" y="2480"/>
                    <a:pt x="3409" y="276"/>
                    <a:pt x="781" y="0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2302025" y="2047600"/>
              <a:ext cx="112200" cy="85250"/>
            </a:xfrm>
            <a:custGeom>
              <a:rect b="b" l="l" r="r" t="t"/>
              <a:pathLst>
                <a:path extrusionOk="0" h="3410" w="4488">
                  <a:moveTo>
                    <a:pt x="4488" y="1"/>
                  </a:moveTo>
                  <a:lnTo>
                    <a:pt x="4488" y="1"/>
                  </a:lnTo>
                  <a:cubicBezTo>
                    <a:pt x="3179" y="896"/>
                    <a:pt x="1630" y="1447"/>
                    <a:pt x="0" y="1700"/>
                  </a:cubicBezTo>
                  <a:cubicBezTo>
                    <a:pt x="115" y="2273"/>
                    <a:pt x="264" y="2847"/>
                    <a:pt x="425" y="3410"/>
                  </a:cubicBezTo>
                  <a:cubicBezTo>
                    <a:pt x="2296" y="3100"/>
                    <a:pt x="3856" y="1803"/>
                    <a:pt x="4488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2347925" y="1973875"/>
              <a:ext cx="29000" cy="24875"/>
            </a:xfrm>
            <a:custGeom>
              <a:rect b="b" l="l" r="r" t="t"/>
              <a:pathLst>
                <a:path extrusionOk="0" h="995" w="1160">
                  <a:moveTo>
                    <a:pt x="666" y="0"/>
                  </a:moveTo>
                  <a:cubicBezTo>
                    <a:pt x="219" y="0"/>
                    <a:pt x="0" y="528"/>
                    <a:pt x="310" y="850"/>
                  </a:cubicBezTo>
                  <a:cubicBezTo>
                    <a:pt x="414" y="950"/>
                    <a:pt x="539" y="995"/>
                    <a:pt x="662" y="995"/>
                  </a:cubicBezTo>
                  <a:cubicBezTo>
                    <a:pt x="918" y="995"/>
                    <a:pt x="1160" y="797"/>
                    <a:pt x="1160" y="494"/>
                  </a:cubicBezTo>
                  <a:cubicBezTo>
                    <a:pt x="1160" y="218"/>
                    <a:pt x="942" y="0"/>
                    <a:pt x="6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2330425" y="2009450"/>
              <a:ext cx="58275" cy="58275"/>
            </a:xfrm>
            <a:custGeom>
              <a:rect b="b" l="l" r="r" t="t"/>
              <a:pathLst>
                <a:path extrusionOk="0" h="2331" w="2331">
                  <a:moveTo>
                    <a:pt x="1160" y="1"/>
                  </a:moveTo>
                  <a:cubicBezTo>
                    <a:pt x="517" y="1"/>
                    <a:pt x="0" y="517"/>
                    <a:pt x="0" y="1160"/>
                  </a:cubicBezTo>
                  <a:cubicBezTo>
                    <a:pt x="0" y="1814"/>
                    <a:pt x="517" y="2330"/>
                    <a:pt x="1160" y="2330"/>
                  </a:cubicBezTo>
                  <a:cubicBezTo>
                    <a:pt x="1802" y="2330"/>
                    <a:pt x="2330" y="1814"/>
                    <a:pt x="2330" y="1160"/>
                  </a:cubicBezTo>
                  <a:cubicBezTo>
                    <a:pt x="2330" y="517"/>
                    <a:pt x="1802" y="1"/>
                    <a:pt x="1160" y="1"/>
                  </a:cubicBezTo>
                  <a:close/>
                </a:path>
              </a:pathLst>
            </a:custGeom>
            <a:solidFill>
              <a:srgbClr val="F7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2069325" y="1756175"/>
              <a:ext cx="194225" cy="156600"/>
            </a:xfrm>
            <a:custGeom>
              <a:rect b="b" l="l" r="r" t="t"/>
              <a:pathLst>
                <a:path extrusionOk="0" h="6264" w="7769">
                  <a:moveTo>
                    <a:pt x="3470" y="0"/>
                  </a:moveTo>
                  <a:cubicBezTo>
                    <a:pt x="3015" y="0"/>
                    <a:pt x="2563" y="164"/>
                    <a:pt x="2146" y="537"/>
                  </a:cubicBezTo>
                  <a:cubicBezTo>
                    <a:pt x="0" y="2442"/>
                    <a:pt x="2043" y="4450"/>
                    <a:pt x="3409" y="5357"/>
                  </a:cubicBezTo>
                  <a:cubicBezTo>
                    <a:pt x="4384" y="6000"/>
                    <a:pt x="6852" y="6264"/>
                    <a:pt x="6852" y="6264"/>
                  </a:cubicBezTo>
                  <a:cubicBezTo>
                    <a:pt x="7768" y="3544"/>
                    <a:pt x="5584" y="0"/>
                    <a:pt x="34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1" name="Google Shape;1081;p35"/>
          <p:cNvSpPr/>
          <p:nvPr/>
        </p:nvSpPr>
        <p:spPr>
          <a:xfrm>
            <a:off x="5772150" y="-329200"/>
            <a:ext cx="1066800" cy="1857375"/>
          </a:xfrm>
          <a:custGeom>
            <a:rect b="b" l="l" r="r" t="t"/>
            <a:pathLst>
              <a:path extrusionOk="0" h="74295" w="42672">
                <a:moveTo>
                  <a:pt x="42672" y="74295"/>
                </a:moveTo>
                <a:cubicBezTo>
                  <a:pt x="33547" y="74295"/>
                  <a:pt x="21101" y="67753"/>
                  <a:pt x="20193" y="58674"/>
                </a:cubicBezTo>
                <a:cubicBezTo>
                  <a:pt x="19304" y="49785"/>
                  <a:pt x="30369" y="41060"/>
                  <a:pt x="27051" y="32766"/>
                </a:cubicBezTo>
                <a:cubicBezTo>
                  <a:pt x="24002" y="25144"/>
                  <a:pt x="12663" y="24474"/>
                  <a:pt x="6858" y="18669"/>
                </a:cubicBezTo>
                <a:cubicBezTo>
                  <a:pt x="2170" y="13981"/>
                  <a:pt x="0" y="6630"/>
                  <a:pt x="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082" name="Google Shape;1082;p35"/>
          <p:cNvSpPr txBox="1"/>
          <p:nvPr/>
        </p:nvSpPr>
        <p:spPr>
          <a:xfrm>
            <a:off x="1865775" y="2475725"/>
            <a:ext cx="480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Mali SemiBold"/>
                <a:ea typeface="Mali SemiBold"/>
                <a:cs typeface="Mali SemiBold"/>
                <a:sym typeface="Mali SemiBold"/>
              </a:rPr>
              <a:t>PA</a:t>
            </a:r>
            <a:r>
              <a:rPr lang="en" sz="2200">
                <a:solidFill>
                  <a:schemeClr val="accent3"/>
                </a:solidFill>
                <a:latin typeface="Mali SemiBold"/>
                <a:ea typeface="Mali SemiBold"/>
                <a:cs typeface="Mali SemiBold"/>
                <a:sym typeface="Mali SemiBold"/>
              </a:rPr>
              <a:t>R</a:t>
            </a:r>
            <a:r>
              <a:rPr lang="en" sz="2200">
                <a:solidFill>
                  <a:schemeClr val="accent2"/>
                </a:solidFill>
                <a:latin typeface="Mali SemiBold"/>
                <a:ea typeface="Mali SemiBold"/>
                <a:cs typeface="Mali SemiBold"/>
                <a:sym typeface="Mali SemiBold"/>
              </a:rPr>
              <a:t>A </a:t>
            </a:r>
            <a:r>
              <a:rPr lang="en" sz="2200">
                <a:solidFill>
                  <a:srgbClr val="80E8ED"/>
                </a:solidFill>
                <a:latin typeface="Mali SemiBold"/>
                <a:ea typeface="Mali SemiBold"/>
                <a:cs typeface="Mali SemiBold"/>
                <a:sym typeface="Mali SemiBold"/>
              </a:rPr>
              <a:t>A</a:t>
            </a:r>
            <a:r>
              <a:rPr lang="en" sz="2200">
                <a:solidFill>
                  <a:schemeClr val="accent2"/>
                </a:solidFill>
                <a:latin typeface="Mali SemiBold"/>
                <a:ea typeface="Mali SemiBold"/>
                <a:cs typeface="Mali SemiBold"/>
                <a:sym typeface="Mali SemiBold"/>
              </a:rPr>
              <a:t>L</a:t>
            </a:r>
            <a:r>
              <a:rPr lang="en" sz="2200">
                <a:solidFill>
                  <a:schemeClr val="accent6"/>
                </a:solidFill>
                <a:latin typeface="Mali SemiBold"/>
                <a:ea typeface="Mali SemiBold"/>
                <a:cs typeface="Mali SemiBold"/>
                <a:sym typeface="Mali SemiBold"/>
              </a:rPr>
              <a:t>I</a:t>
            </a:r>
            <a:r>
              <a:rPr lang="en" sz="2200">
                <a:solidFill>
                  <a:schemeClr val="accent3"/>
                </a:solidFill>
                <a:latin typeface="Mali SemiBold"/>
                <a:ea typeface="Mali SemiBold"/>
                <a:cs typeface="Mali SemiBold"/>
                <a:sym typeface="Mali SemiBold"/>
              </a:rPr>
              <a:t>M</a:t>
            </a:r>
            <a:r>
              <a:rPr lang="en" sz="2200">
                <a:solidFill>
                  <a:schemeClr val="accent2"/>
                </a:solidFill>
                <a:latin typeface="Mali SemiBold"/>
                <a:ea typeface="Mali SemiBold"/>
                <a:cs typeface="Mali SemiBold"/>
                <a:sym typeface="Mali SemiBold"/>
              </a:rPr>
              <a:t>E</a:t>
            </a:r>
            <a:r>
              <a:rPr lang="en" sz="2200">
                <a:solidFill>
                  <a:schemeClr val="accent3"/>
                </a:solidFill>
                <a:latin typeface="Mali SemiBold"/>
                <a:ea typeface="Mali SemiBold"/>
                <a:cs typeface="Mali SemiBold"/>
                <a:sym typeface="Mali SemiBold"/>
              </a:rPr>
              <a:t>N</a:t>
            </a:r>
            <a:r>
              <a:rPr lang="en" sz="2200">
                <a:solidFill>
                  <a:schemeClr val="accent2"/>
                </a:solidFill>
                <a:latin typeface="Mali SemiBold"/>
                <a:ea typeface="Mali SemiBold"/>
                <a:cs typeface="Mali SemiBold"/>
                <a:sym typeface="Mali SemiBold"/>
              </a:rPr>
              <a:t>T</a:t>
            </a:r>
            <a:r>
              <a:rPr lang="en" sz="2200">
                <a:solidFill>
                  <a:schemeClr val="accent3"/>
                </a:solidFill>
                <a:latin typeface="Mali SemiBold"/>
                <a:ea typeface="Mali SemiBold"/>
                <a:cs typeface="Mali SemiBold"/>
                <a:sym typeface="Mali SemiBold"/>
              </a:rPr>
              <a:t>O</a:t>
            </a:r>
            <a:r>
              <a:rPr lang="en" sz="2200">
                <a:solidFill>
                  <a:schemeClr val="accent2"/>
                </a:solidFill>
                <a:latin typeface="Mali SemiBold"/>
                <a:ea typeface="Mali SemiBold"/>
                <a:cs typeface="Mali SemiBold"/>
                <a:sym typeface="Mali SemiBold"/>
              </a:rPr>
              <a:t> E</a:t>
            </a:r>
            <a:r>
              <a:rPr lang="en" sz="2200">
                <a:solidFill>
                  <a:schemeClr val="accent3"/>
                </a:solidFill>
                <a:latin typeface="Mali SemiBold"/>
                <a:ea typeface="Mali SemiBold"/>
                <a:cs typeface="Mali SemiBold"/>
                <a:sym typeface="Mali SemiBold"/>
              </a:rPr>
              <a:t>S</a:t>
            </a:r>
            <a:r>
              <a:rPr lang="en" sz="2200">
                <a:solidFill>
                  <a:schemeClr val="accent2"/>
                </a:solidFill>
                <a:latin typeface="Mali SemiBold"/>
                <a:ea typeface="Mali SemiBold"/>
                <a:cs typeface="Mali SemiBold"/>
                <a:sym typeface="Mali SemiBold"/>
              </a:rPr>
              <a:t>C</a:t>
            </a:r>
            <a:r>
              <a:rPr lang="en" sz="2200">
                <a:solidFill>
                  <a:schemeClr val="accent3"/>
                </a:solidFill>
                <a:latin typeface="Mali SemiBold"/>
                <a:ea typeface="Mali SemiBold"/>
                <a:cs typeface="Mali SemiBold"/>
                <a:sym typeface="Mali SemiBold"/>
              </a:rPr>
              <a:t>OL</a:t>
            </a:r>
            <a:r>
              <a:rPr lang="en" sz="2200">
                <a:solidFill>
                  <a:schemeClr val="accent2"/>
                </a:solidFill>
                <a:latin typeface="Mali SemiBold"/>
                <a:ea typeface="Mali SemiBold"/>
                <a:cs typeface="Mali SemiBold"/>
                <a:sym typeface="Mali SemiBold"/>
              </a:rPr>
              <a:t>AR </a:t>
            </a:r>
            <a:endParaRPr sz="2200">
              <a:solidFill>
                <a:schemeClr val="accent2"/>
              </a:solidFill>
              <a:latin typeface="Mali SemiBold"/>
              <a:ea typeface="Mali SemiBold"/>
              <a:cs typeface="Mali SemiBold"/>
              <a:sym typeface="Mali SemiBold"/>
            </a:endParaRPr>
          </a:p>
        </p:txBody>
      </p:sp>
      <p:pic>
        <p:nvPicPr>
          <p:cNvPr id="1083" name="Google Shape;10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0171" y="3790178"/>
            <a:ext cx="2003829" cy="133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Google Shape;1084;p35"/>
          <p:cNvSpPr txBox="1"/>
          <p:nvPr/>
        </p:nvSpPr>
        <p:spPr>
          <a:xfrm rot="5400000">
            <a:off x="8424600" y="4673425"/>
            <a:ext cx="1329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Fuente</a:t>
            </a:r>
            <a:r>
              <a:rPr lang="en" sz="500"/>
              <a:t>: </a:t>
            </a:r>
            <a:r>
              <a:rPr lang="en" sz="500" u="sng">
                <a:solidFill>
                  <a:schemeClr val="hlink"/>
                </a:solidFill>
                <a:hlinkClick r:id="rId4"/>
              </a:rPr>
              <a:t>https://bit.ly/2TZIJwJ</a:t>
            </a:r>
            <a:r>
              <a:rPr lang="en" sz="500"/>
              <a:t> </a:t>
            </a:r>
            <a:endParaRPr sz="500"/>
          </a:p>
        </p:txBody>
      </p:sp>
      <p:sp>
        <p:nvSpPr>
          <p:cNvPr id="1085" name="Google Shape;1085;p35"/>
          <p:cNvSpPr txBox="1"/>
          <p:nvPr>
            <p:ph idx="1" type="subTitle"/>
          </p:nvPr>
        </p:nvSpPr>
        <p:spPr>
          <a:xfrm rot="1070">
            <a:off x="6557400" y="450"/>
            <a:ext cx="28914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Zileidy Argüello Barreto - 2021</a:t>
            </a:r>
            <a:endParaRPr b="1"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4"/>
          <p:cNvSpPr txBox="1"/>
          <p:nvPr>
            <p:ph type="title"/>
          </p:nvPr>
        </p:nvSpPr>
        <p:spPr>
          <a:xfrm>
            <a:off x="466725" y="355650"/>
            <a:ext cx="82107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Ventaja competitiva</a:t>
            </a:r>
            <a:endParaRPr/>
          </a:p>
        </p:txBody>
      </p:sp>
      <p:sp>
        <p:nvSpPr>
          <p:cNvPr id="1243" name="Google Shape;1243;p44"/>
          <p:cNvSpPr/>
          <p:nvPr/>
        </p:nvSpPr>
        <p:spPr>
          <a:xfrm>
            <a:off x="1546706" y="2858327"/>
            <a:ext cx="642300" cy="701700"/>
          </a:xfrm>
          <a:prstGeom prst="ellipse">
            <a:avLst/>
          </a:pr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44"/>
          <p:cNvSpPr/>
          <p:nvPr/>
        </p:nvSpPr>
        <p:spPr>
          <a:xfrm>
            <a:off x="6615929" y="2858327"/>
            <a:ext cx="642300" cy="701700"/>
          </a:xfrm>
          <a:prstGeom prst="ellipse">
            <a:avLst/>
          </a:pr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44"/>
          <p:cNvSpPr/>
          <p:nvPr/>
        </p:nvSpPr>
        <p:spPr>
          <a:xfrm>
            <a:off x="4112527" y="1958413"/>
            <a:ext cx="642300" cy="701700"/>
          </a:xfrm>
          <a:prstGeom prst="ellipse">
            <a:avLst/>
          </a:pr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44"/>
          <p:cNvSpPr txBox="1"/>
          <p:nvPr>
            <p:ph idx="4294967295" type="ctrTitle"/>
          </p:nvPr>
        </p:nvSpPr>
        <p:spPr>
          <a:xfrm flipH="1">
            <a:off x="1580604" y="3046950"/>
            <a:ext cx="546900" cy="3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47" name="Google Shape;1247;p44"/>
          <p:cNvSpPr txBox="1"/>
          <p:nvPr>
            <p:ph idx="4294967295" type="ctrTitle"/>
          </p:nvPr>
        </p:nvSpPr>
        <p:spPr>
          <a:xfrm flipH="1">
            <a:off x="6432522" y="3046950"/>
            <a:ext cx="1009200" cy="3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48" name="Google Shape;1248;p44"/>
          <p:cNvSpPr txBox="1"/>
          <p:nvPr>
            <p:ph idx="4294967295" type="ctrTitle"/>
          </p:nvPr>
        </p:nvSpPr>
        <p:spPr>
          <a:xfrm flipH="1">
            <a:off x="4112380" y="2147037"/>
            <a:ext cx="642300" cy="3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02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249" name="Google Shape;1249;p44"/>
          <p:cNvSpPr txBox="1"/>
          <p:nvPr>
            <p:ph idx="4294967295" type="ctrTitle"/>
          </p:nvPr>
        </p:nvSpPr>
        <p:spPr>
          <a:xfrm flipH="1">
            <a:off x="3279832" y="1275800"/>
            <a:ext cx="23520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Sabor multifloral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250" name="Google Shape;1250;p44"/>
          <p:cNvSpPr txBox="1"/>
          <p:nvPr>
            <p:ph idx="4294967295" type="ctrTitle"/>
          </p:nvPr>
        </p:nvSpPr>
        <p:spPr>
          <a:xfrm flipH="1">
            <a:off x="619134" y="3518161"/>
            <a:ext cx="23520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Buenas prácticas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251" name="Google Shape;1251;p44"/>
          <p:cNvSpPr txBox="1"/>
          <p:nvPr>
            <p:ph idx="4294967295" type="ctrTitle"/>
          </p:nvPr>
        </p:nvSpPr>
        <p:spPr>
          <a:xfrm flipH="1">
            <a:off x="6107124" y="3518147"/>
            <a:ext cx="16596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Envasado</a:t>
            </a:r>
            <a:endParaRPr sz="1900">
              <a:solidFill>
                <a:schemeClr val="dk1"/>
              </a:solidFill>
            </a:endParaRPr>
          </a:p>
        </p:txBody>
      </p:sp>
      <p:cxnSp>
        <p:nvCxnSpPr>
          <p:cNvPr id="1252" name="Google Shape;1252;p44"/>
          <p:cNvCxnSpPr>
            <a:stCxn id="1243" idx="6"/>
            <a:endCxn id="1245" idx="2"/>
          </p:cNvCxnSpPr>
          <p:nvPr/>
        </p:nvCxnSpPr>
        <p:spPr>
          <a:xfrm flipH="1" rot="10800000">
            <a:off x="2189006" y="2309177"/>
            <a:ext cx="1923600" cy="9000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53" name="Google Shape;1253;p44"/>
          <p:cNvCxnSpPr>
            <a:stCxn id="1245" idx="6"/>
            <a:endCxn id="1244" idx="2"/>
          </p:cNvCxnSpPr>
          <p:nvPr/>
        </p:nvCxnSpPr>
        <p:spPr>
          <a:xfrm>
            <a:off x="4754827" y="2309263"/>
            <a:ext cx="1861200" cy="9000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54" name="Google Shape;1254;p44"/>
          <p:cNvSpPr/>
          <p:nvPr/>
        </p:nvSpPr>
        <p:spPr>
          <a:xfrm flipH="1">
            <a:off x="7278253" y="2861697"/>
            <a:ext cx="2036947" cy="578507"/>
          </a:xfrm>
          <a:custGeom>
            <a:rect b="b" l="l" r="r" t="t"/>
            <a:pathLst>
              <a:path extrusionOk="0" fill="none" h="36924" w="139493">
                <a:moveTo>
                  <a:pt x="139493" y="24422"/>
                </a:moveTo>
                <a:cubicBezTo>
                  <a:pt x="78865" y="36924"/>
                  <a:pt x="38761" y="19762"/>
                  <a:pt x="1" y="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miter lim="4480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5" name="Google Shape;125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626026" y="2861689"/>
            <a:ext cx="1659600" cy="114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45"/>
          <p:cNvSpPr txBox="1"/>
          <p:nvPr>
            <p:ph type="title"/>
          </p:nvPr>
        </p:nvSpPr>
        <p:spPr>
          <a:xfrm rot="139">
            <a:off x="853650" y="1933925"/>
            <a:ext cx="7436700" cy="12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104.100.000 Gs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261" name="Google Shape;1261;p45"/>
          <p:cNvSpPr txBox="1"/>
          <p:nvPr>
            <p:ph idx="1" type="subTitle"/>
          </p:nvPr>
        </p:nvSpPr>
        <p:spPr>
          <a:xfrm flipH="1">
            <a:off x="1382850" y="3167075"/>
            <a:ext cx="63783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Para cubrir la demanda de niños/niñas y adolescente de Caazapá</a:t>
            </a:r>
            <a:endParaRPr i="1" sz="1600"/>
          </a:p>
        </p:txBody>
      </p:sp>
      <p:sp>
        <p:nvSpPr>
          <p:cNvPr id="1262" name="Google Shape;1262;p45"/>
          <p:cNvSpPr txBox="1"/>
          <p:nvPr>
            <p:ph idx="1" type="subTitle"/>
          </p:nvPr>
        </p:nvSpPr>
        <p:spPr>
          <a:xfrm flipH="1">
            <a:off x="5272950" y="1632900"/>
            <a:ext cx="30174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Inversión inicial para producción</a:t>
            </a:r>
            <a:endParaRPr b="1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46"/>
          <p:cNvSpPr txBox="1"/>
          <p:nvPr>
            <p:ph type="title"/>
          </p:nvPr>
        </p:nvSpPr>
        <p:spPr>
          <a:xfrm>
            <a:off x="2278500" y="1855056"/>
            <a:ext cx="4587000" cy="9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89.194.629 Gs</a:t>
            </a:r>
            <a:endParaRPr sz="4900"/>
          </a:p>
        </p:txBody>
      </p:sp>
      <p:sp>
        <p:nvSpPr>
          <p:cNvPr id="1268" name="Google Shape;1268;p46"/>
          <p:cNvSpPr txBox="1"/>
          <p:nvPr>
            <p:ph idx="1" type="subTitle"/>
          </p:nvPr>
        </p:nvSpPr>
        <p:spPr>
          <a:xfrm flipH="1">
            <a:off x="2749650" y="2618777"/>
            <a:ext cx="36447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Ingresos aproximados para el 5° año</a:t>
            </a:r>
            <a:endParaRPr/>
          </a:p>
        </p:txBody>
      </p:sp>
      <p:sp>
        <p:nvSpPr>
          <p:cNvPr id="1269" name="Google Shape;1269;p46"/>
          <p:cNvSpPr txBox="1"/>
          <p:nvPr>
            <p:ph idx="2" type="title"/>
          </p:nvPr>
        </p:nvSpPr>
        <p:spPr>
          <a:xfrm>
            <a:off x="2278500" y="447165"/>
            <a:ext cx="4587000" cy="9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85.714.286 Gs</a:t>
            </a:r>
            <a:endParaRPr sz="4900"/>
          </a:p>
        </p:txBody>
      </p:sp>
      <p:sp>
        <p:nvSpPr>
          <p:cNvPr id="1270" name="Google Shape;1270;p46"/>
          <p:cNvSpPr txBox="1"/>
          <p:nvPr>
            <p:ph idx="3" type="subTitle"/>
          </p:nvPr>
        </p:nvSpPr>
        <p:spPr>
          <a:xfrm flipH="1">
            <a:off x="2749650" y="1205860"/>
            <a:ext cx="36447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Ingresos aproximados para el 1° año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46"/>
          <p:cNvSpPr txBox="1"/>
          <p:nvPr>
            <p:ph idx="4" type="title"/>
          </p:nvPr>
        </p:nvSpPr>
        <p:spPr>
          <a:xfrm>
            <a:off x="2278500" y="3269095"/>
            <a:ext cx="4587000" cy="9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13%</a:t>
            </a:r>
            <a:endParaRPr sz="4900"/>
          </a:p>
        </p:txBody>
      </p:sp>
      <p:sp>
        <p:nvSpPr>
          <p:cNvPr id="1272" name="Google Shape;1272;p46"/>
          <p:cNvSpPr txBox="1"/>
          <p:nvPr>
            <p:ph idx="5" type="subTitle"/>
          </p:nvPr>
        </p:nvSpPr>
        <p:spPr>
          <a:xfrm flipH="1">
            <a:off x="2995650" y="4030275"/>
            <a:ext cx="31527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Ganancias/Rentabilidad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/>
              <a:t>Para este modelo de negocios</a:t>
            </a:r>
            <a:endParaRPr i="1"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47"/>
          <p:cNvSpPr txBox="1"/>
          <p:nvPr>
            <p:ph idx="2" type="subTitle"/>
          </p:nvPr>
        </p:nvSpPr>
        <p:spPr>
          <a:xfrm>
            <a:off x="3574525" y="4083375"/>
            <a:ext cx="43077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Licencia de Uso de la Información y los Datos Abiertos Públicos propiedad del Estado Paraguayo (Decreto 4064 - Ley Nro. 5282/2014):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https://www.inan.gov.py/site/</a:t>
            </a:r>
            <a:r>
              <a:rPr lang="en" sz="1100"/>
              <a:t> </a:t>
            </a:r>
            <a:endParaRPr sz="1100"/>
          </a:p>
        </p:txBody>
      </p:sp>
      <p:sp>
        <p:nvSpPr>
          <p:cNvPr id="1278" name="Google Shape;1278;p47"/>
          <p:cNvSpPr/>
          <p:nvPr/>
        </p:nvSpPr>
        <p:spPr>
          <a:xfrm>
            <a:off x="2921288" y="2363986"/>
            <a:ext cx="1020604" cy="1159905"/>
          </a:xfrm>
          <a:custGeom>
            <a:rect b="b" l="l" r="r" t="t"/>
            <a:pathLst>
              <a:path extrusionOk="0" h="35651" w="31367">
                <a:moveTo>
                  <a:pt x="15191" y="0"/>
                </a:moveTo>
                <a:lnTo>
                  <a:pt x="0" y="9325"/>
                </a:lnTo>
                <a:lnTo>
                  <a:pt x="482" y="27150"/>
                </a:lnTo>
                <a:lnTo>
                  <a:pt x="16153" y="35650"/>
                </a:lnTo>
                <a:lnTo>
                  <a:pt x="31366" y="26325"/>
                </a:lnTo>
                <a:lnTo>
                  <a:pt x="30885" y="8500"/>
                </a:lnTo>
                <a:lnTo>
                  <a:pt x="15191" y="0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47"/>
          <p:cNvSpPr/>
          <p:nvPr/>
        </p:nvSpPr>
        <p:spPr>
          <a:xfrm>
            <a:off x="2277799" y="1304925"/>
            <a:ext cx="1020604" cy="1159816"/>
          </a:xfrm>
          <a:custGeom>
            <a:rect b="b" l="l" r="r" t="t"/>
            <a:pathLst>
              <a:path extrusionOk="0" h="35651" w="31367">
                <a:moveTo>
                  <a:pt x="15191" y="0"/>
                </a:moveTo>
                <a:lnTo>
                  <a:pt x="0" y="9325"/>
                </a:lnTo>
                <a:lnTo>
                  <a:pt x="482" y="27150"/>
                </a:lnTo>
                <a:lnTo>
                  <a:pt x="16153" y="35650"/>
                </a:lnTo>
                <a:lnTo>
                  <a:pt x="31366" y="26325"/>
                </a:lnTo>
                <a:lnTo>
                  <a:pt x="30885" y="8500"/>
                </a:lnTo>
                <a:lnTo>
                  <a:pt x="15191" y="0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47"/>
          <p:cNvSpPr txBox="1"/>
          <p:nvPr>
            <p:ph idx="9" type="title"/>
          </p:nvPr>
        </p:nvSpPr>
        <p:spPr>
          <a:xfrm>
            <a:off x="466725" y="355650"/>
            <a:ext cx="82107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 Abiertos</a:t>
            </a:r>
            <a:endParaRPr/>
          </a:p>
        </p:txBody>
      </p:sp>
      <p:sp>
        <p:nvSpPr>
          <p:cNvPr id="1281" name="Google Shape;1281;p47"/>
          <p:cNvSpPr txBox="1"/>
          <p:nvPr>
            <p:ph idx="1" type="subTitle"/>
          </p:nvPr>
        </p:nvSpPr>
        <p:spPr>
          <a:xfrm flipH="1">
            <a:off x="3574850" y="1724225"/>
            <a:ext cx="35016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Licencia CC BY: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https://datos.mec.gov.py/data/establecimientos</a:t>
            </a:r>
            <a:r>
              <a:rPr lang="en" sz="1100"/>
              <a:t> </a:t>
            </a:r>
            <a:endParaRPr sz="1100"/>
          </a:p>
        </p:txBody>
      </p:sp>
      <p:sp>
        <p:nvSpPr>
          <p:cNvPr id="1282" name="Google Shape;1282;p47"/>
          <p:cNvSpPr txBox="1"/>
          <p:nvPr>
            <p:ph idx="3" type="subTitle"/>
          </p:nvPr>
        </p:nvSpPr>
        <p:spPr>
          <a:xfrm flipH="1">
            <a:off x="4222525" y="2738275"/>
            <a:ext cx="36597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</a:t>
            </a:r>
            <a:r>
              <a:rPr lang="en" sz="1100"/>
              <a:t>icencia de Uso de la Información y los Datos Abiertos Públicos propiedad del Estado Paraguayo (Decreto 4064 - Ley Nro. 5282/2014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https://www.hacienda.gov.py/web-hacienda/index.php</a:t>
            </a:r>
            <a:r>
              <a:rPr lang="en" sz="1100"/>
              <a:t> </a:t>
            </a:r>
            <a:endParaRPr sz="1100"/>
          </a:p>
        </p:txBody>
      </p:sp>
      <p:sp>
        <p:nvSpPr>
          <p:cNvPr id="1283" name="Google Shape;1283;p47"/>
          <p:cNvSpPr txBox="1"/>
          <p:nvPr>
            <p:ph idx="4" type="subTitle"/>
          </p:nvPr>
        </p:nvSpPr>
        <p:spPr>
          <a:xfrm flipH="1">
            <a:off x="3574525" y="1233500"/>
            <a:ext cx="3057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Catálogo del MEC</a:t>
            </a:r>
            <a:endParaRPr/>
          </a:p>
        </p:txBody>
      </p:sp>
      <p:sp>
        <p:nvSpPr>
          <p:cNvPr id="1284" name="Google Shape;1284;p47"/>
          <p:cNvSpPr txBox="1"/>
          <p:nvPr>
            <p:ph idx="5" type="subTitle"/>
          </p:nvPr>
        </p:nvSpPr>
        <p:spPr>
          <a:xfrm>
            <a:off x="3574525" y="3649800"/>
            <a:ext cx="3057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Catálogo del INAN</a:t>
            </a:r>
            <a:endParaRPr/>
          </a:p>
        </p:txBody>
      </p:sp>
      <p:sp>
        <p:nvSpPr>
          <p:cNvPr id="1285" name="Google Shape;1285;p47"/>
          <p:cNvSpPr txBox="1"/>
          <p:nvPr>
            <p:ph idx="6" type="subTitle"/>
          </p:nvPr>
        </p:nvSpPr>
        <p:spPr>
          <a:xfrm flipH="1">
            <a:off x="4222350" y="2251450"/>
            <a:ext cx="4035900" cy="6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Catálogo de M. Hacienda</a:t>
            </a:r>
            <a:endParaRPr/>
          </a:p>
        </p:txBody>
      </p:sp>
      <p:sp>
        <p:nvSpPr>
          <p:cNvPr id="1286" name="Google Shape;1286;p47"/>
          <p:cNvSpPr txBox="1"/>
          <p:nvPr>
            <p:ph idx="8" type="title"/>
          </p:nvPr>
        </p:nvSpPr>
        <p:spPr>
          <a:xfrm>
            <a:off x="2126264" y="1595968"/>
            <a:ext cx="1323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uFill>
                  <a:noFill/>
                </a:uFill>
                <a:latin typeface="Mali Medium"/>
                <a:ea typeface="Mali Medium"/>
                <a:cs typeface="Mali Medium"/>
                <a:sym typeface="Mali Medium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01</a:t>
            </a:r>
            <a:endParaRPr>
              <a:solidFill>
                <a:schemeClr val="accent2"/>
              </a:solidFill>
              <a:latin typeface="Mali Medium"/>
              <a:ea typeface="Mali Medium"/>
              <a:cs typeface="Mali Medium"/>
              <a:sym typeface="Mali Medium"/>
            </a:endParaRPr>
          </a:p>
        </p:txBody>
      </p:sp>
      <p:sp>
        <p:nvSpPr>
          <p:cNvPr id="1287" name="Google Shape;1287;p47"/>
          <p:cNvSpPr txBox="1"/>
          <p:nvPr>
            <p:ph idx="7" type="title"/>
          </p:nvPr>
        </p:nvSpPr>
        <p:spPr>
          <a:xfrm>
            <a:off x="2769789" y="2655068"/>
            <a:ext cx="1323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uFill>
                  <a:noFill/>
                </a:uFill>
                <a:latin typeface="Mali Medium"/>
                <a:ea typeface="Mali Medium"/>
                <a:cs typeface="Mali Medium"/>
                <a:sym typeface="Mali Medium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02</a:t>
            </a:r>
            <a:endParaRPr>
              <a:solidFill>
                <a:schemeClr val="accent3"/>
              </a:solidFill>
              <a:latin typeface="Mali Medium"/>
              <a:ea typeface="Mali Medium"/>
              <a:cs typeface="Mali Medium"/>
              <a:sym typeface="Mali Medium"/>
            </a:endParaRPr>
          </a:p>
        </p:txBody>
      </p:sp>
      <p:sp>
        <p:nvSpPr>
          <p:cNvPr id="1288" name="Google Shape;1288;p47"/>
          <p:cNvSpPr/>
          <p:nvPr/>
        </p:nvSpPr>
        <p:spPr>
          <a:xfrm>
            <a:off x="2277762" y="3423122"/>
            <a:ext cx="1020604" cy="1159905"/>
          </a:xfrm>
          <a:custGeom>
            <a:rect b="b" l="l" r="r" t="t"/>
            <a:pathLst>
              <a:path extrusionOk="0" h="35651" w="31367">
                <a:moveTo>
                  <a:pt x="15191" y="0"/>
                </a:moveTo>
                <a:lnTo>
                  <a:pt x="0" y="9325"/>
                </a:lnTo>
                <a:lnTo>
                  <a:pt x="482" y="27150"/>
                </a:lnTo>
                <a:lnTo>
                  <a:pt x="16153" y="35650"/>
                </a:lnTo>
                <a:lnTo>
                  <a:pt x="31366" y="26325"/>
                </a:lnTo>
                <a:lnTo>
                  <a:pt x="30885" y="8500"/>
                </a:lnTo>
                <a:lnTo>
                  <a:pt x="15191" y="0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47"/>
          <p:cNvSpPr txBox="1"/>
          <p:nvPr>
            <p:ph type="title"/>
          </p:nvPr>
        </p:nvSpPr>
        <p:spPr>
          <a:xfrm flipH="1">
            <a:off x="2195627" y="3714151"/>
            <a:ext cx="1209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uFill>
                  <a:noFill/>
                </a:uFill>
                <a:latin typeface="Mali Medium"/>
                <a:ea typeface="Mali Medium"/>
                <a:cs typeface="Mali Medium"/>
                <a:sym typeface="Mali Medium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03</a:t>
            </a:r>
            <a:endParaRPr>
              <a:solidFill>
                <a:schemeClr val="accent2"/>
              </a:solidFill>
              <a:latin typeface="Mali Medium"/>
              <a:ea typeface="Mali Medium"/>
              <a:cs typeface="Mali Medium"/>
              <a:sym typeface="Mali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48"/>
          <p:cNvSpPr/>
          <p:nvPr/>
        </p:nvSpPr>
        <p:spPr>
          <a:xfrm>
            <a:off x="1024200" y="1181800"/>
            <a:ext cx="7095600" cy="3006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DB45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95" name="Google Shape;1295;p48"/>
          <p:cNvGraphicFramePr/>
          <p:nvPr/>
        </p:nvGraphicFramePr>
        <p:xfrm>
          <a:off x="2389588" y="13151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{13DDD107-754E-43D2-A0F1-517BA76ED1EA}</a:tableStyleId>
              </a:tblPr>
              <a:tblGrid>
                <a:gridCol w="1458250"/>
                <a:gridCol w="1424825"/>
                <a:gridCol w="1424825"/>
              </a:tblGrid>
              <a:tr h="77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Mali SemiBold"/>
                          <a:ea typeface="Mali SemiBold"/>
                          <a:cs typeface="Mali SemiBold"/>
                          <a:sym typeface="Mali SemiBold"/>
                        </a:rPr>
                        <a:t>Escuelas</a:t>
                      </a:r>
                      <a:endParaRPr sz="1900">
                        <a:solidFill>
                          <a:schemeClr val="dk1"/>
                        </a:solidFill>
                        <a:latin typeface="Mali SemiBold"/>
                        <a:ea typeface="Mali SemiBold"/>
                        <a:cs typeface="Mali SemiBold"/>
                        <a:sym typeface="Mali SemiBold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Mali SemiBold"/>
                          <a:ea typeface="Mali SemiBold"/>
                          <a:cs typeface="Mali SemiBold"/>
                          <a:sym typeface="Mali SemiBold"/>
                        </a:rPr>
                        <a:t>Alumnos</a:t>
                      </a:r>
                      <a:endParaRPr sz="1900">
                        <a:solidFill>
                          <a:schemeClr val="dk1"/>
                        </a:solidFill>
                        <a:latin typeface="Mali SemiBold"/>
                        <a:ea typeface="Mali SemiBold"/>
                        <a:cs typeface="Mali SemiBold"/>
                        <a:sym typeface="Mali SemiBold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Mali SemiBold"/>
                          <a:ea typeface="Mali SemiBold"/>
                          <a:cs typeface="Mali SemiBold"/>
                          <a:sym typeface="Mali SemiBold"/>
                        </a:rPr>
                        <a:t>Público</a:t>
                      </a:r>
                      <a:endParaRPr sz="1900">
                        <a:solidFill>
                          <a:schemeClr val="dk1"/>
                        </a:solidFill>
                        <a:latin typeface="Mali SemiBold"/>
                        <a:ea typeface="Mali SemiBold"/>
                        <a:cs typeface="Mali SemiBold"/>
                        <a:sym typeface="Mali SemiBold"/>
                      </a:endParaRPr>
                    </a:p>
                  </a:txBody>
                  <a:tcPr marT="91425" marB="91425" marR="81625" marL="91425" anchor="ctr">
                    <a:lnL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428</a:t>
                      </a:r>
                      <a:endParaRPr sz="1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26.350</a:t>
                      </a:r>
                      <a:endParaRPr sz="1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7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Mali SemiBold"/>
                          <a:ea typeface="Mali SemiBold"/>
                          <a:cs typeface="Mali SemiBold"/>
                          <a:sym typeface="Mali SemiBold"/>
                        </a:rPr>
                        <a:t>Subvenc.</a:t>
                      </a:r>
                      <a:endParaRPr sz="1900">
                        <a:solidFill>
                          <a:schemeClr val="dk1"/>
                        </a:solidFill>
                        <a:latin typeface="Mali SemiBold"/>
                        <a:ea typeface="Mali SemiBold"/>
                        <a:cs typeface="Mali SemiBold"/>
                        <a:sym typeface="Mali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1.006</a:t>
                      </a:r>
                      <a:endParaRPr sz="1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7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Mali SemiBold"/>
                          <a:ea typeface="Mali SemiBold"/>
                          <a:cs typeface="Mali SemiBold"/>
                          <a:sym typeface="Mali SemiBold"/>
                        </a:rPr>
                        <a:t>TOTAL</a:t>
                      </a:r>
                      <a:endParaRPr sz="1900">
                        <a:solidFill>
                          <a:schemeClr val="dk1"/>
                        </a:solidFill>
                        <a:latin typeface="Mali SemiBold"/>
                        <a:ea typeface="Mali SemiBold"/>
                        <a:cs typeface="Mali SemiBold"/>
                        <a:sym typeface="Mali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435</a:t>
                      </a:r>
                      <a:endParaRPr sz="1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27.356</a:t>
                      </a:r>
                      <a:endParaRPr b="1" i="1" sz="1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96" name="Google Shape;1296;p48"/>
          <p:cNvSpPr txBox="1"/>
          <p:nvPr>
            <p:ph type="title"/>
          </p:nvPr>
        </p:nvSpPr>
        <p:spPr>
          <a:xfrm>
            <a:off x="466725" y="203250"/>
            <a:ext cx="82107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 Abiertos</a:t>
            </a:r>
            <a:endParaRPr sz="3000"/>
          </a:p>
        </p:txBody>
      </p:sp>
      <p:sp>
        <p:nvSpPr>
          <p:cNvPr id="1297" name="Google Shape;1297;p48"/>
          <p:cNvSpPr/>
          <p:nvPr/>
        </p:nvSpPr>
        <p:spPr>
          <a:xfrm>
            <a:off x="5309181" y="2309838"/>
            <a:ext cx="199900" cy="1381125"/>
          </a:xfrm>
          <a:custGeom>
            <a:rect b="b" l="l" r="r" t="t"/>
            <a:pathLst>
              <a:path extrusionOk="0" h="55245" w="7996">
                <a:moveTo>
                  <a:pt x="1374" y="0"/>
                </a:moveTo>
                <a:cubicBezTo>
                  <a:pt x="392" y="8837"/>
                  <a:pt x="-870" y="17976"/>
                  <a:pt x="993" y="26670"/>
                </a:cubicBezTo>
                <a:cubicBezTo>
                  <a:pt x="1473" y="28909"/>
                  <a:pt x="2558" y="31936"/>
                  <a:pt x="4803" y="32385"/>
                </a:cubicBezTo>
                <a:cubicBezTo>
                  <a:pt x="6599" y="32744"/>
                  <a:pt x="8430" y="29551"/>
                  <a:pt x="7851" y="27813"/>
                </a:cubicBezTo>
                <a:cubicBezTo>
                  <a:pt x="7048" y="25403"/>
                  <a:pt x="2371" y="29921"/>
                  <a:pt x="1755" y="32385"/>
                </a:cubicBezTo>
                <a:cubicBezTo>
                  <a:pt x="-93" y="39779"/>
                  <a:pt x="2136" y="47624"/>
                  <a:pt x="2136" y="5524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298" name="Google Shape;1298;p48"/>
          <p:cNvSpPr/>
          <p:nvPr/>
        </p:nvSpPr>
        <p:spPr>
          <a:xfrm>
            <a:off x="3954306" y="2309838"/>
            <a:ext cx="199900" cy="1381125"/>
          </a:xfrm>
          <a:custGeom>
            <a:rect b="b" l="l" r="r" t="t"/>
            <a:pathLst>
              <a:path extrusionOk="0" h="55245" w="7996">
                <a:moveTo>
                  <a:pt x="1374" y="0"/>
                </a:moveTo>
                <a:cubicBezTo>
                  <a:pt x="392" y="8837"/>
                  <a:pt x="-870" y="17976"/>
                  <a:pt x="993" y="26670"/>
                </a:cubicBezTo>
                <a:cubicBezTo>
                  <a:pt x="1473" y="28909"/>
                  <a:pt x="2558" y="31936"/>
                  <a:pt x="4803" y="32385"/>
                </a:cubicBezTo>
                <a:cubicBezTo>
                  <a:pt x="6599" y="32744"/>
                  <a:pt x="8430" y="29551"/>
                  <a:pt x="7851" y="27813"/>
                </a:cubicBezTo>
                <a:cubicBezTo>
                  <a:pt x="7048" y="25403"/>
                  <a:pt x="2371" y="29921"/>
                  <a:pt x="1755" y="32385"/>
                </a:cubicBezTo>
                <a:cubicBezTo>
                  <a:pt x="-93" y="39779"/>
                  <a:pt x="2136" y="47624"/>
                  <a:pt x="2136" y="5524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sp>
      <p:grpSp>
        <p:nvGrpSpPr>
          <p:cNvPr id="1299" name="Google Shape;1299;p48"/>
          <p:cNvGrpSpPr/>
          <p:nvPr/>
        </p:nvGrpSpPr>
        <p:grpSpPr>
          <a:xfrm>
            <a:off x="3048744" y="1504405"/>
            <a:ext cx="540962" cy="591542"/>
            <a:chOff x="2013650" y="1733325"/>
            <a:chExt cx="407750" cy="445875"/>
          </a:xfrm>
        </p:grpSpPr>
        <p:sp>
          <p:nvSpPr>
            <p:cNvPr id="1300" name="Google Shape;1300;p48"/>
            <p:cNvSpPr/>
            <p:nvPr/>
          </p:nvSpPr>
          <p:spPr>
            <a:xfrm>
              <a:off x="2013650" y="1998550"/>
              <a:ext cx="72900" cy="42200"/>
            </a:xfrm>
            <a:custGeom>
              <a:rect b="b" l="l" r="r" t="t"/>
              <a:pathLst>
                <a:path extrusionOk="0" h="1688" w="2916">
                  <a:moveTo>
                    <a:pt x="2916" y="0"/>
                  </a:moveTo>
                  <a:lnTo>
                    <a:pt x="0" y="838"/>
                  </a:lnTo>
                  <a:lnTo>
                    <a:pt x="2916" y="1688"/>
                  </a:lnTo>
                  <a:lnTo>
                    <a:pt x="2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2124975" y="1733325"/>
              <a:ext cx="176625" cy="179450"/>
            </a:xfrm>
            <a:custGeom>
              <a:rect b="b" l="l" r="r" t="t"/>
              <a:pathLst>
                <a:path extrusionOk="0" h="7178" w="7065">
                  <a:moveTo>
                    <a:pt x="3453" y="0"/>
                  </a:moveTo>
                  <a:cubicBezTo>
                    <a:pt x="3206" y="0"/>
                    <a:pt x="2946" y="49"/>
                    <a:pt x="2675" y="154"/>
                  </a:cubicBezTo>
                  <a:cubicBezTo>
                    <a:pt x="1" y="1198"/>
                    <a:pt x="1206" y="3792"/>
                    <a:pt x="2170" y="5112"/>
                  </a:cubicBezTo>
                  <a:cubicBezTo>
                    <a:pt x="2858" y="6064"/>
                    <a:pt x="5085" y="7178"/>
                    <a:pt x="5085" y="7178"/>
                  </a:cubicBezTo>
                  <a:cubicBezTo>
                    <a:pt x="7065" y="4719"/>
                    <a:pt x="5885" y="0"/>
                    <a:pt x="34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2124450" y="2109350"/>
              <a:ext cx="34550" cy="62175"/>
            </a:xfrm>
            <a:custGeom>
              <a:rect b="b" l="l" r="r" t="t"/>
              <a:pathLst>
                <a:path extrusionOk="0" h="2487" w="1382">
                  <a:moveTo>
                    <a:pt x="961" y="1"/>
                  </a:moveTo>
                  <a:cubicBezTo>
                    <a:pt x="823" y="1"/>
                    <a:pt x="682" y="70"/>
                    <a:pt x="618" y="228"/>
                  </a:cubicBezTo>
                  <a:cubicBezTo>
                    <a:pt x="377" y="825"/>
                    <a:pt x="194" y="1433"/>
                    <a:pt x="56" y="2053"/>
                  </a:cubicBezTo>
                  <a:cubicBezTo>
                    <a:pt x="1" y="2315"/>
                    <a:pt x="219" y="2486"/>
                    <a:pt x="425" y="2486"/>
                  </a:cubicBezTo>
                  <a:cubicBezTo>
                    <a:pt x="561" y="2486"/>
                    <a:pt x="692" y="2411"/>
                    <a:pt x="733" y="2237"/>
                  </a:cubicBezTo>
                  <a:cubicBezTo>
                    <a:pt x="859" y="1617"/>
                    <a:pt x="1043" y="1009"/>
                    <a:pt x="1284" y="423"/>
                  </a:cubicBezTo>
                  <a:cubicBezTo>
                    <a:pt x="1382" y="166"/>
                    <a:pt x="1175" y="1"/>
                    <a:pt x="9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2186950" y="2116975"/>
              <a:ext cx="20550" cy="62225"/>
            </a:xfrm>
            <a:custGeom>
              <a:rect b="b" l="l" r="r" t="t"/>
              <a:pathLst>
                <a:path extrusionOk="0" h="2489" w="822">
                  <a:moveTo>
                    <a:pt x="478" y="1"/>
                  </a:moveTo>
                  <a:cubicBezTo>
                    <a:pt x="305" y="1"/>
                    <a:pt x="127" y="113"/>
                    <a:pt x="116" y="336"/>
                  </a:cubicBezTo>
                  <a:cubicBezTo>
                    <a:pt x="93" y="945"/>
                    <a:pt x="58" y="1553"/>
                    <a:pt x="12" y="2161"/>
                  </a:cubicBezTo>
                  <a:cubicBezTo>
                    <a:pt x="1" y="2379"/>
                    <a:pt x="167" y="2488"/>
                    <a:pt x="341" y="2488"/>
                  </a:cubicBezTo>
                  <a:cubicBezTo>
                    <a:pt x="514" y="2488"/>
                    <a:pt x="695" y="2379"/>
                    <a:pt x="712" y="2161"/>
                  </a:cubicBezTo>
                  <a:cubicBezTo>
                    <a:pt x="747" y="1553"/>
                    <a:pt x="781" y="945"/>
                    <a:pt x="816" y="336"/>
                  </a:cubicBezTo>
                  <a:cubicBezTo>
                    <a:pt x="821" y="113"/>
                    <a:pt x="652" y="1"/>
                    <a:pt x="4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2261850" y="2116975"/>
              <a:ext cx="24800" cy="62025"/>
            </a:xfrm>
            <a:custGeom>
              <a:rect b="b" l="l" r="r" t="t"/>
              <a:pathLst>
                <a:path extrusionOk="0" h="2481" w="992">
                  <a:moveTo>
                    <a:pt x="343" y="1"/>
                  </a:moveTo>
                  <a:cubicBezTo>
                    <a:pt x="170" y="1"/>
                    <a:pt x="0" y="113"/>
                    <a:pt x="12" y="336"/>
                  </a:cubicBezTo>
                  <a:cubicBezTo>
                    <a:pt x="35" y="968"/>
                    <a:pt x="115" y="1610"/>
                    <a:pt x="264" y="2230"/>
                  </a:cubicBezTo>
                  <a:cubicBezTo>
                    <a:pt x="306" y="2405"/>
                    <a:pt x="438" y="2480"/>
                    <a:pt x="574" y="2480"/>
                  </a:cubicBezTo>
                  <a:cubicBezTo>
                    <a:pt x="778" y="2480"/>
                    <a:pt x="992" y="2312"/>
                    <a:pt x="930" y="2058"/>
                  </a:cubicBezTo>
                  <a:cubicBezTo>
                    <a:pt x="804" y="1484"/>
                    <a:pt x="723" y="910"/>
                    <a:pt x="700" y="336"/>
                  </a:cubicBezTo>
                  <a:cubicBezTo>
                    <a:pt x="695" y="113"/>
                    <a:pt x="517" y="1"/>
                    <a:pt x="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2310350" y="2112000"/>
              <a:ext cx="35200" cy="56075"/>
            </a:xfrm>
            <a:custGeom>
              <a:rect b="b" l="l" r="r" t="t"/>
              <a:pathLst>
                <a:path extrusionOk="0" h="2243" w="1408">
                  <a:moveTo>
                    <a:pt x="465" y="1"/>
                  </a:moveTo>
                  <a:cubicBezTo>
                    <a:pt x="242" y="1"/>
                    <a:pt x="0" y="252"/>
                    <a:pt x="126" y="535"/>
                  </a:cubicBezTo>
                  <a:cubicBezTo>
                    <a:pt x="333" y="1006"/>
                    <a:pt x="505" y="1499"/>
                    <a:pt x="654" y="1993"/>
                  </a:cubicBezTo>
                  <a:cubicBezTo>
                    <a:pt x="709" y="2167"/>
                    <a:pt x="848" y="2242"/>
                    <a:pt x="987" y="2242"/>
                  </a:cubicBezTo>
                  <a:cubicBezTo>
                    <a:pt x="1197" y="2242"/>
                    <a:pt x="1407" y="2071"/>
                    <a:pt x="1331" y="1809"/>
                  </a:cubicBezTo>
                  <a:cubicBezTo>
                    <a:pt x="1159" y="1258"/>
                    <a:pt x="953" y="707"/>
                    <a:pt x="723" y="180"/>
                  </a:cubicBezTo>
                  <a:cubicBezTo>
                    <a:pt x="665" y="53"/>
                    <a:pt x="567" y="1"/>
                    <a:pt x="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2160550" y="2086050"/>
              <a:ext cx="76650" cy="48250"/>
            </a:xfrm>
            <a:custGeom>
              <a:rect b="b" l="l" r="r" t="t"/>
              <a:pathLst>
                <a:path extrusionOk="0" h="1930" w="3066">
                  <a:moveTo>
                    <a:pt x="1" y="1"/>
                  </a:moveTo>
                  <a:lnTo>
                    <a:pt x="1" y="1"/>
                  </a:lnTo>
                  <a:cubicBezTo>
                    <a:pt x="127" y="586"/>
                    <a:pt x="288" y="1172"/>
                    <a:pt x="494" y="1734"/>
                  </a:cubicBezTo>
                  <a:cubicBezTo>
                    <a:pt x="953" y="1872"/>
                    <a:pt x="1424" y="1929"/>
                    <a:pt x="1895" y="1929"/>
                  </a:cubicBezTo>
                  <a:lnTo>
                    <a:pt x="3065" y="1929"/>
                  </a:lnTo>
                  <a:cubicBezTo>
                    <a:pt x="2882" y="1401"/>
                    <a:pt x="2744" y="873"/>
                    <a:pt x="2629" y="322"/>
                  </a:cubicBezTo>
                  <a:cubicBezTo>
                    <a:pt x="1745" y="288"/>
                    <a:pt x="862" y="173"/>
                    <a:pt x="1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2145075" y="1876900"/>
              <a:ext cx="88675" cy="217225"/>
            </a:xfrm>
            <a:custGeom>
              <a:rect b="b" l="l" r="r" t="t"/>
              <a:pathLst>
                <a:path extrusionOk="0" h="8689" w="3547">
                  <a:moveTo>
                    <a:pt x="2514" y="0"/>
                  </a:moveTo>
                  <a:cubicBezTo>
                    <a:pt x="2009" y="0"/>
                    <a:pt x="1492" y="80"/>
                    <a:pt x="999" y="230"/>
                  </a:cubicBezTo>
                  <a:cubicBezTo>
                    <a:pt x="126" y="2858"/>
                    <a:pt x="0" y="5670"/>
                    <a:pt x="608" y="8367"/>
                  </a:cubicBezTo>
                  <a:cubicBezTo>
                    <a:pt x="1481" y="8539"/>
                    <a:pt x="2364" y="8654"/>
                    <a:pt x="3248" y="8688"/>
                  </a:cubicBezTo>
                  <a:cubicBezTo>
                    <a:pt x="2663" y="5888"/>
                    <a:pt x="2915" y="2835"/>
                    <a:pt x="3547" y="0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2095425" y="2067700"/>
              <a:ext cx="77500" cy="61700"/>
            </a:xfrm>
            <a:custGeom>
              <a:rect b="b" l="l" r="r" t="t"/>
              <a:pathLst>
                <a:path extrusionOk="0" h="2468" w="3100">
                  <a:moveTo>
                    <a:pt x="0" y="0"/>
                  </a:moveTo>
                  <a:lnTo>
                    <a:pt x="0" y="0"/>
                  </a:lnTo>
                  <a:cubicBezTo>
                    <a:pt x="666" y="1206"/>
                    <a:pt x="1779" y="2089"/>
                    <a:pt x="3099" y="2468"/>
                  </a:cubicBezTo>
                  <a:cubicBezTo>
                    <a:pt x="2893" y="1906"/>
                    <a:pt x="2732" y="1320"/>
                    <a:pt x="2594" y="735"/>
                  </a:cubicBezTo>
                  <a:cubicBezTo>
                    <a:pt x="1711" y="563"/>
                    <a:pt x="838" y="31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2079350" y="1882625"/>
              <a:ext cx="90700" cy="203750"/>
            </a:xfrm>
            <a:custGeom>
              <a:rect b="b" l="l" r="r" t="t"/>
              <a:pathLst>
                <a:path extrusionOk="0" h="8150" w="3628">
                  <a:moveTo>
                    <a:pt x="3628" y="1"/>
                  </a:moveTo>
                  <a:lnTo>
                    <a:pt x="3628" y="1"/>
                  </a:lnTo>
                  <a:cubicBezTo>
                    <a:pt x="1470" y="666"/>
                    <a:pt x="1" y="2663"/>
                    <a:pt x="1" y="4936"/>
                  </a:cubicBezTo>
                  <a:cubicBezTo>
                    <a:pt x="1" y="5797"/>
                    <a:pt x="219" y="6657"/>
                    <a:pt x="643" y="7415"/>
                  </a:cubicBezTo>
                  <a:cubicBezTo>
                    <a:pt x="1481" y="7725"/>
                    <a:pt x="2354" y="7977"/>
                    <a:pt x="3237" y="8149"/>
                  </a:cubicBezTo>
                  <a:cubicBezTo>
                    <a:pt x="2618" y="5452"/>
                    <a:pt x="2755" y="2629"/>
                    <a:pt x="36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2226275" y="2090075"/>
              <a:ext cx="86375" cy="44225"/>
            </a:xfrm>
            <a:custGeom>
              <a:rect b="b" l="l" r="r" t="t"/>
              <a:pathLst>
                <a:path extrusionOk="0" h="1769" w="3455">
                  <a:moveTo>
                    <a:pt x="3019" y="1"/>
                  </a:moveTo>
                  <a:cubicBezTo>
                    <a:pt x="2262" y="122"/>
                    <a:pt x="1500" y="178"/>
                    <a:pt x="735" y="178"/>
                  </a:cubicBezTo>
                  <a:cubicBezTo>
                    <a:pt x="490" y="178"/>
                    <a:pt x="245" y="172"/>
                    <a:pt x="0" y="161"/>
                  </a:cubicBezTo>
                  <a:lnTo>
                    <a:pt x="0" y="161"/>
                  </a:lnTo>
                  <a:cubicBezTo>
                    <a:pt x="103" y="712"/>
                    <a:pt x="253" y="1240"/>
                    <a:pt x="425" y="1768"/>
                  </a:cubicBezTo>
                  <a:lnTo>
                    <a:pt x="2651" y="1768"/>
                  </a:lnTo>
                  <a:cubicBezTo>
                    <a:pt x="2915" y="1768"/>
                    <a:pt x="3191" y="1757"/>
                    <a:pt x="3455" y="1711"/>
                  </a:cubicBezTo>
                  <a:cubicBezTo>
                    <a:pt x="3283" y="1148"/>
                    <a:pt x="3145" y="574"/>
                    <a:pt x="30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2211625" y="1876900"/>
              <a:ext cx="93850" cy="217650"/>
            </a:xfrm>
            <a:custGeom>
              <a:rect b="b" l="l" r="r" t="t"/>
              <a:pathLst>
                <a:path extrusionOk="0" h="8706" w="3754">
                  <a:moveTo>
                    <a:pt x="885" y="0"/>
                  </a:moveTo>
                  <a:cubicBezTo>
                    <a:pt x="253" y="2835"/>
                    <a:pt x="1" y="5888"/>
                    <a:pt x="575" y="8688"/>
                  </a:cubicBezTo>
                  <a:cubicBezTo>
                    <a:pt x="822" y="8699"/>
                    <a:pt x="1070" y="8705"/>
                    <a:pt x="1316" y="8705"/>
                  </a:cubicBezTo>
                  <a:cubicBezTo>
                    <a:pt x="2086" y="8705"/>
                    <a:pt x="2851" y="8649"/>
                    <a:pt x="3616" y="8528"/>
                  </a:cubicBezTo>
                  <a:cubicBezTo>
                    <a:pt x="3019" y="5739"/>
                    <a:pt x="2973" y="2846"/>
                    <a:pt x="3754" y="34"/>
                  </a:cubicBezTo>
                  <a:cubicBezTo>
                    <a:pt x="3582" y="12"/>
                    <a:pt x="3410" y="0"/>
                    <a:pt x="32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2285950" y="1877750"/>
              <a:ext cx="135450" cy="212650"/>
            </a:xfrm>
            <a:custGeom>
              <a:rect b="b" l="l" r="r" t="t"/>
              <a:pathLst>
                <a:path extrusionOk="0" h="8506" w="5418">
                  <a:moveTo>
                    <a:pt x="781" y="0"/>
                  </a:moveTo>
                  <a:cubicBezTo>
                    <a:pt x="0" y="2824"/>
                    <a:pt x="46" y="5705"/>
                    <a:pt x="643" y="8505"/>
                  </a:cubicBezTo>
                  <a:cubicBezTo>
                    <a:pt x="2273" y="8253"/>
                    <a:pt x="3822" y="7702"/>
                    <a:pt x="5131" y="6806"/>
                  </a:cubicBezTo>
                  <a:cubicBezTo>
                    <a:pt x="5326" y="6267"/>
                    <a:pt x="5418" y="5693"/>
                    <a:pt x="5418" y="5131"/>
                  </a:cubicBezTo>
                  <a:cubicBezTo>
                    <a:pt x="5406" y="2480"/>
                    <a:pt x="3409" y="276"/>
                    <a:pt x="781" y="0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2302025" y="2047600"/>
              <a:ext cx="112200" cy="85250"/>
            </a:xfrm>
            <a:custGeom>
              <a:rect b="b" l="l" r="r" t="t"/>
              <a:pathLst>
                <a:path extrusionOk="0" h="3410" w="4488">
                  <a:moveTo>
                    <a:pt x="4488" y="1"/>
                  </a:moveTo>
                  <a:lnTo>
                    <a:pt x="4488" y="1"/>
                  </a:lnTo>
                  <a:cubicBezTo>
                    <a:pt x="3179" y="896"/>
                    <a:pt x="1630" y="1447"/>
                    <a:pt x="0" y="1700"/>
                  </a:cubicBezTo>
                  <a:cubicBezTo>
                    <a:pt x="115" y="2273"/>
                    <a:pt x="264" y="2847"/>
                    <a:pt x="425" y="3410"/>
                  </a:cubicBezTo>
                  <a:cubicBezTo>
                    <a:pt x="2296" y="3100"/>
                    <a:pt x="3856" y="1803"/>
                    <a:pt x="4488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2347925" y="1973875"/>
              <a:ext cx="29000" cy="24875"/>
            </a:xfrm>
            <a:custGeom>
              <a:rect b="b" l="l" r="r" t="t"/>
              <a:pathLst>
                <a:path extrusionOk="0" h="995" w="1160">
                  <a:moveTo>
                    <a:pt x="666" y="0"/>
                  </a:moveTo>
                  <a:cubicBezTo>
                    <a:pt x="219" y="0"/>
                    <a:pt x="0" y="528"/>
                    <a:pt x="310" y="850"/>
                  </a:cubicBezTo>
                  <a:cubicBezTo>
                    <a:pt x="414" y="950"/>
                    <a:pt x="539" y="995"/>
                    <a:pt x="662" y="995"/>
                  </a:cubicBezTo>
                  <a:cubicBezTo>
                    <a:pt x="918" y="995"/>
                    <a:pt x="1160" y="797"/>
                    <a:pt x="1160" y="494"/>
                  </a:cubicBezTo>
                  <a:cubicBezTo>
                    <a:pt x="1160" y="218"/>
                    <a:pt x="942" y="0"/>
                    <a:pt x="6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2330425" y="2009450"/>
              <a:ext cx="58275" cy="58275"/>
            </a:xfrm>
            <a:custGeom>
              <a:rect b="b" l="l" r="r" t="t"/>
              <a:pathLst>
                <a:path extrusionOk="0" h="2331" w="2331">
                  <a:moveTo>
                    <a:pt x="1160" y="1"/>
                  </a:moveTo>
                  <a:cubicBezTo>
                    <a:pt x="517" y="1"/>
                    <a:pt x="0" y="517"/>
                    <a:pt x="0" y="1160"/>
                  </a:cubicBezTo>
                  <a:cubicBezTo>
                    <a:pt x="0" y="1814"/>
                    <a:pt x="517" y="2330"/>
                    <a:pt x="1160" y="2330"/>
                  </a:cubicBezTo>
                  <a:cubicBezTo>
                    <a:pt x="1802" y="2330"/>
                    <a:pt x="2330" y="1814"/>
                    <a:pt x="2330" y="1160"/>
                  </a:cubicBezTo>
                  <a:cubicBezTo>
                    <a:pt x="2330" y="517"/>
                    <a:pt x="1802" y="1"/>
                    <a:pt x="1160" y="1"/>
                  </a:cubicBezTo>
                  <a:close/>
                </a:path>
              </a:pathLst>
            </a:custGeom>
            <a:solidFill>
              <a:srgbClr val="F7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2069325" y="1756175"/>
              <a:ext cx="194225" cy="156600"/>
            </a:xfrm>
            <a:custGeom>
              <a:rect b="b" l="l" r="r" t="t"/>
              <a:pathLst>
                <a:path extrusionOk="0" h="6264" w="7769">
                  <a:moveTo>
                    <a:pt x="3470" y="0"/>
                  </a:moveTo>
                  <a:cubicBezTo>
                    <a:pt x="3015" y="0"/>
                    <a:pt x="2563" y="164"/>
                    <a:pt x="2146" y="537"/>
                  </a:cubicBezTo>
                  <a:cubicBezTo>
                    <a:pt x="0" y="2442"/>
                    <a:pt x="2043" y="4450"/>
                    <a:pt x="3409" y="5357"/>
                  </a:cubicBezTo>
                  <a:cubicBezTo>
                    <a:pt x="4384" y="6000"/>
                    <a:pt x="6852" y="6264"/>
                    <a:pt x="6852" y="6264"/>
                  </a:cubicBezTo>
                  <a:cubicBezTo>
                    <a:pt x="7768" y="3544"/>
                    <a:pt x="5584" y="0"/>
                    <a:pt x="34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7" name="Google Shape;1317;p48"/>
          <p:cNvSpPr txBox="1"/>
          <p:nvPr/>
        </p:nvSpPr>
        <p:spPr>
          <a:xfrm>
            <a:off x="1616925" y="4608575"/>
            <a:ext cx="706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Los datos se refieren a la cantidad de matriculados de la Educación Escolar Básica de instituciones del departamento de Caazapá. </a:t>
            </a:r>
            <a:endParaRPr sz="9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Fuente: MEC -  2018. Datos Abiertos con licencia CC BY:</a:t>
            </a:r>
            <a:r>
              <a:rPr lang="en" sz="900"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/>
              </a:rPr>
              <a:t> </a:t>
            </a:r>
            <a:r>
              <a:rPr lang="en" sz="9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https://datos.mec.gov.py/data/establecimientos</a:t>
            </a:r>
            <a:r>
              <a:rPr lang="en" sz="900">
                <a:latin typeface="Nunito"/>
                <a:ea typeface="Nunito"/>
                <a:cs typeface="Nunito"/>
                <a:sym typeface="Nunito"/>
              </a:rPr>
              <a:t> 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318" name="Google Shape;1318;p48"/>
          <p:cNvGrpSpPr/>
          <p:nvPr/>
        </p:nvGrpSpPr>
        <p:grpSpPr>
          <a:xfrm>
            <a:off x="6447372" y="3119525"/>
            <a:ext cx="2554803" cy="1073450"/>
            <a:chOff x="6447372" y="3119525"/>
            <a:chExt cx="2554803" cy="1073450"/>
          </a:xfrm>
        </p:grpSpPr>
        <p:sp>
          <p:nvSpPr>
            <p:cNvPr id="1319" name="Google Shape;1319;p48"/>
            <p:cNvSpPr/>
            <p:nvPr/>
          </p:nvSpPr>
          <p:spPr>
            <a:xfrm rot="1251340">
              <a:off x="6495096" y="3623027"/>
              <a:ext cx="631153" cy="383994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8"/>
            <p:cNvSpPr txBox="1"/>
            <p:nvPr/>
          </p:nvSpPr>
          <p:spPr>
            <a:xfrm>
              <a:off x="7326375" y="3792775"/>
              <a:ext cx="1675800" cy="400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5.500 a 6.000 kg.</a:t>
              </a:r>
              <a:endParaRPr b="1" i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1321" name="Google Shape;1321;p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29572" y="3119525"/>
              <a:ext cx="726600" cy="72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400"/>
                                        <p:tgtEl>
                                          <p:spTgt spid="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49"/>
          <p:cNvSpPr txBox="1"/>
          <p:nvPr>
            <p:ph type="title"/>
          </p:nvPr>
        </p:nvSpPr>
        <p:spPr>
          <a:xfrm>
            <a:off x="2236950" y="1314613"/>
            <a:ext cx="4670100" cy="9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100"/>
              <a:t>T</a:t>
            </a:r>
            <a:r>
              <a:rPr lang="en" sz="8100">
                <a:solidFill>
                  <a:schemeClr val="accent3"/>
                </a:solidFill>
              </a:rPr>
              <a:t>h</a:t>
            </a:r>
            <a:r>
              <a:rPr lang="en" sz="8100"/>
              <a:t>an</a:t>
            </a:r>
            <a:r>
              <a:rPr lang="en" sz="8100">
                <a:solidFill>
                  <a:schemeClr val="accent3"/>
                </a:solidFill>
              </a:rPr>
              <a:t>ks</a:t>
            </a:r>
            <a:r>
              <a:rPr lang="en" sz="8100"/>
              <a:t>!</a:t>
            </a:r>
            <a:endParaRPr sz="8100"/>
          </a:p>
        </p:txBody>
      </p:sp>
      <p:sp>
        <p:nvSpPr>
          <p:cNvPr id="1327" name="Google Shape;1327;p49"/>
          <p:cNvSpPr/>
          <p:nvPr/>
        </p:nvSpPr>
        <p:spPr>
          <a:xfrm>
            <a:off x="6751968" y="4338989"/>
            <a:ext cx="25206" cy="19596"/>
          </a:xfrm>
          <a:custGeom>
            <a:rect b="b" l="l" r="r" t="t"/>
            <a:pathLst>
              <a:path extrusionOk="0" h="496" w="638">
                <a:moveTo>
                  <a:pt x="318" y="1"/>
                </a:moveTo>
                <a:cubicBezTo>
                  <a:pt x="0" y="1"/>
                  <a:pt x="0" y="496"/>
                  <a:pt x="318" y="496"/>
                </a:cubicBezTo>
                <a:cubicBezTo>
                  <a:pt x="638" y="496"/>
                  <a:pt x="638" y="1"/>
                  <a:pt x="318" y="1"/>
                </a:cubicBezTo>
                <a:close/>
              </a:path>
            </a:pathLst>
          </a:custGeom>
          <a:solidFill>
            <a:srgbClr val="D9B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8" name="Google Shape;1328;p49"/>
          <p:cNvGrpSpPr/>
          <p:nvPr/>
        </p:nvGrpSpPr>
        <p:grpSpPr>
          <a:xfrm>
            <a:off x="6434179" y="2118030"/>
            <a:ext cx="2223056" cy="3654113"/>
            <a:chOff x="6434179" y="2118030"/>
            <a:chExt cx="2223056" cy="3654113"/>
          </a:xfrm>
        </p:grpSpPr>
        <p:sp>
          <p:nvSpPr>
            <p:cNvPr id="1329" name="Google Shape;1329;p49"/>
            <p:cNvSpPr/>
            <p:nvPr/>
          </p:nvSpPr>
          <p:spPr>
            <a:xfrm>
              <a:off x="6944334" y="2772792"/>
              <a:ext cx="1712900" cy="2999350"/>
            </a:xfrm>
            <a:custGeom>
              <a:rect b="b" l="l" r="r" t="t"/>
              <a:pathLst>
                <a:path extrusionOk="0" h="119974" w="68516">
                  <a:moveTo>
                    <a:pt x="12549" y="10627"/>
                  </a:moveTo>
                  <a:cubicBezTo>
                    <a:pt x="22612" y="22368"/>
                    <a:pt x="41952" y="29226"/>
                    <a:pt x="56745" y="24724"/>
                  </a:cubicBezTo>
                  <a:cubicBezTo>
                    <a:pt x="64779" y="22279"/>
                    <a:pt x="73020" y="4858"/>
                    <a:pt x="65508" y="1102"/>
                  </a:cubicBezTo>
                  <a:cubicBezTo>
                    <a:pt x="49084" y="-7110"/>
                    <a:pt x="51822" y="35274"/>
                    <a:pt x="43029" y="51394"/>
                  </a:cubicBezTo>
                  <a:cubicBezTo>
                    <a:pt x="35894" y="64475"/>
                    <a:pt x="15769" y="65227"/>
                    <a:pt x="6072" y="76540"/>
                  </a:cubicBezTo>
                  <a:cubicBezTo>
                    <a:pt x="-3356" y="87539"/>
                    <a:pt x="-33" y="106231"/>
                    <a:pt x="4548" y="119974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grpSp>
          <p:nvGrpSpPr>
            <p:cNvPr id="1330" name="Google Shape;1330;p49"/>
            <p:cNvGrpSpPr/>
            <p:nvPr/>
          </p:nvGrpSpPr>
          <p:grpSpPr>
            <a:xfrm flipH="1" rot="649631">
              <a:off x="6548658" y="2220797"/>
              <a:ext cx="1220629" cy="1334527"/>
              <a:chOff x="5949775" y="2481625"/>
              <a:chExt cx="407775" cy="445825"/>
            </a:xfrm>
          </p:grpSpPr>
          <p:sp>
            <p:nvSpPr>
              <p:cNvPr id="1331" name="Google Shape;1331;p49"/>
              <p:cNvSpPr/>
              <p:nvPr/>
            </p:nvSpPr>
            <p:spPr>
              <a:xfrm>
                <a:off x="5949775" y="2746875"/>
                <a:ext cx="72925" cy="42200"/>
              </a:xfrm>
              <a:custGeom>
                <a:rect b="b" l="l" r="r" t="t"/>
                <a:pathLst>
                  <a:path extrusionOk="0" h="1688" w="2917">
                    <a:moveTo>
                      <a:pt x="2916" y="0"/>
                    </a:moveTo>
                    <a:lnTo>
                      <a:pt x="1" y="849"/>
                    </a:lnTo>
                    <a:lnTo>
                      <a:pt x="2916" y="1687"/>
                    </a:lnTo>
                    <a:lnTo>
                      <a:pt x="291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49"/>
              <p:cNvSpPr/>
              <p:nvPr/>
            </p:nvSpPr>
            <p:spPr>
              <a:xfrm>
                <a:off x="6061400" y="2481625"/>
                <a:ext cx="176625" cy="179175"/>
              </a:xfrm>
              <a:custGeom>
                <a:rect b="b" l="l" r="r" t="t"/>
                <a:pathLst>
                  <a:path extrusionOk="0" h="7167" w="7065">
                    <a:moveTo>
                      <a:pt x="3451" y="1"/>
                    </a:moveTo>
                    <a:cubicBezTo>
                      <a:pt x="3204" y="1"/>
                      <a:pt x="2945" y="49"/>
                      <a:pt x="2675" y="154"/>
                    </a:cubicBezTo>
                    <a:cubicBezTo>
                      <a:pt x="1" y="1187"/>
                      <a:pt x="1206" y="3781"/>
                      <a:pt x="2158" y="5112"/>
                    </a:cubicBezTo>
                    <a:cubicBezTo>
                      <a:pt x="2858" y="6065"/>
                      <a:pt x="5085" y="7167"/>
                      <a:pt x="5085" y="7167"/>
                    </a:cubicBezTo>
                    <a:cubicBezTo>
                      <a:pt x="7064" y="4719"/>
                      <a:pt x="5876" y="1"/>
                      <a:pt x="34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49"/>
              <p:cNvSpPr/>
              <p:nvPr/>
            </p:nvSpPr>
            <p:spPr>
              <a:xfrm>
                <a:off x="6060875" y="2857825"/>
                <a:ext cx="34425" cy="62000"/>
              </a:xfrm>
              <a:custGeom>
                <a:rect b="b" l="l" r="r" t="t"/>
                <a:pathLst>
                  <a:path extrusionOk="0" h="2480" w="1377">
                    <a:moveTo>
                      <a:pt x="954" y="0"/>
                    </a:moveTo>
                    <a:cubicBezTo>
                      <a:pt x="814" y="0"/>
                      <a:pt x="670" y="71"/>
                      <a:pt x="607" y="233"/>
                    </a:cubicBezTo>
                    <a:cubicBezTo>
                      <a:pt x="377" y="819"/>
                      <a:pt x="182" y="1427"/>
                      <a:pt x="56" y="2047"/>
                    </a:cubicBezTo>
                    <a:cubicBezTo>
                      <a:pt x="1" y="2309"/>
                      <a:pt x="219" y="2480"/>
                      <a:pt x="422" y="2480"/>
                    </a:cubicBezTo>
                    <a:cubicBezTo>
                      <a:pt x="557" y="2480"/>
                      <a:pt x="685" y="2404"/>
                      <a:pt x="722" y="2230"/>
                    </a:cubicBezTo>
                    <a:cubicBezTo>
                      <a:pt x="859" y="1611"/>
                      <a:pt x="1043" y="1002"/>
                      <a:pt x="1273" y="417"/>
                    </a:cubicBezTo>
                    <a:cubicBezTo>
                      <a:pt x="1377" y="166"/>
                      <a:pt x="1169" y="0"/>
                      <a:pt x="95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49"/>
              <p:cNvSpPr/>
              <p:nvPr/>
            </p:nvSpPr>
            <p:spPr>
              <a:xfrm>
                <a:off x="6123225" y="2865225"/>
                <a:ext cx="20400" cy="62225"/>
              </a:xfrm>
              <a:custGeom>
                <a:rect b="b" l="l" r="r" t="t"/>
                <a:pathLst>
                  <a:path extrusionOk="0" h="2489" w="816">
                    <a:moveTo>
                      <a:pt x="473" y="0"/>
                    </a:moveTo>
                    <a:cubicBezTo>
                      <a:pt x="299" y="0"/>
                      <a:pt x="121" y="109"/>
                      <a:pt x="110" y="327"/>
                    </a:cubicBezTo>
                    <a:cubicBezTo>
                      <a:pt x="87" y="936"/>
                      <a:pt x="53" y="1544"/>
                      <a:pt x="18" y="2152"/>
                    </a:cubicBezTo>
                    <a:cubicBezTo>
                      <a:pt x="1" y="2376"/>
                      <a:pt x="164" y="2488"/>
                      <a:pt x="337" y="2488"/>
                    </a:cubicBezTo>
                    <a:cubicBezTo>
                      <a:pt x="509" y="2488"/>
                      <a:pt x="690" y="2376"/>
                      <a:pt x="707" y="2152"/>
                    </a:cubicBezTo>
                    <a:cubicBezTo>
                      <a:pt x="741" y="1544"/>
                      <a:pt x="776" y="936"/>
                      <a:pt x="810" y="327"/>
                    </a:cubicBezTo>
                    <a:cubicBezTo>
                      <a:pt x="816" y="109"/>
                      <a:pt x="646" y="0"/>
                      <a:pt x="4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49"/>
              <p:cNvSpPr/>
              <p:nvPr/>
            </p:nvSpPr>
            <p:spPr>
              <a:xfrm>
                <a:off x="6197975" y="2865225"/>
                <a:ext cx="24825" cy="62125"/>
              </a:xfrm>
              <a:custGeom>
                <a:rect b="b" l="l" r="r" t="t"/>
                <a:pathLst>
                  <a:path extrusionOk="0" h="2485" w="993">
                    <a:moveTo>
                      <a:pt x="344" y="0"/>
                    </a:moveTo>
                    <a:cubicBezTo>
                      <a:pt x="170" y="0"/>
                      <a:pt x="1" y="109"/>
                      <a:pt x="12" y="327"/>
                    </a:cubicBezTo>
                    <a:cubicBezTo>
                      <a:pt x="35" y="970"/>
                      <a:pt x="127" y="1613"/>
                      <a:pt x="265" y="2244"/>
                    </a:cubicBezTo>
                    <a:cubicBezTo>
                      <a:pt x="305" y="2412"/>
                      <a:pt x="434" y="2485"/>
                      <a:pt x="568" y="2485"/>
                    </a:cubicBezTo>
                    <a:cubicBezTo>
                      <a:pt x="774" y="2485"/>
                      <a:pt x="993" y="2313"/>
                      <a:pt x="930" y="2049"/>
                    </a:cubicBezTo>
                    <a:cubicBezTo>
                      <a:pt x="804" y="1487"/>
                      <a:pt x="724" y="913"/>
                      <a:pt x="701" y="327"/>
                    </a:cubicBezTo>
                    <a:cubicBezTo>
                      <a:pt x="695" y="109"/>
                      <a:pt x="517" y="0"/>
                      <a:pt x="34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49"/>
              <p:cNvSpPr/>
              <p:nvPr/>
            </p:nvSpPr>
            <p:spPr>
              <a:xfrm>
                <a:off x="6246675" y="2860325"/>
                <a:ext cx="35175" cy="56050"/>
              </a:xfrm>
              <a:custGeom>
                <a:rect b="b" l="l" r="r" t="t"/>
                <a:pathLst>
                  <a:path extrusionOk="0" h="2242" w="1407">
                    <a:moveTo>
                      <a:pt x="465" y="0"/>
                    </a:moveTo>
                    <a:cubicBezTo>
                      <a:pt x="244" y="0"/>
                      <a:pt x="1" y="252"/>
                      <a:pt x="119" y="535"/>
                    </a:cubicBezTo>
                    <a:cubicBezTo>
                      <a:pt x="325" y="1006"/>
                      <a:pt x="509" y="1499"/>
                      <a:pt x="658" y="1993"/>
                    </a:cubicBezTo>
                    <a:cubicBezTo>
                      <a:pt x="708" y="2167"/>
                      <a:pt x="847" y="2242"/>
                      <a:pt x="986" y="2242"/>
                    </a:cubicBezTo>
                    <a:cubicBezTo>
                      <a:pt x="1195" y="2242"/>
                      <a:pt x="1407" y="2071"/>
                      <a:pt x="1324" y="1809"/>
                    </a:cubicBezTo>
                    <a:cubicBezTo>
                      <a:pt x="1152" y="1258"/>
                      <a:pt x="956" y="707"/>
                      <a:pt x="715" y="179"/>
                    </a:cubicBezTo>
                    <a:cubicBezTo>
                      <a:pt x="661" y="53"/>
                      <a:pt x="565" y="0"/>
                      <a:pt x="46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49"/>
              <p:cNvSpPr/>
              <p:nvPr/>
            </p:nvSpPr>
            <p:spPr>
              <a:xfrm>
                <a:off x="6096700" y="2834375"/>
                <a:ext cx="76625" cy="48225"/>
              </a:xfrm>
              <a:custGeom>
                <a:rect b="b" l="l" r="r" t="t"/>
                <a:pathLst>
                  <a:path extrusionOk="0" h="1929" w="3065">
                    <a:moveTo>
                      <a:pt x="0" y="1"/>
                    </a:moveTo>
                    <a:lnTo>
                      <a:pt x="0" y="1"/>
                    </a:lnTo>
                    <a:cubicBezTo>
                      <a:pt x="126" y="586"/>
                      <a:pt x="299" y="1171"/>
                      <a:pt x="494" y="1734"/>
                    </a:cubicBezTo>
                    <a:cubicBezTo>
                      <a:pt x="953" y="1871"/>
                      <a:pt x="1423" y="1929"/>
                      <a:pt x="1894" y="1929"/>
                    </a:cubicBezTo>
                    <a:lnTo>
                      <a:pt x="3065" y="1929"/>
                    </a:lnTo>
                    <a:cubicBezTo>
                      <a:pt x="2881" y="1401"/>
                      <a:pt x="2743" y="873"/>
                      <a:pt x="2629" y="322"/>
                    </a:cubicBezTo>
                    <a:cubicBezTo>
                      <a:pt x="1745" y="288"/>
                      <a:pt x="873" y="173"/>
                      <a:pt x="0" y="1"/>
                    </a:cubicBezTo>
                    <a:close/>
                  </a:path>
                </a:pathLst>
              </a:custGeom>
              <a:solidFill>
                <a:srgbClr val="FFA5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49"/>
              <p:cNvSpPr/>
              <p:nvPr/>
            </p:nvSpPr>
            <p:spPr>
              <a:xfrm>
                <a:off x="6081200" y="2625200"/>
                <a:ext cx="88975" cy="217225"/>
              </a:xfrm>
              <a:custGeom>
                <a:rect b="b" l="l" r="r" t="t"/>
                <a:pathLst>
                  <a:path extrusionOk="0" h="8689" w="3559">
                    <a:moveTo>
                      <a:pt x="2514" y="1"/>
                    </a:moveTo>
                    <a:cubicBezTo>
                      <a:pt x="2009" y="1"/>
                      <a:pt x="1493" y="81"/>
                      <a:pt x="1010" y="230"/>
                    </a:cubicBezTo>
                    <a:cubicBezTo>
                      <a:pt x="138" y="2859"/>
                      <a:pt x="0" y="5670"/>
                      <a:pt x="609" y="8368"/>
                    </a:cubicBezTo>
                    <a:cubicBezTo>
                      <a:pt x="1481" y="8540"/>
                      <a:pt x="2365" y="8655"/>
                      <a:pt x="3249" y="8689"/>
                    </a:cubicBezTo>
                    <a:cubicBezTo>
                      <a:pt x="2663" y="5889"/>
                      <a:pt x="2916" y="2847"/>
                      <a:pt x="3558" y="1"/>
                    </a:cubicBezTo>
                    <a:close/>
                  </a:path>
                </a:pathLst>
              </a:custGeom>
              <a:solidFill>
                <a:srgbClr val="FFDB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49"/>
              <p:cNvSpPr/>
              <p:nvPr/>
            </p:nvSpPr>
            <p:spPr>
              <a:xfrm>
                <a:off x="6031550" y="2816025"/>
                <a:ext cx="77500" cy="61700"/>
              </a:xfrm>
              <a:custGeom>
                <a:rect b="b" l="l" r="r" t="t"/>
                <a:pathLst>
                  <a:path extrusionOk="0" h="2468" w="3100">
                    <a:moveTo>
                      <a:pt x="1" y="0"/>
                    </a:moveTo>
                    <a:cubicBezTo>
                      <a:pt x="667" y="1205"/>
                      <a:pt x="1780" y="2089"/>
                      <a:pt x="3100" y="2468"/>
                    </a:cubicBezTo>
                    <a:cubicBezTo>
                      <a:pt x="2893" y="1905"/>
                      <a:pt x="2732" y="1320"/>
                      <a:pt x="2595" y="735"/>
                    </a:cubicBezTo>
                    <a:cubicBezTo>
                      <a:pt x="1711" y="562"/>
                      <a:pt x="850" y="310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49"/>
              <p:cNvSpPr/>
              <p:nvPr/>
            </p:nvSpPr>
            <p:spPr>
              <a:xfrm>
                <a:off x="6015500" y="2630950"/>
                <a:ext cx="90975" cy="203450"/>
              </a:xfrm>
              <a:custGeom>
                <a:rect b="b" l="l" r="r" t="t"/>
                <a:pathLst>
                  <a:path extrusionOk="0" h="8138" w="3639">
                    <a:moveTo>
                      <a:pt x="3638" y="0"/>
                    </a:moveTo>
                    <a:lnTo>
                      <a:pt x="3638" y="0"/>
                    </a:lnTo>
                    <a:cubicBezTo>
                      <a:pt x="1481" y="677"/>
                      <a:pt x="0" y="2663"/>
                      <a:pt x="0" y="4924"/>
                    </a:cubicBezTo>
                    <a:cubicBezTo>
                      <a:pt x="0" y="5796"/>
                      <a:pt x="218" y="6646"/>
                      <a:pt x="643" y="7403"/>
                    </a:cubicBezTo>
                    <a:cubicBezTo>
                      <a:pt x="1492" y="7713"/>
                      <a:pt x="2353" y="7965"/>
                      <a:pt x="3237" y="8138"/>
                    </a:cubicBezTo>
                    <a:cubicBezTo>
                      <a:pt x="2628" y="5440"/>
                      <a:pt x="2766" y="2629"/>
                      <a:pt x="36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49"/>
              <p:cNvSpPr/>
              <p:nvPr/>
            </p:nvSpPr>
            <p:spPr>
              <a:xfrm>
                <a:off x="6162400" y="2838400"/>
                <a:ext cx="86400" cy="44200"/>
              </a:xfrm>
              <a:custGeom>
                <a:rect b="b" l="l" r="r" t="t"/>
                <a:pathLst>
                  <a:path extrusionOk="0" h="1768" w="3456">
                    <a:moveTo>
                      <a:pt x="3019" y="0"/>
                    </a:moveTo>
                    <a:cubicBezTo>
                      <a:pt x="2263" y="122"/>
                      <a:pt x="1500" y="178"/>
                      <a:pt x="736" y="178"/>
                    </a:cubicBezTo>
                    <a:cubicBezTo>
                      <a:pt x="491" y="178"/>
                      <a:pt x="246" y="172"/>
                      <a:pt x="1" y="161"/>
                    </a:cubicBezTo>
                    <a:lnTo>
                      <a:pt x="1" y="161"/>
                    </a:lnTo>
                    <a:cubicBezTo>
                      <a:pt x="104" y="712"/>
                      <a:pt x="253" y="1240"/>
                      <a:pt x="425" y="1768"/>
                    </a:cubicBezTo>
                    <a:lnTo>
                      <a:pt x="2652" y="1768"/>
                    </a:lnTo>
                    <a:cubicBezTo>
                      <a:pt x="2916" y="1768"/>
                      <a:pt x="3191" y="1756"/>
                      <a:pt x="3455" y="1710"/>
                    </a:cubicBezTo>
                    <a:cubicBezTo>
                      <a:pt x="3283" y="1148"/>
                      <a:pt x="3145" y="574"/>
                      <a:pt x="301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49"/>
              <p:cNvSpPr/>
              <p:nvPr/>
            </p:nvSpPr>
            <p:spPr>
              <a:xfrm>
                <a:off x="6147775" y="2625200"/>
                <a:ext cx="93850" cy="217650"/>
              </a:xfrm>
              <a:custGeom>
                <a:rect b="b" l="l" r="r" t="t"/>
                <a:pathLst>
                  <a:path extrusionOk="0" h="8706" w="3754">
                    <a:moveTo>
                      <a:pt x="884" y="1"/>
                    </a:moveTo>
                    <a:cubicBezTo>
                      <a:pt x="253" y="2836"/>
                      <a:pt x="0" y="5889"/>
                      <a:pt x="574" y="8689"/>
                    </a:cubicBezTo>
                    <a:cubicBezTo>
                      <a:pt x="822" y="8700"/>
                      <a:pt x="1069" y="8706"/>
                      <a:pt x="1316" y="8706"/>
                    </a:cubicBezTo>
                    <a:cubicBezTo>
                      <a:pt x="2086" y="8706"/>
                      <a:pt x="2851" y="8650"/>
                      <a:pt x="3616" y="8528"/>
                    </a:cubicBezTo>
                    <a:cubicBezTo>
                      <a:pt x="3019" y="5739"/>
                      <a:pt x="2973" y="2847"/>
                      <a:pt x="3753" y="35"/>
                    </a:cubicBezTo>
                    <a:cubicBezTo>
                      <a:pt x="3581" y="12"/>
                      <a:pt x="3409" y="1"/>
                      <a:pt x="32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49"/>
              <p:cNvSpPr/>
              <p:nvPr/>
            </p:nvSpPr>
            <p:spPr>
              <a:xfrm>
                <a:off x="6222075" y="2626075"/>
                <a:ext cx="135475" cy="212350"/>
              </a:xfrm>
              <a:custGeom>
                <a:rect b="b" l="l" r="r" t="t"/>
                <a:pathLst>
                  <a:path extrusionOk="0" h="8494" w="5419">
                    <a:moveTo>
                      <a:pt x="793" y="0"/>
                    </a:moveTo>
                    <a:cubicBezTo>
                      <a:pt x="1" y="2812"/>
                      <a:pt x="47" y="5704"/>
                      <a:pt x="644" y="8493"/>
                    </a:cubicBezTo>
                    <a:cubicBezTo>
                      <a:pt x="2285" y="8241"/>
                      <a:pt x="3834" y="7690"/>
                      <a:pt x="5131" y="6795"/>
                    </a:cubicBezTo>
                    <a:cubicBezTo>
                      <a:pt x="5326" y="6255"/>
                      <a:pt x="5418" y="5693"/>
                      <a:pt x="5418" y="5119"/>
                    </a:cubicBezTo>
                    <a:cubicBezTo>
                      <a:pt x="5407" y="2479"/>
                      <a:pt x="3410" y="264"/>
                      <a:pt x="793" y="0"/>
                    </a:cubicBezTo>
                    <a:close/>
                  </a:path>
                </a:pathLst>
              </a:custGeom>
              <a:solidFill>
                <a:srgbClr val="FFDB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49"/>
              <p:cNvSpPr/>
              <p:nvPr/>
            </p:nvSpPr>
            <p:spPr>
              <a:xfrm>
                <a:off x="6238150" y="2795925"/>
                <a:ext cx="112225" cy="85250"/>
              </a:xfrm>
              <a:custGeom>
                <a:rect b="b" l="l" r="r" t="t"/>
                <a:pathLst>
                  <a:path extrusionOk="0" h="3410" w="4489">
                    <a:moveTo>
                      <a:pt x="4488" y="1"/>
                    </a:moveTo>
                    <a:lnTo>
                      <a:pt x="4488" y="1"/>
                    </a:lnTo>
                    <a:cubicBezTo>
                      <a:pt x="3180" y="896"/>
                      <a:pt x="1630" y="1447"/>
                      <a:pt x="1" y="1699"/>
                    </a:cubicBezTo>
                    <a:cubicBezTo>
                      <a:pt x="115" y="2273"/>
                      <a:pt x="265" y="2847"/>
                      <a:pt x="425" y="3409"/>
                    </a:cubicBezTo>
                    <a:cubicBezTo>
                      <a:pt x="2307" y="3099"/>
                      <a:pt x="3857" y="1803"/>
                      <a:pt x="4488" y="1"/>
                    </a:cubicBezTo>
                    <a:close/>
                  </a:path>
                </a:pathLst>
              </a:custGeom>
              <a:solidFill>
                <a:srgbClr val="FFA5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49"/>
              <p:cNvSpPr/>
              <p:nvPr/>
            </p:nvSpPr>
            <p:spPr>
              <a:xfrm>
                <a:off x="6284050" y="2722175"/>
                <a:ext cx="29300" cy="24900"/>
              </a:xfrm>
              <a:custGeom>
                <a:rect b="b" l="l" r="r" t="t"/>
                <a:pathLst>
                  <a:path extrusionOk="0" h="996" w="1172">
                    <a:moveTo>
                      <a:pt x="667" y="1"/>
                    </a:moveTo>
                    <a:cubicBezTo>
                      <a:pt x="230" y="1"/>
                      <a:pt x="1" y="529"/>
                      <a:pt x="322" y="850"/>
                    </a:cubicBezTo>
                    <a:cubicBezTo>
                      <a:pt x="422" y="950"/>
                      <a:pt x="546" y="995"/>
                      <a:pt x="668" y="995"/>
                    </a:cubicBezTo>
                    <a:cubicBezTo>
                      <a:pt x="924" y="995"/>
                      <a:pt x="1172" y="798"/>
                      <a:pt x="1172" y="495"/>
                    </a:cubicBezTo>
                    <a:cubicBezTo>
                      <a:pt x="1172" y="219"/>
                      <a:pt x="942" y="1"/>
                      <a:pt x="6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49"/>
              <p:cNvSpPr/>
              <p:nvPr/>
            </p:nvSpPr>
            <p:spPr>
              <a:xfrm>
                <a:off x="6256525" y="2757775"/>
                <a:ext cx="68300" cy="58400"/>
              </a:xfrm>
              <a:custGeom>
                <a:rect b="b" l="l" r="r" t="t"/>
                <a:pathLst>
                  <a:path extrusionOk="0" h="2336" w="2732">
                    <a:moveTo>
                      <a:pt x="1561" y="0"/>
                    </a:moveTo>
                    <a:cubicBezTo>
                      <a:pt x="528" y="0"/>
                      <a:pt x="0" y="1251"/>
                      <a:pt x="735" y="1986"/>
                    </a:cubicBezTo>
                    <a:cubicBezTo>
                      <a:pt x="976" y="2227"/>
                      <a:pt x="1271" y="2335"/>
                      <a:pt x="1559" y="2335"/>
                    </a:cubicBezTo>
                    <a:cubicBezTo>
                      <a:pt x="2160" y="2335"/>
                      <a:pt x="2732" y="1865"/>
                      <a:pt x="2732" y="1159"/>
                    </a:cubicBezTo>
                    <a:cubicBezTo>
                      <a:pt x="2732" y="517"/>
                      <a:pt x="2215" y="0"/>
                      <a:pt x="1561" y="0"/>
                    </a:cubicBezTo>
                    <a:close/>
                  </a:path>
                </a:pathLst>
              </a:custGeom>
              <a:solidFill>
                <a:srgbClr val="F7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49"/>
              <p:cNvSpPr/>
              <p:nvPr/>
            </p:nvSpPr>
            <p:spPr>
              <a:xfrm>
                <a:off x="6005725" y="2504325"/>
                <a:ext cx="194025" cy="156475"/>
              </a:xfrm>
              <a:custGeom>
                <a:rect b="b" l="l" r="r" t="t"/>
                <a:pathLst>
                  <a:path extrusionOk="0" h="6259" w="7761">
                    <a:moveTo>
                      <a:pt x="3454" y="0"/>
                    </a:moveTo>
                    <a:cubicBezTo>
                      <a:pt x="3001" y="0"/>
                      <a:pt x="2551" y="163"/>
                      <a:pt x="2136" y="532"/>
                    </a:cubicBezTo>
                    <a:cubicBezTo>
                      <a:pt x="1" y="2437"/>
                      <a:pt x="2032" y="4445"/>
                      <a:pt x="3398" y="5352"/>
                    </a:cubicBezTo>
                    <a:cubicBezTo>
                      <a:pt x="4374" y="6006"/>
                      <a:pt x="6853" y="6259"/>
                      <a:pt x="6853" y="6259"/>
                    </a:cubicBezTo>
                    <a:cubicBezTo>
                      <a:pt x="7760" y="3546"/>
                      <a:pt x="5570" y="0"/>
                      <a:pt x="34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49"/>
              <p:cNvSpPr/>
              <p:nvPr/>
            </p:nvSpPr>
            <p:spPr>
              <a:xfrm>
                <a:off x="6197975" y="2535675"/>
                <a:ext cx="132875" cy="111925"/>
              </a:xfrm>
              <a:custGeom>
                <a:rect b="b" l="l" r="r" t="t"/>
                <a:pathLst>
                  <a:path extrusionOk="0" h="4477" w="5315">
                    <a:moveTo>
                      <a:pt x="2847" y="1"/>
                    </a:moveTo>
                    <a:cubicBezTo>
                      <a:pt x="2847" y="1"/>
                      <a:pt x="1573" y="1619"/>
                      <a:pt x="1573" y="1619"/>
                    </a:cubicBezTo>
                    <a:cubicBezTo>
                      <a:pt x="1562" y="1619"/>
                      <a:pt x="1" y="253"/>
                      <a:pt x="1" y="253"/>
                    </a:cubicBezTo>
                    <a:lnTo>
                      <a:pt x="1" y="253"/>
                    </a:lnTo>
                    <a:lnTo>
                      <a:pt x="620" y="4006"/>
                    </a:lnTo>
                    <a:lnTo>
                      <a:pt x="4121" y="4477"/>
                    </a:lnTo>
                    <a:lnTo>
                      <a:pt x="5315" y="1424"/>
                    </a:lnTo>
                    <a:lnTo>
                      <a:pt x="3467" y="1917"/>
                    </a:lnTo>
                    <a:lnTo>
                      <a:pt x="28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49" name="Google Shape;1349;p49"/>
          <p:cNvSpPr/>
          <p:nvPr/>
        </p:nvSpPr>
        <p:spPr>
          <a:xfrm>
            <a:off x="2954500" y="3411100"/>
            <a:ext cx="3317100" cy="1262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0" name="Google Shape;1350;p49"/>
          <p:cNvGrpSpPr/>
          <p:nvPr/>
        </p:nvGrpSpPr>
        <p:grpSpPr>
          <a:xfrm rot="661383">
            <a:off x="4257882" y="4403011"/>
            <a:ext cx="506296" cy="478025"/>
            <a:chOff x="5949775" y="2481625"/>
            <a:chExt cx="407775" cy="445825"/>
          </a:xfrm>
        </p:grpSpPr>
        <p:sp>
          <p:nvSpPr>
            <p:cNvPr id="1351" name="Google Shape;1351;p49"/>
            <p:cNvSpPr/>
            <p:nvPr/>
          </p:nvSpPr>
          <p:spPr>
            <a:xfrm>
              <a:off x="5949775" y="2746875"/>
              <a:ext cx="72925" cy="42200"/>
            </a:xfrm>
            <a:custGeom>
              <a:rect b="b" l="l" r="r" t="t"/>
              <a:pathLst>
                <a:path extrusionOk="0" h="1688" w="2917">
                  <a:moveTo>
                    <a:pt x="2916" y="0"/>
                  </a:moveTo>
                  <a:lnTo>
                    <a:pt x="1" y="849"/>
                  </a:lnTo>
                  <a:lnTo>
                    <a:pt x="2916" y="1687"/>
                  </a:lnTo>
                  <a:lnTo>
                    <a:pt x="2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6061400" y="2481625"/>
              <a:ext cx="176625" cy="179175"/>
            </a:xfrm>
            <a:custGeom>
              <a:rect b="b" l="l" r="r" t="t"/>
              <a:pathLst>
                <a:path extrusionOk="0" h="7167" w="7065">
                  <a:moveTo>
                    <a:pt x="3451" y="1"/>
                  </a:moveTo>
                  <a:cubicBezTo>
                    <a:pt x="3204" y="1"/>
                    <a:pt x="2945" y="49"/>
                    <a:pt x="2675" y="154"/>
                  </a:cubicBezTo>
                  <a:cubicBezTo>
                    <a:pt x="1" y="1187"/>
                    <a:pt x="1206" y="3781"/>
                    <a:pt x="2158" y="5112"/>
                  </a:cubicBezTo>
                  <a:cubicBezTo>
                    <a:pt x="2858" y="6065"/>
                    <a:pt x="5085" y="7167"/>
                    <a:pt x="5085" y="7167"/>
                  </a:cubicBezTo>
                  <a:cubicBezTo>
                    <a:pt x="7064" y="4719"/>
                    <a:pt x="5876" y="1"/>
                    <a:pt x="3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6060875" y="2857825"/>
              <a:ext cx="34425" cy="62000"/>
            </a:xfrm>
            <a:custGeom>
              <a:rect b="b" l="l" r="r" t="t"/>
              <a:pathLst>
                <a:path extrusionOk="0" h="2480" w="1377">
                  <a:moveTo>
                    <a:pt x="954" y="0"/>
                  </a:moveTo>
                  <a:cubicBezTo>
                    <a:pt x="814" y="0"/>
                    <a:pt x="670" y="71"/>
                    <a:pt x="607" y="233"/>
                  </a:cubicBezTo>
                  <a:cubicBezTo>
                    <a:pt x="377" y="819"/>
                    <a:pt x="182" y="1427"/>
                    <a:pt x="56" y="2047"/>
                  </a:cubicBezTo>
                  <a:cubicBezTo>
                    <a:pt x="1" y="2309"/>
                    <a:pt x="219" y="2480"/>
                    <a:pt x="422" y="2480"/>
                  </a:cubicBezTo>
                  <a:cubicBezTo>
                    <a:pt x="557" y="2480"/>
                    <a:pt x="685" y="2404"/>
                    <a:pt x="722" y="2230"/>
                  </a:cubicBezTo>
                  <a:cubicBezTo>
                    <a:pt x="859" y="1611"/>
                    <a:pt x="1043" y="1002"/>
                    <a:pt x="1273" y="417"/>
                  </a:cubicBezTo>
                  <a:cubicBezTo>
                    <a:pt x="1377" y="166"/>
                    <a:pt x="1169" y="0"/>
                    <a:pt x="9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6123225" y="2865225"/>
              <a:ext cx="20400" cy="62225"/>
            </a:xfrm>
            <a:custGeom>
              <a:rect b="b" l="l" r="r" t="t"/>
              <a:pathLst>
                <a:path extrusionOk="0" h="2489" w="816">
                  <a:moveTo>
                    <a:pt x="473" y="0"/>
                  </a:moveTo>
                  <a:cubicBezTo>
                    <a:pt x="299" y="0"/>
                    <a:pt x="121" y="109"/>
                    <a:pt x="110" y="327"/>
                  </a:cubicBezTo>
                  <a:cubicBezTo>
                    <a:pt x="87" y="936"/>
                    <a:pt x="53" y="1544"/>
                    <a:pt x="18" y="2152"/>
                  </a:cubicBezTo>
                  <a:cubicBezTo>
                    <a:pt x="1" y="2376"/>
                    <a:pt x="164" y="2488"/>
                    <a:pt x="337" y="2488"/>
                  </a:cubicBezTo>
                  <a:cubicBezTo>
                    <a:pt x="509" y="2488"/>
                    <a:pt x="690" y="2376"/>
                    <a:pt x="707" y="2152"/>
                  </a:cubicBezTo>
                  <a:cubicBezTo>
                    <a:pt x="741" y="1544"/>
                    <a:pt x="776" y="936"/>
                    <a:pt x="810" y="327"/>
                  </a:cubicBezTo>
                  <a:cubicBezTo>
                    <a:pt x="816" y="109"/>
                    <a:pt x="646" y="0"/>
                    <a:pt x="4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6197975" y="2865225"/>
              <a:ext cx="24825" cy="62125"/>
            </a:xfrm>
            <a:custGeom>
              <a:rect b="b" l="l" r="r" t="t"/>
              <a:pathLst>
                <a:path extrusionOk="0" h="2485" w="993">
                  <a:moveTo>
                    <a:pt x="344" y="0"/>
                  </a:moveTo>
                  <a:cubicBezTo>
                    <a:pt x="170" y="0"/>
                    <a:pt x="1" y="109"/>
                    <a:pt x="12" y="327"/>
                  </a:cubicBezTo>
                  <a:cubicBezTo>
                    <a:pt x="35" y="970"/>
                    <a:pt x="127" y="1613"/>
                    <a:pt x="265" y="2244"/>
                  </a:cubicBezTo>
                  <a:cubicBezTo>
                    <a:pt x="305" y="2412"/>
                    <a:pt x="434" y="2485"/>
                    <a:pt x="568" y="2485"/>
                  </a:cubicBezTo>
                  <a:cubicBezTo>
                    <a:pt x="774" y="2485"/>
                    <a:pt x="993" y="2313"/>
                    <a:pt x="930" y="2049"/>
                  </a:cubicBezTo>
                  <a:cubicBezTo>
                    <a:pt x="804" y="1487"/>
                    <a:pt x="724" y="913"/>
                    <a:pt x="701" y="327"/>
                  </a:cubicBezTo>
                  <a:cubicBezTo>
                    <a:pt x="695" y="109"/>
                    <a:pt x="517" y="0"/>
                    <a:pt x="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6246675" y="2860325"/>
              <a:ext cx="35175" cy="56050"/>
            </a:xfrm>
            <a:custGeom>
              <a:rect b="b" l="l" r="r" t="t"/>
              <a:pathLst>
                <a:path extrusionOk="0" h="2242" w="1407">
                  <a:moveTo>
                    <a:pt x="465" y="0"/>
                  </a:moveTo>
                  <a:cubicBezTo>
                    <a:pt x="244" y="0"/>
                    <a:pt x="1" y="252"/>
                    <a:pt x="119" y="535"/>
                  </a:cubicBezTo>
                  <a:cubicBezTo>
                    <a:pt x="325" y="1006"/>
                    <a:pt x="509" y="1499"/>
                    <a:pt x="658" y="1993"/>
                  </a:cubicBezTo>
                  <a:cubicBezTo>
                    <a:pt x="708" y="2167"/>
                    <a:pt x="847" y="2242"/>
                    <a:pt x="986" y="2242"/>
                  </a:cubicBezTo>
                  <a:cubicBezTo>
                    <a:pt x="1195" y="2242"/>
                    <a:pt x="1407" y="2071"/>
                    <a:pt x="1324" y="1809"/>
                  </a:cubicBezTo>
                  <a:cubicBezTo>
                    <a:pt x="1152" y="1258"/>
                    <a:pt x="956" y="707"/>
                    <a:pt x="715" y="179"/>
                  </a:cubicBezTo>
                  <a:cubicBezTo>
                    <a:pt x="661" y="53"/>
                    <a:pt x="565" y="0"/>
                    <a:pt x="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6096700" y="2834375"/>
              <a:ext cx="76625" cy="48225"/>
            </a:xfrm>
            <a:custGeom>
              <a:rect b="b" l="l" r="r" t="t"/>
              <a:pathLst>
                <a:path extrusionOk="0" h="1929" w="3065">
                  <a:moveTo>
                    <a:pt x="0" y="1"/>
                  </a:moveTo>
                  <a:lnTo>
                    <a:pt x="0" y="1"/>
                  </a:lnTo>
                  <a:cubicBezTo>
                    <a:pt x="126" y="586"/>
                    <a:pt x="299" y="1171"/>
                    <a:pt x="494" y="1734"/>
                  </a:cubicBezTo>
                  <a:cubicBezTo>
                    <a:pt x="953" y="1871"/>
                    <a:pt x="1423" y="1929"/>
                    <a:pt x="1894" y="1929"/>
                  </a:cubicBezTo>
                  <a:lnTo>
                    <a:pt x="3065" y="1929"/>
                  </a:lnTo>
                  <a:cubicBezTo>
                    <a:pt x="2881" y="1401"/>
                    <a:pt x="2743" y="873"/>
                    <a:pt x="2629" y="322"/>
                  </a:cubicBezTo>
                  <a:cubicBezTo>
                    <a:pt x="1745" y="288"/>
                    <a:pt x="873" y="173"/>
                    <a:pt x="0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6081200" y="2625200"/>
              <a:ext cx="88975" cy="217225"/>
            </a:xfrm>
            <a:custGeom>
              <a:rect b="b" l="l" r="r" t="t"/>
              <a:pathLst>
                <a:path extrusionOk="0" h="8689" w="3559">
                  <a:moveTo>
                    <a:pt x="2514" y="1"/>
                  </a:moveTo>
                  <a:cubicBezTo>
                    <a:pt x="2009" y="1"/>
                    <a:pt x="1493" y="81"/>
                    <a:pt x="1010" y="230"/>
                  </a:cubicBezTo>
                  <a:cubicBezTo>
                    <a:pt x="138" y="2859"/>
                    <a:pt x="0" y="5670"/>
                    <a:pt x="609" y="8368"/>
                  </a:cubicBezTo>
                  <a:cubicBezTo>
                    <a:pt x="1481" y="8540"/>
                    <a:pt x="2365" y="8655"/>
                    <a:pt x="3249" y="8689"/>
                  </a:cubicBezTo>
                  <a:cubicBezTo>
                    <a:pt x="2663" y="5889"/>
                    <a:pt x="2916" y="2847"/>
                    <a:pt x="3558" y="1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6031550" y="2816025"/>
              <a:ext cx="77500" cy="61700"/>
            </a:xfrm>
            <a:custGeom>
              <a:rect b="b" l="l" r="r" t="t"/>
              <a:pathLst>
                <a:path extrusionOk="0" h="2468" w="3100">
                  <a:moveTo>
                    <a:pt x="1" y="0"/>
                  </a:moveTo>
                  <a:cubicBezTo>
                    <a:pt x="667" y="1205"/>
                    <a:pt x="1780" y="2089"/>
                    <a:pt x="3100" y="2468"/>
                  </a:cubicBezTo>
                  <a:cubicBezTo>
                    <a:pt x="2893" y="1905"/>
                    <a:pt x="2732" y="1320"/>
                    <a:pt x="2595" y="735"/>
                  </a:cubicBezTo>
                  <a:cubicBezTo>
                    <a:pt x="1711" y="562"/>
                    <a:pt x="850" y="31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6015500" y="2630950"/>
              <a:ext cx="90975" cy="203450"/>
            </a:xfrm>
            <a:custGeom>
              <a:rect b="b" l="l" r="r" t="t"/>
              <a:pathLst>
                <a:path extrusionOk="0" h="8138" w="3639">
                  <a:moveTo>
                    <a:pt x="3638" y="0"/>
                  </a:moveTo>
                  <a:lnTo>
                    <a:pt x="3638" y="0"/>
                  </a:lnTo>
                  <a:cubicBezTo>
                    <a:pt x="1481" y="677"/>
                    <a:pt x="0" y="2663"/>
                    <a:pt x="0" y="4924"/>
                  </a:cubicBezTo>
                  <a:cubicBezTo>
                    <a:pt x="0" y="5796"/>
                    <a:pt x="218" y="6646"/>
                    <a:pt x="643" y="7403"/>
                  </a:cubicBezTo>
                  <a:cubicBezTo>
                    <a:pt x="1492" y="7713"/>
                    <a:pt x="2353" y="7965"/>
                    <a:pt x="3237" y="8138"/>
                  </a:cubicBezTo>
                  <a:cubicBezTo>
                    <a:pt x="2628" y="5440"/>
                    <a:pt x="2766" y="2629"/>
                    <a:pt x="36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6162400" y="2838400"/>
              <a:ext cx="86400" cy="44200"/>
            </a:xfrm>
            <a:custGeom>
              <a:rect b="b" l="l" r="r" t="t"/>
              <a:pathLst>
                <a:path extrusionOk="0" h="1768" w="3456">
                  <a:moveTo>
                    <a:pt x="3019" y="0"/>
                  </a:moveTo>
                  <a:cubicBezTo>
                    <a:pt x="2263" y="122"/>
                    <a:pt x="1500" y="178"/>
                    <a:pt x="736" y="178"/>
                  </a:cubicBezTo>
                  <a:cubicBezTo>
                    <a:pt x="491" y="178"/>
                    <a:pt x="246" y="172"/>
                    <a:pt x="1" y="161"/>
                  </a:cubicBezTo>
                  <a:lnTo>
                    <a:pt x="1" y="161"/>
                  </a:lnTo>
                  <a:cubicBezTo>
                    <a:pt x="104" y="712"/>
                    <a:pt x="253" y="1240"/>
                    <a:pt x="425" y="1768"/>
                  </a:cubicBezTo>
                  <a:lnTo>
                    <a:pt x="2652" y="1768"/>
                  </a:lnTo>
                  <a:cubicBezTo>
                    <a:pt x="2916" y="1768"/>
                    <a:pt x="3191" y="1756"/>
                    <a:pt x="3455" y="1710"/>
                  </a:cubicBezTo>
                  <a:cubicBezTo>
                    <a:pt x="3283" y="1148"/>
                    <a:pt x="3145" y="574"/>
                    <a:pt x="30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6147775" y="2625200"/>
              <a:ext cx="93850" cy="217650"/>
            </a:xfrm>
            <a:custGeom>
              <a:rect b="b" l="l" r="r" t="t"/>
              <a:pathLst>
                <a:path extrusionOk="0" h="8706" w="3754">
                  <a:moveTo>
                    <a:pt x="884" y="1"/>
                  </a:moveTo>
                  <a:cubicBezTo>
                    <a:pt x="253" y="2836"/>
                    <a:pt x="0" y="5889"/>
                    <a:pt x="574" y="8689"/>
                  </a:cubicBezTo>
                  <a:cubicBezTo>
                    <a:pt x="822" y="8700"/>
                    <a:pt x="1069" y="8706"/>
                    <a:pt x="1316" y="8706"/>
                  </a:cubicBezTo>
                  <a:cubicBezTo>
                    <a:pt x="2086" y="8706"/>
                    <a:pt x="2851" y="8650"/>
                    <a:pt x="3616" y="8528"/>
                  </a:cubicBezTo>
                  <a:cubicBezTo>
                    <a:pt x="3019" y="5739"/>
                    <a:pt x="2973" y="2847"/>
                    <a:pt x="3753" y="35"/>
                  </a:cubicBezTo>
                  <a:cubicBezTo>
                    <a:pt x="3581" y="12"/>
                    <a:pt x="3409" y="1"/>
                    <a:pt x="32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6222075" y="2626075"/>
              <a:ext cx="135475" cy="212350"/>
            </a:xfrm>
            <a:custGeom>
              <a:rect b="b" l="l" r="r" t="t"/>
              <a:pathLst>
                <a:path extrusionOk="0" h="8494" w="5419">
                  <a:moveTo>
                    <a:pt x="793" y="0"/>
                  </a:moveTo>
                  <a:cubicBezTo>
                    <a:pt x="1" y="2812"/>
                    <a:pt x="47" y="5704"/>
                    <a:pt x="644" y="8493"/>
                  </a:cubicBezTo>
                  <a:cubicBezTo>
                    <a:pt x="2285" y="8241"/>
                    <a:pt x="3834" y="7690"/>
                    <a:pt x="5131" y="6795"/>
                  </a:cubicBezTo>
                  <a:cubicBezTo>
                    <a:pt x="5326" y="6255"/>
                    <a:pt x="5418" y="5693"/>
                    <a:pt x="5418" y="5119"/>
                  </a:cubicBezTo>
                  <a:cubicBezTo>
                    <a:pt x="5407" y="2479"/>
                    <a:pt x="3410" y="264"/>
                    <a:pt x="793" y="0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6238150" y="2795925"/>
              <a:ext cx="112225" cy="85250"/>
            </a:xfrm>
            <a:custGeom>
              <a:rect b="b" l="l" r="r" t="t"/>
              <a:pathLst>
                <a:path extrusionOk="0" h="3410" w="4489">
                  <a:moveTo>
                    <a:pt x="4488" y="1"/>
                  </a:moveTo>
                  <a:lnTo>
                    <a:pt x="4488" y="1"/>
                  </a:lnTo>
                  <a:cubicBezTo>
                    <a:pt x="3180" y="896"/>
                    <a:pt x="1630" y="1447"/>
                    <a:pt x="1" y="1699"/>
                  </a:cubicBezTo>
                  <a:cubicBezTo>
                    <a:pt x="115" y="2273"/>
                    <a:pt x="265" y="2847"/>
                    <a:pt x="425" y="3409"/>
                  </a:cubicBezTo>
                  <a:cubicBezTo>
                    <a:pt x="2307" y="3099"/>
                    <a:pt x="3857" y="1803"/>
                    <a:pt x="4488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6284050" y="2722175"/>
              <a:ext cx="29300" cy="24900"/>
            </a:xfrm>
            <a:custGeom>
              <a:rect b="b" l="l" r="r" t="t"/>
              <a:pathLst>
                <a:path extrusionOk="0" h="996" w="1172">
                  <a:moveTo>
                    <a:pt x="667" y="1"/>
                  </a:moveTo>
                  <a:cubicBezTo>
                    <a:pt x="230" y="1"/>
                    <a:pt x="1" y="529"/>
                    <a:pt x="322" y="850"/>
                  </a:cubicBezTo>
                  <a:cubicBezTo>
                    <a:pt x="422" y="950"/>
                    <a:pt x="546" y="995"/>
                    <a:pt x="668" y="995"/>
                  </a:cubicBezTo>
                  <a:cubicBezTo>
                    <a:pt x="924" y="995"/>
                    <a:pt x="1172" y="798"/>
                    <a:pt x="1172" y="495"/>
                  </a:cubicBezTo>
                  <a:cubicBezTo>
                    <a:pt x="1172" y="219"/>
                    <a:pt x="942" y="1"/>
                    <a:pt x="6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9"/>
            <p:cNvSpPr/>
            <p:nvPr/>
          </p:nvSpPr>
          <p:spPr>
            <a:xfrm>
              <a:off x="6256525" y="2757775"/>
              <a:ext cx="68300" cy="58400"/>
            </a:xfrm>
            <a:custGeom>
              <a:rect b="b" l="l" r="r" t="t"/>
              <a:pathLst>
                <a:path extrusionOk="0" h="2336" w="2732">
                  <a:moveTo>
                    <a:pt x="1561" y="0"/>
                  </a:moveTo>
                  <a:cubicBezTo>
                    <a:pt x="528" y="0"/>
                    <a:pt x="0" y="1251"/>
                    <a:pt x="735" y="1986"/>
                  </a:cubicBezTo>
                  <a:cubicBezTo>
                    <a:pt x="976" y="2227"/>
                    <a:pt x="1271" y="2335"/>
                    <a:pt x="1559" y="2335"/>
                  </a:cubicBezTo>
                  <a:cubicBezTo>
                    <a:pt x="2160" y="2335"/>
                    <a:pt x="2732" y="1865"/>
                    <a:pt x="2732" y="1159"/>
                  </a:cubicBezTo>
                  <a:cubicBezTo>
                    <a:pt x="2732" y="517"/>
                    <a:pt x="2215" y="0"/>
                    <a:pt x="1561" y="0"/>
                  </a:cubicBezTo>
                  <a:close/>
                </a:path>
              </a:pathLst>
            </a:custGeom>
            <a:solidFill>
              <a:srgbClr val="F7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6005725" y="2504325"/>
              <a:ext cx="194025" cy="156475"/>
            </a:xfrm>
            <a:custGeom>
              <a:rect b="b" l="l" r="r" t="t"/>
              <a:pathLst>
                <a:path extrusionOk="0" h="6259" w="7761">
                  <a:moveTo>
                    <a:pt x="3454" y="0"/>
                  </a:moveTo>
                  <a:cubicBezTo>
                    <a:pt x="3001" y="0"/>
                    <a:pt x="2551" y="163"/>
                    <a:pt x="2136" y="532"/>
                  </a:cubicBezTo>
                  <a:cubicBezTo>
                    <a:pt x="1" y="2437"/>
                    <a:pt x="2032" y="4445"/>
                    <a:pt x="3398" y="5352"/>
                  </a:cubicBezTo>
                  <a:cubicBezTo>
                    <a:pt x="4374" y="6006"/>
                    <a:pt x="6853" y="6259"/>
                    <a:pt x="6853" y="6259"/>
                  </a:cubicBezTo>
                  <a:cubicBezTo>
                    <a:pt x="7760" y="3546"/>
                    <a:pt x="5570" y="0"/>
                    <a:pt x="3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6197975" y="2535675"/>
              <a:ext cx="132875" cy="111925"/>
            </a:xfrm>
            <a:custGeom>
              <a:rect b="b" l="l" r="r" t="t"/>
              <a:pathLst>
                <a:path extrusionOk="0" h="4477" w="5315">
                  <a:moveTo>
                    <a:pt x="2847" y="1"/>
                  </a:moveTo>
                  <a:cubicBezTo>
                    <a:pt x="2847" y="1"/>
                    <a:pt x="1573" y="1619"/>
                    <a:pt x="1573" y="1619"/>
                  </a:cubicBezTo>
                  <a:cubicBezTo>
                    <a:pt x="1562" y="1619"/>
                    <a:pt x="1" y="253"/>
                    <a:pt x="1" y="253"/>
                  </a:cubicBezTo>
                  <a:lnTo>
                    <a:pt x="1" y="253"/>
                  </a:lnTo>
                  <a:lnTo>
                    <a:pt x="620" y="4006"/>
                  </a:lnTo>
                  <a:lnTo>
                    <a:pt x="4121" y="4477"/>
                  </a:lnTo>
                  <a:lnTo>
                    <a:pt x="5315" y="1424"/>
                  </a:lnTo>
                  <a:lnTo>
                    <a:pt x="3467" y="191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49"/>
          <p:cNvGrpSpPr/>
          <p:nvPr/>
        </p:nvGrpSpPr>
        <p:grpSpPr>
          <a:xfrm rot="620942">
            <a:off x="4908094" y="3358527"/>
            <a:ext cx="402000" cy="278540"/>
            <a:chOff x="5949775" y="2481625"/>
            <a:chExt cx="407775" cy="445825"/>
          </a:xfrm>
        </p:grpSpPr>
        <p:sp>
          <p:nvSpPr>
            <p:cNvPr id="1370" name="Google Shape;1370;p49"/>
            <p:cNvSpPr/>
            <p:nvPr/>
          </p:nvSpPr>
          <p:spPr>
            <a:xfrm>
              <a:off x="5949775" y="2746875"/>
              <a:ext cx="72925" cy="42200"/>
            </a:xfrm>
            <a:custGeom>
              <a:rect b="b" l="l" r="r" t="t"/>
              <a:pathLst>
                <a:path extrusionOk="0" h="1688" w="2917">
                  <a:moveTo>
                    <a:pt x="2916" y="0"/>
                  </a:moveTo>
                  <a:lnTo>
                    <a:pt x="1" y="849"/>
                  </a:lnTo>
                  <a:lnTo>
                    <a:pt x="2916" y="1687"/>
                  </a:lnTo>
                  <a:lnTo>
                    <a:pt x="2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6061400" y="2481625"/>
              <a:ext cx="176625" cy="179175"/>
            </a:xfrm>
            <a:custGeom>
              <a:rect b="b" l="l" r="r" t="t"/>
              <a:pathLst>
                <a:path extrusionOk="0" h="7167" w="7065">
                  <a:moveTo>
                    <a:pt x="3451" y="1"/>
                  </a:moveTo>
                  <a:cubicBezTo>
                    <a:pt x="3204" y="1"/>
                    <a:pt x="2945" y="49"/>
                    <a:pt x="2675" y="154"/>
                  </a:cubicBezTo>
                  <a:cubicBezTo>
                    <a:pt x="1" y="1187"/>
                    <a:pt x="1206" y="3781"/>
                    <a:pt x="2158" y="5112"/>
                  </a:cubicBezTo>
                  <a:cubicBezTo>
                    <a:pt x="2858" y="6065"/>
                    <a:pt x="5085" y="7167"/>
                    <a:pt x="5085" y="7167"/>
                  </a:cubicBezTo>
                  <a:cubicBezTo>
                    <a:pt x="7064" y="4719"/>
                    <a:pt x="5876" y="1"/>
                    <a:pt x="3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6060875" y="2857825"/>
              <a:ext cx="34425" cy="62000"/>
            </a:xfrm>
            <a:custGeom>
              <a:rect b="b" l="l" r="r" t="t"/>
              <a:pathLst>
                <a:path extrusionOk="0" h="2480" w="1377">
                  <a:moveTo>
                    <a:pt x="954" y="0"/>
                  </a:moveTo>
                  <a:cubicBezTo>
                    <a:pt x="814" y="0"/>
                    <a:pt x="670" y="71"/>
                    <a:pt x="607" y="233"/>
                  </a:cubicBezTo>
                  <a:cubicBezTo>
                    <a:pt x="377" y="819"/>
                    <a:pt x="182" y="1427"/>
                    <a:pt x="56" y="2047"/>
                  </a:cubicBezTo>
                  <a:cubicBezTo>
                    <a:pt x="1" y="2309"/>
                    <a:pt x="219" y="2480"/>
                    <a:pt x="422" y="2480"/>
                  </a:cubicBezTo>
                  <a:cubicBezTo>
                    <a:pt x="557" y="2480"/>
                    <a:pt x="685" y="2404"/>
                    <a:pt x="722" y="2230"/>
                  </a:cubicBezTo>
                  <a:cubicBezTo>
                    <a:pt x="859" y="1611"/>
                    <a:pt x="1043" y="1002"/>
                    <a:pt x="1273" y="417"/>
                  </a:cubicBezTo>
                  <a:cubicBezTo>
                    <a:pt x="1377" y="166"/>
                    <a:pt x="1169" y="0"/>
                    <a:pt x="9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6123225" y="2865225"/>
              <a:ext cx="20400" cy="62225"/>
            </a:xfrm>
            <a:custGeom>
              <a:rect b="b" l="l" r="r" t="t"/>
              <a:pathLst>
                <a:path extrusionOk="0" h="2489" w="816">
                  <a:moveTo>
                    <a:pt x="473" y="0"/>
                  </a:moveTo>
                  <a:cubicBezTo>
                    <a:pt x="299" y="0"/>
                    <a:pt x="121" y="109"/>
                    <a:pt x="110" y="327"/>
                  </a:cubicBezTo>
                  <a:cubicBezTo>
                    <a:pt x="87" y="936"/>
                    <a:pt x="53" y="1544"/>
                    <a:pt x="18" y="2152"/>
                  </a:cubicBezTo>
                  <a:cubicBezTo>
                    <a:pt x="1" y="2376"/>
                    <a:pt x="164" y="2488"/>
                    <a:pt x="337" y="2488"/>
                  </a:cubicBezTo>
                  <a:cubicBezTo>
                    <a:pt x="509" y="2488"/>
                    <a:pt x="690" y="2376"/>
                    <a:pt x="707" y="2152"/>
                  </a:cubicBezTo>
                  <a:cubicBezTo>
                    <a:pt x="741" y="1544"/>
                    <a:pt x="776" y="936"/>
                    <a:pt x="810" y="327"/>
                  </a:cubicBezTo>
                  <a:cubicBezTo>
                    <a:pt x="816" y="109"/>
                    <a:pt x="646" y="0"/>
                    <a:pt x="4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6197975" y="2865225"/>
              <a:ext cx="24825" cy="62125"/>
            </a:xfrm>
            <a:custGeom>
              <a:rect b="b" l="l" r="r" t="t"/>
              <a:pathLst>
                <a:path extrusionOk="0" h="2485" w="993">
                  <a:moveTo>
                    <a:pt x="344" y="0"/>
                  </a:moveTo>
                  <a:cubicBezTo>
                    <a:pt x="170" y="0"/>
                    <a:pt x="1" y="109"/>
                    <a:pt x="12" y="327"/>
                  </a:cubicBezTo>
                  <a:cubicBezTo>
                    <a:pt x="35" y="970"/>
                    <a:pt x="127" y="1613"/>
                    <a:pt x="265" y="2244"/>
                  </a:cubicBezTo>
                  <a:cubicBezTo>
                    <a:pt x="305" y="2412"/>
                    <a:pt x="434" y="2485"/>
                    <a:pt x="568" y="2485"/>
                  </a:cubicBezTo>
                  <a:cubicBezTo>
                    <a:pt x="774" y="2485"/>
                    <a:pt x="993" y="2313"/>
                    <a:pt x="930" y="2049"/>
                  </a:cubicBezTo>
                  <a:cubicBezTo>
                    <a:pt x="804" y="1487"/>
                    <a:pt x="724" y="913"/>
                    <a:pt x="701" y="327"/>
                  </a:cubicBezTo>
                  <a:cubicBezTo>
                    <a:pt x="695" y="109"/>
                    <a:pt x="517" y="0"/>
                    <a:pt x="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6246675" y="2860325"/>
              <a:ext cx="35175" cy="56050"/>
            </a:xfrm>
            <a:custGeom>
              <a:rect b="b" l="l" r="r" t="t"/>
              <a:pathLst>
                <a:path extrusionOk="0" h="2242" w="1407">
                  <a:moveTo>
                    <a:pt x="465" y="0"/>
                  </a:moveTo>
                  <a:cubicBezTo>
                    <a:pt x="244" y="0"/>
                    <a:pt x="1" y="252"/>
                    <a:pt x="119" y="535"/>
                  </a:cubicBezTo>
                  <a:cubicBezTo>
                    <a:pt x="325" y="1006"/>
                    <a:pt x="509" y="1499"/>
                    <a:pt x="658" y="1993"/>
                  </a:cubicBezTo>
                  <a:cubicBezTo>
                    <a:pt x="708" y="2167"/>
                    <a:pt x="847" y="2242"/>
                    <a:pt x="986" y="2242"/>
                  </a:cubicBezTo>
                  <a:cubicBezTo>
                    <a:pt x="1195" y="2242"/>
                    <a:pt x="1407" y="2071"/>
                    <a:pt x="1324" y="1809"/>
                  </a:cubicBezTo>
                  <a:cubicBezTo>
                    <a:pt x="1152" y="1258"/>
                    <a:pt x="956" y="707"/>
                    <a:pt x="715" y="179"/>
                  </a:cubicBezTo>
                  <a:cubicBezTo>
                    <a:pt x="661" y="53"/>
                    <a:pt x="565" y="0"/>
                    <a:pt x="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6096700" y="2834375"/>
              <a:ext cx="76625" cy="48225"/>
            </a:xfrm>
            <a:custGeom>
              <a:rect b="b" l="l" r="r" t="t"/>
              <a:pathLst>
                <a:path extrusionOk="0" h="1929" w="3065">
                  <a:moveTo>
                    <a:pt x="0" y="1"/>
                  </a:moveTo>
                  <a:lnTo>
                    <a:pt x="0" y="1"/>
                  </a:lnTo>
                  <a:cubicBezTo>
                    <a:pt x="126" y="586"/>
                    <a:pt x="299" y="1171"/>
                    <a:pt x="494" y="1734"/>
                  </a:cubicBezTo>
                  <a:cubicBezTo>
                    <a:pt x="953" y="1871"/>
                    <a:pt x="1423" y="1929"/>
                    <a:pt x="1894" y="1929"/>
                  </a:cubicBezTo>
                  <a:lnTo>
                    <a:pt x="3065" y="1929"/>
                  </a:lnTo>
                  <a:cubicBezTo>
                    <a:pt x="2881" y="1401"/>
                    <a:pt x="2743" y="873"/>
                    <a:pt x="2629" y="322"/>
                  </a:cubicBezTo>
                  <a:cubicBezTo>
                    <a:pt x="1745" y="288"/>
                    <a:pt x="873" y="173"/>
                    <a:pt x="0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6081200" y="2625200"/>
              <a:ext cx="88975" cy="217225"/>
            </a:xfrm>
            <a:custGeom>
              <a:rect b="b" l="l" r="r" t="t"/>
              <a:pathLst>
                <a:path extrusionOk="0" h="8689" w="3559">
                  <a:moveTo>
                    <a:pt x="2514" y="1"/>
                  </a:moveTo>
                  <a:cubicBezTo>
                    <a:pt x="2009" y="1"/>
                    <a:pt x="1493" y="81"/>
                    <a:pt x="1010" y="230"/>
                  </a:cubicBezTo>
                  <a:cubicBezTo>
                    <a:pt x="138" y="2859"/>
                    <a:pt x="0" y="5670"/>
                    <a:pt x="609" y="8368"/>
                  </a:cubicBezTo>
                  <a:cubicBezTo>
                    <a:pt x="1481" y="8540"/>
                    <a:pt x="2365" y="8655"/>
                    <a:pt x="3249" y="8689"/>
                  </a:cubicBezTo>
                  <a:cubicBezTo>
                    <a:pt x="2663" y="5889"/>
                    <a:pt x="2916" y="2847"/>
                    <a:pt x="3558" y="1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6031550" y="2816025"/>
              <a:ext cx="77500" cy="61700"/>
            </a:xfrm>
            <a:custGeom>
              <a:rect b="b" l="l" r="r" t="t"/>
              <a:pathLst>
                <a:path extrusionOk="0" h="2468" w="3100">
                  <a:moveTo>
                    <a:pt x="1" y="0"/>
                  </a:moveTo>
                  <a:cubicBezTo>
                    <a:pt x="667" y="1205"/>
                    <a:pt x="1780" y="2089"/>
                    <a:pt x="3100" y="2468"/>
                  </a:cubicBezTo>
                  <a:cubicBezTo>
                    <a:pt x="2893" y="1905"/>
                    <a:pt x="2732" y="1320"/>
                    <a:pt x="2595" y="735"/>
                  </a:cubicBezTo>
                  <a:cubicBezTo>
                    <a:pt x="1711" y="562"/>
                    <a:pt x="850" y="31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6015500" y="2630950"/>
              <a:ext cx="90975" cy="203450"/>
            </a:xfrm>
            <a:custGeom>
              <a:rect b="b" l="l" r="r" t="t"/>
              <a:pathLst>
                <a:path extrusionOk="0" h="8138" w="3639">
                  <a:moveTo>
                    <a:pt x="3638" y="0"/>
                  </a:moveTo>
                  <a:lnTo>
                    <a:pt x="3638" y="0"/>
                  </a:lnTo>
                  <a:cubicBezTo>
                    <a:pt x="1481" y="677"/>
                    <a:pt x="0" y="2663"/>
                    <a:pt x="0" y="4924"/>
                  </a:cubicBezTo>
                  <a:cubicBezTo>
                    <a:pt x="0" y="5796"/>
                    <a:pt x="218" y="6646"/>
                    <a:pt x="643" y="7403"/>
                  </a:cubicBezTo>
                  <a:cubicBezTo>
                    <a:pt x="1492" y="7713"/>
                    <a:pt x="2353" y="7965"/>
                    <a:pt x="3237" y="8138"/>
                  </a:cubicBezTo>
                  <a:cubicBezTo>
                    <a:pt x="2628" y="5440"/>
                    <a:pt x="2766" y="2629"/>
                    <a:pt x="36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6162400" y="2838400"/>
              <a:ext cx="86400" cy="44200"/>
            </a:xfrm>
            <a:custGeom>
              <a:rect b="b" l="l" r="r" t="t"/>
              <a:pathLst>
                <a:path extrusionOk="0" h="1768" w="3456">
                  <a:moveTo>
                    <a:pt x="3019" y="0"/>
                  </a:moveTo>
                  <a:cubicBezTo>
                    <a:pt x="2263" y="122"/>
                    <a:pt x="1500" y="178"/>
                    <a:pt x="736" y="178"/>
                  </a:cubicBezTo>
                  <a:cubicBezTo>
                    <a:pt x="491" y="178"/>
                    <a:pt x="246" y="172"/>
                    <a:pt x="1" y="161"/>
                  </a:cubicBezTo>
                  <a:lnTo>
                    <a:pt x="1" y="161"/>
                  </a:lnTo>
                  <a:cubicBezTo>
                    <a:pt x="104" y="712"/>
                    <a:pt x="253" y="1240"/>
                    <a:pt x="425" y="1768"/>
                  </a:cubicBezTo>
                  <a:lnTo>
                    <a:pt x="2652" y="1768"/>
                  </a:lnTo>
                  <a:cubicBezTo>
                    <a:pt x="2916" y="1768"/>
                    <a:pt x="3191" y="1756"/>
                    <a:pt x="3455" y="1710"/>
                  </a:cubicBezTo>
                  <a:cubicBezTo>
                    <a:pt x="3283" y="1148"/>
                    <a:pt x="3145" y="574"/>
                    <a:pt x="30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6147775" y="2625200"/>
              <a:ext cx="93850" cy="217650"/>
            </a:xfrm>
            <a:custGeom>
              <a:rect b="b" l="l" r="r" t="t"/>
              <a:pathLst>
                <a:path extrusionOk="0" h="8706" w="3754">
                  <a:moveTo>
                    <a:pt x="884" y="1"/>
                  </a:moveTo>
                  <a:cubicBezTo>
                    <a:pt x="253" y="2836"/>
                    <a:pt x="0" y="5889"/>
                    <a:pt x="574" y="8689"/>
                  </a:cubicBezTo>
                  <a:cubicBezTo>
                    <a:pt x="822" y="8700"/>
                    <a:pt x="1069" y="8706"/>
                    <a:pt x="1316" y="8706"/>
                  </a:cubicBezTo>
                  <a:cubicBezTo>
                    <a:pt x="2086" y="8706"/>
                    <a:pt x="2851" y="8650"/>
                    <a:pt x="3616" y="8528"/>
                  </a:cubicBezTo>
                  <a:cubicBezTo>
                    <a:pt x="3019" y="5739"/>
                    <a:pt x="2973" y="2847"/>
                    <a:pt x="3753" y="35"/>
                  </a:cubicBezTo>
                  <a:cubicBezTo>
                    <a:pt x="3581" y="12"/>
                    <a:pt x="3409" y="1"/>
                    <a:pt x="32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6222075" y="2626075"/>
              <a:ext cx="135475" cy="212350"/>
            </a:xfrm>
            <a:custGeom>
              <a:rect b="b" l="l" r="r" t="t"/>
              <a:pathLst>
                <a:path extrusionOk="0" h="8494" w="5419">
                  <a:moveTo>
                    <a:pt x="793" y="0"/>
                  </a:moveTo>
                  <a:cubicBezTo>
                    <a:pt x="1" y="2812"/>
                    <a:pt x="47" y="5704"/>
                    <a:pt x="644" y="8493"/>
                  </a:cubicBezTo>
                  <a:cubicBezTo>
                    <a:pt x="2285" y="8241"/>
                    <a:pt x="3834" y="7690"/>
                    <a:pt x="5131" y="6795"/>
                  </a:cubicBezTo>
                  <a:cubicBezTo>
                    <a:pt x="5326" y="6255"/>
                    <a:pt x="5418" y="5693"/>
                    <a:pt x="5418" y="5119"/>
                  </a:cubicBezTo>
                  <a:cubicBezTo>
                    <a:pt x="5407" y="2479"/>
                    <a:pt x="3410" y="264"/>
                    <a:pt x="793" y="0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6238150" y="2795925"/>
              <a:ext cx="112225" cy="85250"/>
            </a:xfrm>
            <a:custGeom>
              <a:rect b="b" l="l" r="r" t="t"/>
              <a:pathLst>
                <a:path extrusionOk="0" h="3410" w="4489">
                  <a:moveTo>
                    <a:pt x="4488" y="1"/>
                  </a:moveTo>
                  <a:lnTo>
                    <a:pt x="4488" y="1"/>
                  </a:lnTo>
                  <a:cubicBezTo>
                    <a:pt x="3180" y="896"/>
                    <a:pt x="1630" y="1447"/>
                    <a:pt x="1" y="1699"/>
                  </a:cubicBezTo>
                  <a:cubicBezTo>
                    <a:pt x="115" y="2273"/>
                    <a:pt x="265" y="2847"/>
                    <a:pt x="425" y="3409"/>
                  </a:cubicBezTo>
                  <a:cubicBezTo>
                    <a:pt x="2307" y="3099"/>
                    <a:pt x="3857" y="1803"/>
                    <a:pt x="4488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6284050" y="2722175"/>
              <a:ext cx="29300" cy="24900"/>
            </a:xfrm>
            <a:custGeom>
              <a:rect b="b" l="l" r="r" t="t"/>
              <a:pathLst>
                <a:path extrusionOk="0" h="996" w="1172">
                  <a:moveTo>
                    <a:pt x="667" y="1"/>
                  </a:moveTo>
                  <a:cubicBezTo>
                    <a:pt x="230" y="1"/>
                    <a:pt x="1" y="529"/>
                    <a:pt x="322" y="850"/>
                  </a:cubicBezTo>
                  <a:cubicBezTo>
                    <a:pt x="422" y="950"/>
                    <a:pt x="546" y="995"/>
                    <a:pt x="668" y="995"/>
                  </a:cubicBezTo>
                  <a:cubicBezTo>
                    <a:pt x="924" y="995"/>
                    <a:pt x="1172" y="798"/>
                    <a:pt x="1172" y="495"/>
                  </a:cubicBezTo>
                  <a:cubicBezTo>
                    <a:pt x="1172" y="219"/>
                    <a:pt x="942" y="1"/>
                    <a:pt x="6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6256525" y="2757775"/>
              <a:ext cx="68300" cy="58400"/>
            </a:xfrm>
            <a:custGeom>
              <a:rect b="b" l="l" r="r" t="t"/>
              <a:pathLst>
                <a:path extrusionOk="0" h="2336" w="2732">
                  <a:moveTo>
                    <a:pt x="1561" y="0"/>
                  </a:moveTo>
                  <a:cubicBezTo>
                    <a:pt x="528" y="0"/>
                    <a:pt x="0" y="1251"/>
                    <a:pt x="735" y="1986"/>
                  </a:cubicBezTo>
                  <a:cubicBezTo>
                    <a:pt x="976" y="2227"/>
                    <a:pt x="1271" y="2335"/>
                    <a:pt x="1559" y="2335"/>
                  </a:cubicBezTo>
                  <a:cubicBezTo>
                    <a:pt x="2160" y="2335"/>
                    <a:pt x="2732" y="1865"/>
                    <a:pt x="2732" y="1159"/>
                  </a:cubicBezTo>
                  <a:cubicBezTo>
                    <a:pt x="2732" y="517"/>
                    <a:pt x="2215" y="0"/>
                    <a:pt x="1561" y="0"/>
                  </a:cubicBezTo>
                  <a:close/>
                </a:path>
              </a:pathLst>
            </a:custGeom>
            <a:solidFill>
              <a:srgbClr val="F7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6005725" y="2504325"/>
              <a:ext cx="194025" cy="156475"/>
            </a:xfrm>
            <a:custGeom>
              <a:rect b="b" l="l" r="r" t="t"/>
              <a:pathLst>
                <a:path extrusionOk="0" h="6259" w="7761">
                  <a:moveTo>
                    <a:pt x="3454" y="0"/>
                  </a:moveTo>
                  <a:cubicBezTo>
                    <a:pt x="3001" y="0"/>
                    <a:pt x="2551" y="163"/>
                    <a:pt x="2136" y="532"/>
                  </a:cubicBezTo>
                  <a:cubicBezTo>
                    <a:pt x="1" y="2437"/>
                    <a:pt x="2032" y="4445"/>
                    <a:pt x="3398" y="5352"/>
                  </a:cubicBezTo>
                  <a:cubicBezTo>
                    <a:pt x="4374" y="6006"/>
                    <a:pt x="6853" y="6259"/>
                    <a:pt x="6853" y="6259"/>
                  </a:cubicBezTo>
                  <a:cubicBezTo>
                    <a:pt x="7760" y="3546"/>
                    <a:pt x="5570" y="0"/>
                    <a:pt x="3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6197975" y="2535675"/>
              <a:ext cx="132875" cy="111925"/>
            </a:xfrm>
            <a:custGeom>
              <a:rect b="b" l="l" r="r" t="t"/>
              <a:pathLst>
                <a:path extrusionOk="0" h="4477" w="5315">
                  <a:moveTo>
                    <a:pt x="2847" y="1"/>
                  </a:moveTo>
                  <a:cubicBezTo>
                    <a:pt x="2847" y="1"/>
                    <a:pt x="1573" y="1619"/>
                    <a:pt x="1573" y="1619"/>
                  </a:cubicBezTo>
                  <a:cubicBezTo>
                    <a:pt x="1562" y="1619"/>
                    <a:pt x="1" y="253"/>
                    <a:pt x="1" y="253"/>
                  </a:cubicBezTo>
                  <a:lnTo>
                    <a:pt x="1" y="253"/>
                  </a:lnTo>
                  <a:lnTo>
                    <a:pt x="620" y="4006"/>
                  </a:lnTo>
                  <a:lnTo>
                    <a:pt x="4121" y="4477"/>
                  </a:lnTo>
                  <a:lnTo>
                    <a:pt x="5315" y="1424"/>
                  </a:lnTo>
                  <a:lnTo>
                    <a:pt x="3467" y="191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8" name="Google Shape;1388;p49"/>
          <p:cNvGrpSpPr/>
          <p:nvPr/>
        </p:nvGrpSpPr>
        <p:grpSpPr>
          <a:xfrm flipH="1" rot="695881">
            <a:off x="1695808" y="289151"/>
            <a:ext cx="372191" cy="500689"/>
            <a:chOff x="5949775" y="2481625"/>
            <a:chExt cx="407775" cy="445825"/>
          </a:xfrm>
        </p:grpSpPr>
        <p:sp>
          <p:nvSpPr>
            <p:cNvPr id="1389" name="Google Shape;1389;p49"/>
            <p:cNvSpPr/>
            <p:nvPr/>
          </p:nvSpPr>
          <p:spPr>
            <a:xfrm>
              <a:off x="5949775" y="2746875"/>
              <a:ext cx="72925" cy="42200"/>
            </a:xfrm>
            <a:custGeom>
              <a:rect b="b" l="l" r="r" t="t"/>
              <a:pathLst>
                <a:path extrusionOk="0" h="1688" w="2917">
                  <a:moveTo>
                    <a:pt x="2916" y="0"/>
                  </a:moveTo>
                  <a:lnTo>
                    <a:pt x="1" y="849"/>
                  </a:lnTo>
                  <a:lnTo>
                    <a:pt x="2916" y="1687"/>
                  </a:lnTo>
                  <a:lnTo>
                    <a:pt x="2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6061400" y="2481625"/>
              <a:ext cx="176625" cy="179175"/>
            </a:xfrm>
            <a:custGeom>
              <a:rect b="b" l="l" r="r" t="t"/>
              <a:pathLst>
                <a:path extrusionOk="0" h="7167" w="7065">
                  <a:moveTo>
                    <a:pt x="3451" y="1"/>
                  </a:moveTo>
                  <a:cubicBezTo>
                    <a:pt x="3204" y="1"/>
                    <a:pt x="2945" y="49"/>
                    <a:pt x="2675" y="154"/>
                  </a:cubicBezTo>
                  <a:cubicBezTo>
                    <a:pt x="1" y="1187"/>
                    <a:pt x="1206" y="3781"/>
                    <a:pt x="2158" y="5112"/>
                  </a:cubicBezTo>
                  <a:cubicBezTo>
                    <a:pt x="2858" y="6065"/>
                    <a:pt x="5085" y="7167"/>
                    <a:pt x="5085" y="7167"/>
                  </a:cubicBezTo>
                  <a:cubicBezTo>
                    <a:pt x="7064" y="4719"/>
                    <a:pt x="5876" y="1"/>
                    <a:pt x="3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6060875" y="2857825"/>
              <a:ext cx="34425" cy="62000"/>
            </a:xfrm>
            <a:custGeom>
              <a:rect b="b" l="l" r="r" t="t"/>
              <a:pathLst>
                <a:path extrusionOk="0" h="2480" w="1377">
                  <a:moveTo>
                    <a:pt x="954" y="0"/>
                  </a:moveTo>
                  <a:cubicBezTo>
                    <a:pt x="814" y="0"/>
                    <a:pt x="670" y="71"/>
                    <a:pt x="607" y="233"/>
                  </a:cubicBezTo>
                  <a:cubicBezTo>
                    <a:pt x="377" y="819"/>
                    <a:pt x="182" y="1427"/>
                    <a:pt x="56" y="2047"/>
                  </a:cubicBezTo>
                  <a:cubicBezTo>
                    <a:pt x="1" y="2309"/>
                    <a:pt x="219" y="2480"/>
                    <a:pt x="422" y="2480"/>
                  </a:cubicBezTo>
                  <a:cubicBezTo>
                    <a:pt x="557" y="2480"/>
                    <a:pt x="685" y="2404"/>
                    <a:pt x="722" y="2230"/>
                  </a:cubicBezTo>
                  <a:cubicBezTo>
                    <a:pt x="859" y="1611"/>
                    <a:pt x="1043" y="1002"/>
                    <a:pt x="1273" y="417"/>
                  </a:cubicBezTo>
                  <a:cubicBezTo>
                    <a:pt x="1377" y="166"/>
                    <a:pt x="1169" y="0"/>
                    <a:pt x="9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6123225" y="2865225"/>
              <a:ext cx="20400" cy="62225"/>
            </a:xfrm>
            <a:custGeom>
              <a:rect b="b" l="l" r="r" t="t"/>
              <a:pathLst>
                <a:path extrusionOk="0" h="2489" w="816">
                  <a:moveTo>
                    <a:pt x="473" y="0"/>
                  </a:moveTo>
                  <a:cubicBezTo>
                    <a:pt x="299" y="0"/>
                    <a:pt x="121" y="109"/>
                    <a:pt x="110" y="327"/>
                  </a:cubicBezTo>
                  <a:cubicBezTo>
                    <a:pt x="87" y="936"/>
                    <a:pt x="53" y="1544"/>
                    <a:pt x="18" y="2152"/>
                  </a:cubicBezTo>
                  <a:cubicBezTo>
                    <a:pt x="1" y="2376"/>
                    <a:pt x="164" y="2488"/>
                    <a:pt x="337" y="2488"/>
                  </a:cubicBezTo>
                  <a:cubicBezTo>
                    <a:pt x="509" y="2488"/>
                    <a:pt x="690" y="2376"/>
                    <a:pt x="707" y="2152"/>
                  </a:cubicBezTo>
                  <a:cubicBezTo>
                    <a:pt x="741" y="1544"/>
                    <a:pt x="776" y="936"/>
                    <a:pt x="810" y="327"/>
                  </a:cubicBezTo>
                  <a:cubicBezTo>
                    <a:pt x="816" y="109"/>
                    <a:pt x="646" y="0"/>
                    <a:pt x="4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6197975" y="2865225"/>
              <a:ext cx="24825" cy="62125"/>
            </a:xfrm>
            <a:custGeom>
              <a:rect b="b" l="l" r="r" t="t"/>
              <a:pathLst>
                <a:path extrusionOk="0" h="2485" w="993">
                  <a:moveTo>
                    <a:pt x="344" y="0"/>
                  </a:moveTo>
                  <a:cubicBezTo>
                    <a:pt x="170" y="0"/>
                    <a:pt x="1" y="109"/>
                    <a:pt x="12" y="327"/>
                  </a:cubicBezTo>
                  <a:cubicBezTo>
                    <a:pt x="35" y="970"/>
                    <a:pt x="127" y="1613"/>
                    <a:pt x="265" y="2244"/>
                  </a:cubicBezTo>
                  <a:cubicBezTo>
                    <a:pt x="305" y="2412"/>
                    <a:pt x="434" y="2485"/>
                    <a:pt x="568" y="2485"/>
                  </a:cubicBezTo>
                  <a:cubicBezTo>
                    <a:pt x="774" y="2485"/>
                    <a:pt x="993" y="2313"/>
                    <a:pt x="930" y="2049"/>
                  </a:cubicBezTo>
                  <a:cubicBezTo>
                    <a:pt x="804" y="1487"/>
                    <a:pt x="724" y="913"/>
                    <a:pt x="701" y="327"/>
                  </a:cubicBezTo>
                  <a:cubicBezTo>
                    <a:pt x="695" y="109"/>
                    <a:pt x="517" y="0"/>
                    <a:pt x="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6246675" y="2860325"/>
              <a:ext cx="35175" cy="56050"/>
            </a:xfrm>
            <a:custGeom>
              <a:rect b="b" l="l" r="r" t="t"/>
              <a:pathLst>
                <a:path extrusionOk="0" h="2242" w="1407">
                  <a:moveTo>
                    <a:pt x="465" y="0"/>
                  </a:moveTo>
                  <a:cubicBezTo>
                    <a:pt x="244" y="0"/>
                    <a:pt x="1" y="252"/>
                    <a:pt x="119" y="535"/>
                  </a:cubicBezTo>
                  <a:cubicBezTo>
                    <a:pt x="325" y="1006"/>
                    <a:pt x="509" y="1499"/>
                    <a:pt x="658" y="1993"/>
                  </a:cubicBezTo>
                  <a:cubicBezTo>
                    <a:pt x="708" y="2167"/>
                    <a:pt x="847" y="2242"/>
                    <a:pt x="986" y="2242"/>
                  </a:cubicBezTo>
                  <a:cubicBezTo>
                    <a:pt x="1195" y="2242"/>
                    <a:pt x="1407" y="2071"/>
                    <a:pt x="1324" y="1809"/>
                  </a:cubicBezTo>
                  <a:cubicBezTo>
                    <a:pt x="1152" y="1258"/>
                    <a:pt x="956" y="707"/>
                    <a:pt x="715" y="179"/>
                  </a:cubicBezTo>
                  <a:cubicBezTo>
                    <a:pt x="661" y="53"/>
                    <a:pt x="565" y="0"/>
                    <a:pt x="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6096700" y="2834375"/>
              <a:ext cx="76625" cy="48225"/>
            </a:xfrm>
            <a:custGeom>
              <a:rect b="b" l="l" r="r" t="t"/>
              <a:pathLst>
                <a:path extrusionOk="0" h="1929" w="3065">
                  <a:moveTo>
                    <a:pt x="0" y="1"/>
                  </a:moveTo>
                  <a:lnTo>
                    <a:pt x="0" y="1"/>
                  </a:lnTo>
                  <a:cubicBezTo>
                    <a:pt x="126" y="586"/>
                    <a:pt x="299" y="1171"/>
                    <a:pt x="494" y="1734"/>
                  </a:cubicBezTo>
                  <a:cubicBezTo>
                    <a:pt x="953" y="1871"/>
                    <a:pt x="1423" y="1929"/>
                    <a:pt x="1894" y="1929"/>
                  </a:cubicBezTo>
                  <a:lnTo>
                    <a:pt x="3065" y="1929"/>
                  </a:lnTo>
                  <a:cubicBezTo>
                    <a:pt x="2881" y="1401"/>
                    <a:pt x="2743" y="873"/>
                    <a:pt x="2629" y="322"/>
                  </a:cubicBezTo>
                  <a:cubicBezTo>
                    <a:pt x="1745" y="288"/>
                    <a:pt x="873" y="173"/>
                    <a:pt x="0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6081200" y="2625200"/>
              <a:ext cx="88975" cy="217225"/>
            </a:xfrm>
            <a:custGeom>
              <a:rect b="b" l="l" r="r" t="t"/>
              <a:pathLst>
                <a:path extrusionOk="0" h="8689" w="3559">
                  <a:moveTo>
                    <a:pt x="2514" y="1"/>
                  </a:moveTo>
                  <a:cubicBezTo>
                    <a:pt x="2009" y="1"/>
                    <a:pt x="1493" y="81"/>
                    <a:pt x="1010" y="230"/>
                  </a:cubicBezTo>
                  <a:cubicBezTo>
                    <a:pt x="138" y="2859"/>
                    <a:pt x="0" y="5670"/>
                    <a:pt x="609" y="8368"/>
                  </a:cubicBezTo>
                  <a:cubicBezTo>
                    <a:pt x="1481" y="8540"/>
                    <a:pt x="2365" y="8655"/>
                    <a:pt x="3249" y="8689"/>
                  </a:cubicBezTo>
                  <a:cubicBezTo>
                    <a:pt x="2663" y="5889"/>
                    <a:pt x="2916" y="2847"/>
                    <a:pt x="3558" y="1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6031550" y="2816025"/>
              <a:ext cx="77500" cy="61700"/>
            </a:xfrm>
            <a:custGeom>
              <a:rect b="b" l="l" r="r" t="t"/>
              <a:pathLst>
                <a:path extrusionOk="0" h="2468" w="3100">
                  <a:moveTo>
                    <a:pt x="1" y="0"/>
                  </a:moveTo>
                  <a:cubicBezTo>
                    <a:pt x="667" y="1205"/>
                    <a:pt x="1780" y="2089"/>
                    <a:pt x="3100" y="2468"/>
                  </a:cubicBezTo>
                  <a:cubicBezTo>
                    <a:pt x="2893" y="1905"/>
                    <a:pt x="2732" y="1320"/>
                    <a:pt x="2595" y="735"/>
                  </a:cubicBezTo>
                  <a:cubicBezTo>
                    <a:pt x="1711" y="562"/>
                    <a:pt x="850" y="31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6015500" y="2630950"/>
              <a:ext cx="90975" cy="203450"/>
            </a:xfrm>
            <a:custGeom>
              <a:rect b="b" l="l" r="r" t="t"/>
              <a:pathLst>
                <a:path extrusionOk="0" h="8138" w="3639">
                  <a:moveTo>
                    <a:pt x="3638" y="0"/>
                  </a:moveTo>
                  <a:lnTo>
                    <a:pt x="3638" y="0"/>
                  </a:lnTo>
                  <a:cubicBezTo>
                    <a:pt x="1481" y="677"/>
                    <a:pt x="0" y="2663"/>
                    <a:pt x="0" y="4924"/>
                  </a:cubicBezTo>
                  <a:cubicBezTo>
                    <a:pt x="0" y="5796"/>
                    <a:pt x="218" y="6646"/>
                    <a:pt x="643" y="7403"/>
                  </a:cubicBezTo>
                  <a:cubicBezTo>
                    <a:pt x="1492" y="7713"/>
                    <a:pt x="2353" y="7965"/>
                    <a:pt x="3237" y="8138"/>
                  </a:cubicBezTo>
                  <a:cubicBezTo>
                    <a:pt x="2628" y="5440"/>
                    <a:pt x="2766" y="2629"/>
                    <a:pt x="36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6162400" y="2838400"/>
              <a:ext cx="86400" cy="44200"/>
            </a:xfrm>
            <a:custGeom>
              <a:rect b="b" l="l" r="r" t="t"/>
              <a:pathLst>
                <a:path extrusionOk="0" h="1768" w="3456">
                  <a:moveTo>
                    <a:pt x="3019" y="0"/>
                  </a:moveTo>
                  <a:cubicBezTo>
                    <a:pt x="2263" y="122"/>
                    <a:pt x="1500" y="178"/>
                    <a:pt x="736" y="178"/>
                  </a:cubicBezTo>
                  <a:cubicBezTo>
                    <a:pt x="491" y="178"/>
                    <a:pt x="246" y="172"/>
                    <a:pt x="1" y="161"/>
                  </a:cubicBezTo>
                  <a:lnTo>
                    <a:pt x="1" y="161"/>
                  </a:lnTo>
                  <a:cubicBezTo>
                    <a:pt x="104" y="712"/>
                    <a:pt x="253" y="1240"/>
                    <a:pt x="425" y="1768"/>
                  </a:cubicBezTo>
                  <a:lnTo>
                    <a:pt x="2652" y="1768"/>
                  </a:lnTo>
                  <a:cubicBezTo>
                    <a:pt x="2916" y="1768"/>
                    <a:pt x="3191" y="1756"/>
                    <a:pt x="3455" y="1710"/>
                  </a:cubicBezTo>
                  <a:cubicBezTo>
                    <a:pt x="3283" y="1148"/>
                    <a:pt x="3145" y="574"/>
                    <a:pt x="30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6147775" y="2625200"/>
              <a:ext cx="93850" cy="217650"/>
            </a:xfrm>
            <a:custGeom>
              <a:rect b="b" l="l" r="r" t="t"/>
              <a:pathLst>
                <a:path extrusionOk="0" h="8706" w="3754">
                  <a:moveTo>
                    <a:pt x="884" y="1"/>
                  </a:moveTo>
                  <a:cubicBezTo>
                    <a:pt x="253" y="2836"/>
                    <a:pt x="0" y="5889"/>
                    <a:pt x="574" y="8689"/>
                  </a:cubicBezTo>
                  <a:cubicBezTo>
                    <a:pt x="822" y="8700"/>
                    <a:pt x="1069" y="8706"/>
                    <a:pt x="1316" y="8706"/>
                  </a:cubicBezTo>
                  <a:cubicBezTo>
                    <a:pt x="2086" y="8706"/>
                    <a:pt x="2851" y="8650"/>
                    <a:pt x="3616" y="8528"/>
                  </a:cubicBezTo>
                  <a:cubicBezTo>
                    <a:pt x="3019" y="5739"/>
                    <a:pt x="2973" y="2847"/>
                    <a:pt x="3753" y="35"/>
                  </a:cubicBezTo>
                  <a:cubicBezTo>
                    <a:pt x="3581" y="12"/>
                    <a:pt x="3409" y="1"/>
                    <a:pt x="32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6222075" y="2626075"/>
              <a:ext cx="135475" cy="212350"/>
            </a:xfrm>
            <a:custGeom>
              <a:rect b="b" l="l" r="r" t="t"/>
              <a:pathLst>
                <a:path extrusionOk="0" h="8494" w="5419">
                  <a:moveTo>
                    <a:pt x="793" y="0"/>
                  </a:moveTo>
                  <a:cubicBezTo>
                    <a:pt x="1" y="2812"/>
                    <a:pt x="47" y="5704"/>
                    <a:pt x="644" y="8493"/>
                  </a:cubicBezTo>
                  <a:cubicBezTo>
                    <a:pt x="2285" y="8241"/>
                    <a:pt x="3834" y="7690"/>
                    <a:pt x="5131" y="6795"/>
                  </a:cubicBezTo>
                  <a:cubicBezTo>
                    <a:pt x="5326" y="6255"/>
                    <a:pt x="5418" y="5693"/>
                    <a:pt x="5418" y="5119"/>
                  </a:cubicBezTo>
                  <a:cubicBezTo>
                    <a:pt x="5407" y="2479"/>
                    <a:pt x="3410" y="264"/>
                    <a:pt x="793" y="0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6238150" y="2795925"/>
              <a:ext cx="112225" cy="85250"/>
            </a:xfrm>
            <a:custGeom>
              <a:rect b="b" l="l" r="r" t="t"/>
              <a:pathLst>
                <a:path extrusionOk="0" h="3410" w="4489">
                  <a:moveTo>
                    <a:pt x="4488" y="1"/>
                  </a:moveTo>
                  <a:lnTo>
                    <a:pt x="4488" y="1"/>
                  </a:lnTo>
                  <a:cubicBezTo>
                    <a:pt x="3180" y="896"/>
                    <a:pt x="1630" y="1447"/>
                    <a:pt x="1" y="1699"/>
                  </a:cubicBezTo>
                  <a:cubicBezTo>
                    <a:pt x="115" y="2273"/>
                    <a:pt x="265" y="2847"/>
                    <a:pt x="425" y="3409"/>
                  </a:cubicBezTo>
                  <a:cubicBezTo>
                    <a:pt x="2307" y="3099"/>
                    <a:pt x="3857" y="1803"/>
                    <a:pt x="4488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6284050" y="2722175"/>
              <a:ext cx="29300" cy="24900"/>
            </a:xfrm>
            <a:custGeom>
              <a:rect b="b" l="l" r="r" t="t"/>
              <a:pathLst>
                <a:path extrusionOk="0" h="996" w="1172">
                  <a:moveTo>
                    <a:pt x="667" y="1"/>
                  </a:moveTo>
                  <a:cubicBezTo>
                    <a:pt x="230" y="1"/>
                    <a:pt x="1" y="529"/>
                    <a:pt x="322" y="850"/>
                  </a:cubicBezTo>
                  <a:cubicBezTo>
                    <a:pt x="422" y="950"/>
                    <a:pt x="546" y="995"/>
                    <a:pt x="668" y="995"/>
                  </a:cubicBezTo>
                  <a:cubicBezTo>
                    <a:pt x="924" y="995"/>
                    <a:pt x="1172" y="798"/>
                    <a:pt x="1172" y="495"/>
                  </a:cubicBezTo>
                  <a:cubicBezTo>
                    <a:pt x="1172" y="219"/>
                    <a:pt x="942" y="1"/>
                    <a:pt x="6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6256525" y="2757775"/>
              <a:ext cx="68300" cy="58400"/>
            </a:xfrm>
            <a:custGeom>
              <a:rect b="b" l="l" r="r" t="t"/>
              <a:pathLst>
                <a:path extrusionOk="0" h="2336" w="2732">
                  <a:moveTo>
                    <a:pt x="1561" y="0"/>
                  </a:moveTo>
                  <a:cubicBezTo>
                    <a:pt x="528" y="0"/>
                    <a:pt x="0" y="1251"/>
                    <a:pt x="735" y="1986"/>
                  </a:cubicBezTo>
                  <a:cubicBezTo>
                    <a:pt x="976" y="2227"/>
                    <a:pt x="1271" y="2335"/>
                    <a:pt x="1559" y="2335"/>
                  </a:cubicBezTo>
                  <a:cubicBezTo>
                    <a:pt x="2160" y="2335"/>
                    <a:pt x="2732" y="1865"/>
                    <a:pt x="2732" y="1159"/>
                  </a:cubicBezTo>
                  <a:cubicBezTo>
                    <a:pt x="2732" y="517"/>
                    <a:pt x="2215" y="0"/>
                    <a:pt x="1561" y="0"/>
                  </a:cubicBezTo>
                  <a:close/>
                </a:path>
              </a:pathLst>
            </a:custGeom>
            <a:solidFill>
              <a:srgbClr val="F7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6005725" y="2504325"/>
              <a:ext cx="194025" cy="156475"/>
            </a:xfrm>
            <a:custGeom>
              <a:rect b="b" l="l" r="r" t="t"/>
              <a:pathLst>
                <a:path extrusionOk="0" h="6259" w="7761">
                  <a:moveTo>
                    <a:pt x="3454" y="0"/>
                  </a:moveTo>
                  <a:cubicBezTo>
                    <a:pt x="3001" y="0"/>
                    <a:pt x="2551" y="163"/>
                    <a:pt x="2136" y="532"/>
                  </a:cubicBezTo>
                  <a:cubicBezTo>
                    <a:pt x="1" y="2437"/>
                    <a:pt x="2032" y="4445"/>
                    <a:pt x="3398" y="5352"/>
                  </a:cubicBezTo>
                  <a:cubicBezTo>
                    <a:pt x="4374" y="6006"/>
                    <a:pt x="6853" y="6259"/>
                    <a:pt x="6853" y="6259"/>
                  </a:cubicBezTo>
                  <a:cubicBezTo>
                    <a:pt x="7760" y="3546"/>
                    <a:pt x="5570" y="0"/>
                    <a:pt x="3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9"/>
            <p:cNvSpPr/>
            <p:nvPr/>
          </p:nvSpPr>
          <p:spPr>
            <a:xfrm>
              <a:off x="6197975" y="2535675"/>
              <a:ext cx="132875" cy="111925"/>
            </a:xfrm>
            <a:custGeom>
              <a:rect b="b" l="l" r="r" t="t"/>
              <a:pathLst>
                <a:path extrusionOk="0" h="4477" w="5315">
                  <a:moveTo>
                    <a:pt x="2847" y="1"/>
                  </a:moveTo>
                  <a:cubicBezTo>
                    <a:pt x="2847" y="1"/>
                    <a:pt x="1573" y="1619"/>
                    <a:pt x="1573" y="1619"/>
                  </a:cubicBezTo>
                  <a:cubicBezTo>
                    <a:pt x="1562" y="1619"/>
                    <a:pt x="1" y="253"/>
                    <a:pt x="1" y="253"/>
                  </a:cubicBezTo>
                  <a:lnTo>
                    <a:pt x="1" y="253"/>
                  </a:lnTo>
                  <a:lnTo>
                    <a:pt x="620" y="4006"/>
                  </a:lnTo>
                  <a:lnTo>
                    <a:pt x="4121" y="4477"/>
                  </a:lnTo>
                  <a:lnTo>
                    <a:pt x="5315" y="1424"/>
                  </a:lnTo>
                  <a:lnTo>
                    <a:pt x="3467" y="191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7" name="Google Shape;1407;p49"/>
          <p:cNvGrpSpPr/>
          <p:nvPr/>
        </p:nvGrpSpPr>
        <p:grpSpPr>
          <a:xfrm>
            <a:off x="1654893" y="2939675"/>
            <a:ext cx="3664977" cy="4613592"/>
            <a:chOff x="1654893" y="2939675"/>
            <a:chExt cx="3664977" cy="4613592"/>
          </a:xfrm>
        </p:grpSpPr>
        <p:sp>
          <p:nvSpPr>
            <p:cNvPr id="1408" name="Google Shape;1408;p49"/>
            <p:cNvSpPr/>
            <p:nvPr/>
          </p:nvSpPr>
          <p:spPr>
            <a:xfrm flipH="1" rot="-1857678">
              <a:off x="2460058" y="3589377"/>
              <a:ext cx="2054645" cy="3698937"/>
            </a:xfrm>
            <a:custGeom>
              <a:rect b="b" l="l" r="r" t="t"/>
              <a:pathLst>
                <a:path extrusionOk="0" h="119974" w="68516">
                  <a:moveTo>
                    <a:pt x="12549" y="10627"/>
                  </a:moveTo>
                  <a:cubicBezTo>
                    <a:pt x="22612" y="22368"/>
                    <a:pt x="41952" y="29226"/>
                    <a:pt x="56745" y="24724"/>
                  </a:cubicBezTo>
                  <a:cubicBezTo>
                    <a:pt x="64779" y="22279"/>
                    <a:pt x="73020" y="4858"/>
                    <a:pt x="65508" y="1102"/>
                  </a:cubicBezTo>
                  <a:cubicBezTo>
                    <a:pt x="49084" y="-7110"/>
                    <a:pt x="51822" y="35274"/>
                    <a:pt x="43029" y="51394"/>
                  </a:cubicBezTo>
                  <a:cubicBezTo>
                    <a:pt x="35894" y="64475"/>
                    <a:pt x="15769" y="65227"/>
                    <a:pt x="6072" y="76540"/>
                  </a:cubicBezTo>
                  <a:cubicBezTo>
                    <a:pt x="-3356" y="87539"/>
                    <a:pt x="-33" y="106231"/>
                    <a:pt x="4548" y="119974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grpSp>
          <p:nvGrpSpPr>
            <p:cNvPr id="1409" name="Google Shape;1409;p49"/>
            <p:cNvGrpSpPr/>
            <p:nvPr/>
          </p:nvGrpSpPr>
          <p:grpSpPr>
            <a:xfrm rot="646666">
              <a:off x="2863305" y="3009104"/>
              <a:ext cx="836048" cy="977389"/>
              <a:chOff x="5949775" y="2481625"/>
              <a:chExt cx="407775" cy="445825"/>
            </a:xfrm>
          </p:grpSpPr>
          <p:sp>
            <p:nvSpPr>
              <p:cNvPr id="1410" name="Google Shape;1410;p49"/>
              <p:cNvSpPr/>
              <p:nvPr/>
            </p:nvSpPr>
            <p:spPr>
              <a:xfrm>
                <a:off x="5949775" y="2746875"/>
                <a:ext cx="72925" cy="42200"/>
              </a:xfrm>
              <a:custGeom>
                <a:rect b="b" l="l" r="r" t="t"/>
                <a:pathLst>
                  <a:path extrusionOk="0" h="1688" w="2917">
                    <a:moveTo>
                      <a:pt x="2916" y="0"/>
                    </a:moveTo>
                    <a:lnTo>
                      <a:pt x="1" y="849"/>
                    </a:lnTo>
                    <a:lnTo>
                      <a:pt x="2916" y="1687"/>
                    </a:lnTo>
                    <a:lnTo>
                      <a:pt x="291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49"/>
              <p:cNvSpPr/>
              <p:nvPr/>
            </p:nvSpPr>
            <p:spPr>
              <a:xfrm>
                <a:off x="6061400" y="2481625"/>
                <a:ext cx="176625" cy="179175"/>
              </a:xfrm>
              <a:custGeom>
                <a:rect b="b" l="l" r="r" t="t"/>
                <a:pathLst>
                  <a:path extrusionOk="0" h="7167" w="7065">
                    <a:moveTo>
                      <a:pt x="3451" y="1"/>
                    </a:moveTo>
                    <a:cubicBezTo>
                      <a:pt x="3204" y="1"/>
                      <a:pt x="2945" y="49"/>
                      <a:pt x="2675" y="154"/>
                    </a:cubicBezTo>
                    <a:cubicBezTo>
                      <a:pt x="1" y="1187"/>
                      <a:pt x="1206" y="3781"/>
                      <a:pt x="2158" y="5112"/>
                    </a:cubicBezTo>
                    <a:cubicBezTo>
                      <a:pt x="2858" y="6065"/>
                      <a:pt x="5085" y="7167"/>
                      <a:pt x="5085" y="7167"/>
                    </a:cubicBezTo>
                    <a:cubicBezTo>
                      <a:pt x="7064" y="4719"/>
                      <a:pt x="5876" y="1"/>
                      <a:pt x="34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49"/>
              <p:cNvSpPr/>
              <p:nvPr/>
            </p:nvSpPr>
            <p:spPr>
              <a:xfrm>
                <a:off x="6060875" y="2857825"/>
                <a:ext cx="34425" cy="62000"/>
              </a:xfrm>
              <a:custGeom>
                <a:rect b="b" l="l" r="r" t="t"/>
                <a:pathLst>
                  <a:path extrusionOk="0" h="2480" w="1377">
                    <a:moveTo>
                      <a:pt x="954" y="0"/>
                    </a:moveTo>
                    <a:cubicBezTo>
                      <a:pt x="814" y="0"/>
                      <a:pt x="670" y="71"/>
                      <a:pt x="607" y="233"/>
                    </a:cubicBezTo>
                    <a:cubicBezTo>
                      <a:pt x="377" y="819"/>
                      <a:pt x="182" y="1427"/>
                      <a:pt x="56" y="2047"/>
                    </a:cubicBezTo>
                    <a:cubicBezTo>
                      <a:pt x="1" y="2309"/>
                      <a:pt x="219" y="2480"/>
                      <a:pt x="422" y="2480"/>
                    </a:cubicBezTo>
                    <a:cubicBezTo>
                      <a:pt x="557" y="2480"/>
                      <a:pt x="685" y="2404"/>
                      <a:pt x="722" y="2230"/>
                    </a:cubicBezTo>
                    <a:cubicBezTo>
                      <a:pt x="859" y="1611"/>
                      <a:pt x="1043" y="1002"/>
                      <a:pt x="1273" y="417"/>
                    </a:cubicBezTo>
                    <a:cubicBezTo>
                      <a:pt x="1377" y="166"/>
                      <a:pt x="1169" y="0"/>
                      <a:pt x="95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49"/>
              <p:cNvSpPr/>
              <p:nvPr/>
            </p:nvSpPr>
            <p:spPr>
              <a:xfrm>
                <a:off x="6123225" y="2865225"/>
                <a:ext cx="20400" cy="62225"/>
              </a:xfrm>
              <a:custGeom>
                <a:rect b="b" l="l" r="r" t="t"/>
                <a:pathLst>
                  <a:path extrusionOk="0" h="2489" w="816">
                    <a:moveTo>
                      <a:pt x="473" y="0"/>
                    </a:moveTo>
                    <a:cubicBezTo>
                      <a:pt x="299" y="0"/>
                      <a:pt x="121" y="109"/>
                      <a:pt x="110" y="327"/>
                    </a:cubicBezTo>
                    <a:cubicBezTo>
                      <a:pt x="87" y="936"/>
                      <a:pt x="53" y="1544"/>
                      <a:pt x="18" y="2152"/>
                    </a:cubicBezTo>
                    <a:cubicBezTo>
                      <a:pt x="1" y="2376"/>
                      <a:pt x="164" y="2488"/>
                      <a:pt x="337" y="2488"/>
                    </a:cubicBezTo>
                    <a:cubicBezTo>
                      <a:pt x="509" y="2488"/>
                      <a:pt x="690" y="2376"/>
                      <a:pt x="707" y="2152"/>
                    </a:cubicBezTo>
                    <a:cubicBezTo>
                      <a:pt x="741" y="1544"/>
                      <a:pt x="776" y="936"/>
                      <a:pt x="810" y="327"/>
                    </a:cubicBezTo>
                    <a:cubicBezTo>
                      <a:pt x="816" y="109"/>
                      <a:pt x="646" y="0"/>
                      <a:pt x="4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49"/>
              <p:cNvSpPr/>
              <p:nvPr/>
            </p:nvSpPr>
            <p:spPr>
              <a:xfrm>
                <a:off x="6197975" y="2865225"/>
                <a:ext cx="24825" cy="62125"/>
              </a:xfrm>
              <a:custGeom>
                <a:rect b="b" l="l" r="r" t="t"/>
                <a:pathLst>
                  <a:path extrusionOk="0" h="2485" w="993">
                    <a:moveTo>
                      <a:pt x="344" y="0"/>
                    </a:moveTo>
                    <a:cubicBezTo>
                      <a:pt x="170" y="0"/>
                      <a:pt x="1" y="109"/>
                      <a:pt x="12" y="327"/>
                    </a:cubicBezTo>
                    <a:cubicBezTo>
                      <a:pt x="35" y="970"/>
                      <a:pt x="127" y="1613"/>
                      <a:pt x="265" y="2244"/>
                    </a:cubicBezTo>
                    <a:cubicBezTo>
                      <a:pt x="305" y="2412"/>
                      <a:pt x="434" y="2485"/>
                      <a:pt x="568" y="2485"/>
                    </a:cubicBezTo>
                    <a:cubicBezTo>
                      <a:pt x="774" y="2485"/>
                      <a:pt x="993" y="2313"/>
                      <a:pt x="930" y="2049"/>
                    </a:cubicBezTo>
                    <a:cubicBezTo>
                      <a:pt x="804" y="1487"/>
                      <a:pt x="724" y="913"/>
                      <a:pt x="701" y="327"/>
                    </a:cubicBezTo>
                    <a:cubicBezTo>
                      <a:pt x="695" y="109"/>
                      <a:pt x="517" y="0"/>
                      <a:pt x="34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49"/>
              <p:cNvSpPr/>
              <p:nvPr/>
            </p:nvSpPr>
            <p:spPr>
              <a:xfrm>
                <a:off x="6246675" y="2860325"/>
                <a:ext cx="35175" cy="56050"/>
              </a:xfrm>
              <a:custGeom>
                <a:rect b="b" l="l" r="r" t="t"/>
                <a:pathLst>
                  <a:path extrusionOk="0" h="2242" w="1407">
                    <a:moveTo>
                      <a:pt x="465" y="0"/>
                    </a:moveTo>
                    <a:cubicBezTo>
                      <a:pt x="244" y="0"/>
                      <a:pt x="1" y="252"/>
                      <a:pt x="119" y="535"/>
                    </a:cubicBezTo>
                    <a:cubicBezTo>
                      <a:pt x="325" y="1006"/>
                      <a:pt x="509" y="1499"/>
                      <a:pt x="658" y="1993"/>
                    </a:cubicBezTo>
                    <a:cubicBezTo>
                      <a:pt x="708" y="2167"/>
                      <a:pt x="847" y="2242"/>
                      <a:pt x="986" y="2242"/>
                    </a:cubicBezTo>
                    <a:cubicBezTo>
                      <a:pt x="1195" y="2242"/>
                      <a:pt x="1407" y="2071"/>
                      <a:pt x="1324" y="1809"/>
                    </a:cubicBezTo>
                    <a:cubicBezTo>
                      <a:pt x="1152" y="1258"/>
                      <a:pt x="956" y="707"/>
                      <a:pt x="715" y="179"/>
                    </a:cubicBezTo>
                    <a:cubicBezTo>
                      <a:pt x="661" y="53"/>
                      <a:pt x="565" y="0"/>
                      <a:pt x="46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49"/>
              <p:cNvSpPr/>
              <p:nvPr/>
            </p:nvSpPr>
            <p:spPr>
              <a:xfrm>
                <a:off x="6096700" y="2834375"/>
                <a:ext cx="76625" cy="48225"/>
              </a:xfrm>
              <a:custGeom>
                <a:rect b="b" l="l" r="r" t="t"/>
                <a:pathLst>
                  <a:path extrusionOk="0" h="1929" w="3065">
                    <a:moveTo>
                      <a:pt x="0" y="1"/>
                    </a:moveTo>
                    <a:lnTo>
                      <a:pt x="0" y="1"/>
                    </a:lnTo>
                    <a:cubicBezTo>
                      <a:pt x="126" y="586"/>
                      <a:pt x="299" y="1171"/>
                      <a:pt x="494" y="1734"/>
                    </a:cubicBezTo>
                    <a:cubicBezTo>
                      <a:pt x="953" y="1871"/>
                      <a:pt x="1423" y="1929"/>
                      <a:pt x="1894" y="1929"/>
                    </a:cubicBezTo>
                    <a:lnTo>
                      <a:pt x="3065" y="1929"/>
                    </a:lnTo>
                    <a:cubicBezTo>
                      <a:pt x="2881" y="1401"/>
                      <a:pt x="2743" y="873"/>
                      <a:pt x="2629" y="322"/>
                    </a:cubicBezTo>
                    <a:cubicBezTo>
                      <a:pt x="1745" y="288"/>
                      <a:pt x="873" y="173"/>
                      <a:pt x="0" y="1"/>
                    </a:cubicBezTo>
                    <a:close/>
                  </a:path>
                </a:pathLst>
              </a:custGeom>
              <a:solidFill>
                <a:srgbClr val="FFA5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49"/>
              <p:cNvSpPr/>
              <p:nvPr/>
            </p:nvSpPr>
            <p:spPr>
              <a:xfrm>
                <a:off x="6081200" y="2625200"/>
                <a:ext cx="88975" cy="217225"/>
              </a:xfrm>
              <a:custGeom>
                <a:rect b="b" l="l" r="r" t="t"/>
                <a:pathLst>
                  <a:path extrusionOk="0" h="8689" w="3559">
                    <a:moveTo>
                      <a:pt x="2514" y="1"/>
                    </a:moveTo>
                    <a:cubicBezTo>
                      <a:pt x="2009" y="1"/>
                      <a:pt x="1493" y="81"/>
                      <a:pt x="1010" y="230"/>
                    </a:cubicBezTo>
                    <a:cubicBezTo>
                      <a:pt x="138" y="2859"/>
                      <a:pt x="0" y="5670"/>
                      <a:pt x="609" y="8368"/>
                    </a:cubicBezTo>
                    <a:cubicBezTo>
                      <a:pt x="1481" y="8540"/>
                      <a:pt x="2365" y="8655"/>
                      <a:pt x="3249" y="8689"/>
                    </a:cubicBezTo>
                    <a:cubicBezTo>
                      <a:pt x="2663" y="5889"/>
                      <a:pt x="2916" y="2847"/>
                      <a:pt x="3558" y="1"/>
                    </a:cubicBezTo>
                    <a:close/>
                  </a:path>
                </a:pathLst>
              </a:custGeom>
              <a:solidFill>
                <a:srgbClr val="FFDB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49"/>
              <p:cNvSpPr/>
              <p:nvPr/>
            </p:nvSpPr>
            <p:spPr>
              <a:xfrm>
                <a:off x="6031550" y="2816025"/>
                <a:ext cx="77500" cy="61700"/>
              </a:xfrm>
              <a:custGeom>
                <a:rect b="b" l="l" r="r" t="t"/>
                <a:pathLst>
                  <a:path extrusionOk="0" h="2468" w="3100">
                    <a:moveTo>
                      <a:pt x="1" y="0"/>
                    </a:moveTo>
                    <a:cubicBezTo>
                      <a:pt x="667" y="1205"/>
                      <a:pt x="1780" y="2089"/>
                      <a:pt x="3100" y="2468"/>
                    </a:cubicBezTo>
                    <a:cubicBezTo>
                      <a:pt x="2893" y="1905"/>
                      <a:pt x="2732" y="1320"/>
                      <a:pt x="2595" y="735"/>
                    </a:cubicBezTo>
                    <a:cubicBezTo>
                      <a:pt x="1711" y="562"/>
                      <a:pt x="850" y="310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49"/>
              <p:cNvSpPr/>
              <p:nvPr/>
            </p:nvSpPr>
            <p:spPr>
              <a:xfrm>
                <a:off x="6015500" y="2630950"/>
                <a:ext cx="90975" cy="203450"/>
              </a:xfrm>
              <a:custGeom>
                <a:rect b="b" l="l" r="r" t="t"/>
                <a:pathLst>
                  <a:path extrusionOk="0" h="8138" w="3639">
                    <a:moveTo>
                      <a:pt x="3638" y="0"/>
                    </a:moveTo>
                    <a:lnTo>
                      <a:pt x="3638" y="0"/>
                    </a:lnTo>
                    <a:cubicBezTo>
                      <a:pt x="1481" y="677"/>
                      <a:pt x="0" y="2663"/>
                      <a:pt x="0" y="4924"/>
                    </a:cubicBezTo>
                    <a:cubicBezTo>
                      <a:pt x="0" y="5796"/>
                      <a:pt x="218" y="6646"/>
                      <a:pt x="643" y="7403"/>
                    </a:cubicBezTo>
                    <a:cubicBezTo>
                      <a:pt x="1492" y="7713"/>
                      <a:pt x="2353" y="7965"/>
                      <a:pt x="3237" y="8138"/>
                    </a:cubicBezTo>
                    <a:cubicBezTo>
                      <a:pt x="2628" y="5440"/>
                      <a:pt x="2766" y="2629"/>
                      <a:pt x="36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49"/>
              <p:cNvSpPr/>
              <p:nvPr/>
            </p:nvSpPr>
            <p:spPr>
              <a:xfrm>
                <a:off x="6162400" y="2838400"/>
                <a:ext cx="86400" cy="44200"/>
              </a:xfrm>
              <a:custGeom>
                <a:rect b="b" l="l" r="r" t="t"/>
                <a:pathLst>
                  <a:path extrusionOk="0" h="1768" w="3456">
                    <a:moveTo>
                      <a:pt x="3019" y="0"/>
                    </a:moveTo>
                    <a:cubicBezTo>
                      <a:pt x="2263" y="122"/>
                      <a:pt x="1500" y="178"/>
                      <a:pt x="736" y="178"/>
                    </a:cubicBezTo>
                    <a:cubicBezTo>
                      <a:pt x="491" y="178"/>
                      <a:pt x="246" y="172"/>
                      <a:pt x="1" y="161"/>
                    </a:cubicBezTo>
                    <a:lnTo>
                      <a:pt x="1" y="161"/>
                    </a:lnTo>
                    <a:cubicBezTo>
                      <a:pt x="104" y="712"/>
                      <a:pt x="253" y="1240"/>
                      <a:pt x="425" y="1768"/>
                    </a:cubicBezTo>
                    <a:lnTo>
                      <a:pt x="2652" y="1768"/>
                    </a:lnTo>
                    <a:cubicBezTo>
                      <a:pt x="2916" y="1768"/>
                      <a:pt x="3191" y="1756"/>
                      <a:pt x="3455" y="1710"/>
                    </a:cubicBezTo>
                    <a:cubicBezTo>
                      <a:pt x="3283" y="1148"/>
                      <a:pt x="3145" y="574"/>
                      <a:pt x="301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49"/>
              <p:cNvSpPr/>
              <p:nvPr/>
            </p:nvSpPr>
            <p:spPr>
              <a:xfrm>
                <a:off x="6147775" y="2625200"/>
                <a:ext cx="93850" cy="217650"/>
              </a:xfrm>
              <a:custGeom>
                <a:rect b="b" l="l" r="r" t="t"/>
                <a:pathLst>
                  <a:path extrusionOk="0" h="8706" w="3754">
                    <a:moveTo>
                      <a:pt x="884" y="1"/>
                    </a:moveTo>
                    <a:cubicBezTo>
                      <a:pt x="253" y="2836"/>
                      <a:pt x="0" y="5889"/>
                      <a:pt x="574" y="8689"/>
                    </a:cubicBezTo>
                    <a:cubicBezTo>
                      <a:pt x="822" y="8700"/>
                      <a:pt x="1069" y="8706"/>
                      <a:pt x="1316" y="8706"/>
                    </a:cubicBezTo>
                    <a:cubicBezTo>
                      <a:pt x="2086" y="8706"/>
                      <a:pt x="2851" y="8650"/>
                      <a:pt x="3616" y="8528"/>
                    </a:cubicBezTo>
                    <a:cubicBezTo>
                      <a:pt x="3019" y="5739"/>
                      <a:pt x="2973" y="2847"/>
                      <a:pt x="3753" y="35"/>
                    </a:cubicBezTo>
                    <a:cubicBezTo>
                      <a:pt x="3581" y="12"/>
                      <a:pt x="3409" y="1"/>
                      <a:pt x="32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49"/>
              <p:cNvSpPr/>
              <p:nvPr/>
            </p:nvSpPr>
            <p:spPr>
              <a:xfrm>
                <a:off x="6222075" y="2626075"/>
                <a:ext cx="135475" cy="212350"/>
              </a:xfrm>
              <a:custGeom>
                <a:rect b="b" l="l" r="r" t="t"/>
                <a:pathLst>
                  <a:path extrusionOk="0" h="8494" w="5419">
                    <a:moveTo>
                      <a:pt x="793" y="0"/>
                    </a:moveTo>
                    <a:cubicBezTo>
                      <a:pt x="1" y="2812"/>
                      <a:pt x="47" y="5704"/>
                      <a:pt x="644" y="8493"/>
                    </a:cubicBezTo>
                    <a:cubicBezTo>
                      <a:pt x="2285" y="8241"/>
                      <a:pt x="3834" y="7690"/>
                      <a:pt x="5131" y="6795"/>
                    </a:cubicBezTo>
                    <a:cubicBezTo>
                      <a:pt x="5326" y="6255"/>
                      <a:pt x="5418" y="5693"/>
                      <a:pt x="5418" y="5119"/>
                    </a:cubicBezTo>
                    <a:cubicBezTo>
                      <a:pt x="5407" y="2479"/>
                      <a:pt x="3410" y="264"/>
                      <a:pt x="793" y="0"/>
                    </a:cubicBezTo>
                    <a:close/>
                  </a:path>
                </a:pathLst>
              </a:custGeom>
              <a:solidFill>
                <a:srgbClr val="FFDB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49"/>
              <p:cNvSpPr/>
              <p:nvPr/>
            </p:nvSpPr>
            <p:spPr>
              <a:xfrm>
                <a:off x="6238150" y="2795925"/>
                <a:ext cx="112225" cy="85250"/>
              </a:xfrm>
              <a:custGeom>
                <a:rect b="b" l="l" r="r" t="t"/>
                <a:pathLst>
                  <a:path extrusionOk="0" h="3410" w="4489">
                    <a:moveTo>
                      <a:pt x="4488" y="1"/>
                    </a:moveTo>
                    <a:lnTo>
                      <a:pt x="4488" y="1"/>
                    </a:lnTo>
                    <a:cubicBezTo>
                      <a:pt x="3180" y="896"/>
                      <a:pt x="1630" y="1447"/>
                      <a:pt x="1" y="1699"/>
                    </a:cubicBezTo>
                    <a:cubicBezTo>
                      <a:pt x="115" y="2273"/>
                      <a:pt x="265" y="2847"/>
                      <a:pt x="425" y="3409"/>
                    </a:cubicBezTo>
                    <a:cubicBezTo>
                      <a:pt x="2307" y="3099"/>
                      <a:pt x="3857" y="1803"/>
                      <a:pt x="4488" y="1"/>
                    </a:cubicBezTo>
                    <a:close/>
                  </a:path>
                </a:pathLst>
              </a:custGeom>
              <a:solidFill>
                <a:srgbClr val="FFA5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49"/>
              <p:cNvSpPr/>
              <p:nvPr/>
            </p:nvSpPr>
            <p:spPr>
              <a:xfrm>
                <a:off x="6284050" y="2722175"/>
                <a:ext cx="29300" cy="24900"/>
              </a:xfrm>
              <a:custGeom>
                <a:rect b="b" l="l" r="r" t="t"/>
                <a:pathLst>
                  <a:path extrusionOk="0" h="996" w="1172">
                    <a:moveTo>
                      <a:pt x="667" y="1"/>
                    </a:moveTo>
                    <a:cubicBezTo>
                      <a:pt x="230" y="1"/>
                      <a:pt x="1" y="529"/>
                      <a:pt x="322" y="850"/>
                    </a:cubicBezTo>
                    <a:cubicBezTo>
                      <a:pt x="422" y="950"/>
                      <a:pt x="546" y="995"/>
                      <a:pt x="668" y="995"/>
                    </a:cubicBezTo>
                    <a:cubicBezTo>
                      <a:pt x="924" y="995"/>
                      <a:pt x="1172" y="798"/>
                      <a:pt x="1172" y="495"/>
                    </a:cubicBezTo>
                    <a:cubicBezTo>
                      <a:pt x="1172" y="219"/>
                      <a:pt x="942" y="1"/>
                      <a:pt x="6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49"/>
              <p:cNvSpPr/>
              <p:nvPr/>
            </p:nvSpPr>
            <p:spPr>
              <a:xfrm>
                <a:off x="6256525" y="2757775"/>
                <a:ext cx="68300" cy="58400"/>
              </a:xfrm>
              <a:custGeom>
                <a:rect b="b" l="l" r="r" t="t"/>
                <a:pathLst>
                  <a:path extrusionOk="0" h="2336" w="2732">
                    <a:moveTo>
                      <a:pt x="1561" y="0"/>
                    </a:moveTo>
                    <a:cubicBezTo>
                      <a:pt x="528" y="0"/>
                      <a:pt x="0" y="1251"/>
                      <a:pt x="735" y="1986"/>
                    </a:cubicBezTo>
                    <a:cubicBezTo>
                      <a:pt x="976" y="2227"/>
                      <a:pt x="1271" y="2335"/>
                      <a:pt x="1559" y="2335"/>
                    </a:cubicBezTo>
                    <a:cubicBezTo>
                      <a:pt x="2160" y="2335"/>
                      <a:pt x="2732" y="1865"/>
                      <a:pt x="2732" y="1159"/>
                    </a:cubicBezTo>
                    <a:cubicBezTo>
                      <a:pt x="2732" y="517"/>
                      <a:pt x="2215" y="0"/>
                      <a:pt x="1561" y="0"/>
                    </a:cubicBezTo>
                    <a:close/>
                  </a:path>
                </a:pathLst>
              </a:custGeom>
              <a:solidFill>
                <a:srgbClr val="F7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49"/>
              <p:cNvSpPr/>
              <p:nvPr/>
            </p:nvSpPr>
            <p:spPr>
              <a:xfrm>
                <a:off x="6005725" y="2504325"/>
                <a:ext cx="194025" cy="156475"/>
              </a:xfrm>
              <a:custGeom>
                <a:rect b="b" l="l" r="r" t="t"/>
                <a:pathLst>
                  <a:path extrusionOk="0" h="6259" w="7761">
                    <a:moveTo>
                      <a:pt x="3454" y="0"/>
                    </a:moveTo>
                    <a:cubicBezTo>
                      <a:pt x="3001" y="0"/>
                      <a:pt x="2551" y="163"/>
                      <a:pt x="2136" y="532"/>
                    </a:cubicBezTo>
                    <a:cubicBezTo>
                      <a:pt x="1" y="2437"/>
                      <a:pt x="2032" y="4445"/>
                      <a:pt x="3398" y="5352"/>
                    </a:cubicBezTo>
                    <a:cubicBezTo>
                      <a:pt x="4374" y="6006"/>
                      <a:pt x="6853" y="6259"/>
                      <a:pt x="6853" y="6259"/>
                    </a:cubicBezTo>
                    <a:cubicBezTo>
                      <a:pt x="7760" y="3546"/>
                      <a:pt x="5570" y="0"/>
                      <a:pt x="34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49"/>
              <p:cNvSpPr/>
              <p:nvPr/>
            </p:nvSpPr>
            <p:spPr>
              <a:xfrm>
                <a:off x="6197975" y="2535675"/>
                <a:ext cx="132875" cy="111925"/>
              </a:xfrm>
              <a:custGeom>
                <a:rect b="b" l="l" r="r" t="t"/>
                <a:pathLst>
                  <a:path extrusionOk="0" h="4477" w="5315">
                    <a:moveTo>
                      <a:pt x="2847" y="1"/>
                    </a:moveTo>
                    <a:cubicBezTo>
                      <a:pt x="2847" y="1"/>
                      <a:pt x="1573" y="1619"/>
                      <a:pt x="1573" y="1619"/>
                    </a:cubicBezTo>
                    <a:cubicBezTo>
                      <a:pt x="1562" y="1619"/>
                      <a:pt x="1" y="253"/>
                      <a:pt x="1" y="253"/>
                    </a:cubicBezTo>
                    <a:lnTo>
                      <a:pt x="1" y="253"/>
                    </a:lnTo>
                    <a:lnTo>
                      <a:pt x="620" y="4006"/>
                    </a:lnTo>
                    <a:lnTo>
                      <a:pt x="4121" y="4477"/>
                    </a:lnTo>
                    <a:lnTo>
                      <a:pt x="5315" y="1424"/>
                    </a:lnTo>
                    <a:lnTo>
                      <a:pt x="3467" y="1917"/>
                    </a:lnTo>
                    <a:lnTo>
                      <a:pt x="28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28" name="Google Shape;1428;p49"/>
          <p:cNvGrpSpPr/>
          <p:nvPr/>
        </p:nvGrpSpPr>
        <p:grpSpPr>
          <a:xfrm flipH="1" rot="629388">
            <a:off x="2806397" y="757572"/>
            <a:ext cx="254215" cy="304461"/>
            <a:chOff x="5949775" y="2481625"/>
            <a:chExt cx="407775" cy="445825"/>
          </a:xfrm>
        </p:grpSpPr>
        <p:sp>
          <p:nvSpPr>
            <p:cNvPr id="1429" name="Google Shape;1429;p49"/>
            <p:cNvSpPr/>
            <p:nvPr/>
          </p:nvSpPr>
          <p:spPr>
            <a:xfrm>
              <a:off x="5949775" y="2746875"/>
              <a:ext cx="72925" cy="42200"/>
            </a:xfrm>
            <a:custGeom>
              <a:rect b="b" l="l" r="r" t="t"/>
              <a:pathLst>
                <a:path extrusionOk="0" h="1688" w="2917">
                  <a:moveTo>
                    <a:pt x="2916" y="0"/>
                  </a:moveTo>
                  <a:lnTo>
                    <a:pt x="1" y="849"/>
                  </a:lnTo>
                  <a:lnTo>
                    <a:pt x="2916" y="1687"/>
                  </a:lnTo>
                  <a:lnTo>
                    <a:pt x="2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6061400" y="2481625"/>
              <a:ext cx="176625" cy="179175"/>
            </a:xfrm>
            <a:custGeom>
              <a:rect b="b" l="l" r="r" t="t"/>
              <a:pathLst>
                <a:path extrusionOk="0" h="7167" w="7065">
                  <a:moveTo>
                    <a:pt x="3451" y="1"/>
                  </a:moveTo>
                  <a:cubicBezTo>
                    <a:pt x="3204" y="1"/>
                    <a:pt x="2945" y="49"/>
                    <a:pt x="2675" y="154"/>
                  </a:cubicBezTo>
                  <a:cubicBezTo>
                    <a:pt x="1" y="1187"/>
                    <a:pt x="1206" y="3781"/>
                    <a:pt x="2158" y="5112"/>
                  </a:cubicBezTo>
                  <a:cubicBezTo>
                    <a:pt x="2858" y="6065"/>
                    <a:pt x="5085" y="7167"/>
                    <a:pt x="5085" y="7167"/>
                  </a:cubicBezTo>
                  <a:cubicBezTo>
                    <a:pt x="7064" y="4719"/>
                    <a:pt x="5876" y="1"/>
                    <a:pt x="3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6060875" y="2857825"/>
              <a:ext cx="34425" cy="62000"/>
            </a:xfrm>
            <a:custGeom>
              <a:rect b="b" l="l" r="r" t="t"/>
              <a:pathLst>
                <a:path extrusionOk="0" h="2480" w="1377">
                  <a:moveTo>
                    <a:pt x="954" y="0"/>
                  </a:moveTo>
                  <a:cubicBezTo>
                    <a:pt x="814" y="0"/>
                    <a:pt x="670" y="71"/>
                    <a:pt x="607" y="233"/>
                  </a:cubicBezTo>
                  <a:cubicBezTo>
                    <a:pt x="377" y="819"/>
                    <a:pt x="182" y="1427"/>
                    <a:pt x="56" y="2047"/>
                  </a:cubicBezTo>
                  <a:cubicBezTo>
                    <a:pt x="1" y="2309"/>
                    <a:pt x="219" y="2480"/>
                    <a:pt x="422" y="2480"/>
                  </a:cubicBezTo>
                  <a:cubicBezTo>
                    <a:pt x="557" y="2480"/>
                    <a:pt x="685" y="2404"/>
                    <a:pt x="722" y="2230"/>
                  </a:cubicBezTo>
                  <a:cubicBezTo>
                    <a:pt x="859" y="1611"/>
                    <a:pt x="1043" y="1002"/>
                    <a:pt x="1273" y="417"/>
                  </a:cubicBezTo>
                  <a:cubicBezTo>
                    <a:pt x="1377" y="166"/>
                    <a:pt x="1169" y="0"/>
                    <a:pt x="9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6123225" y="2865225"/>
              <a:ext cx="20400" cy="62225"/>
            </a:xfrm>
            <a:custGeom>
              <a:rect b="b" l="l" r="r" t="t"/>
              <a:pathLst>
                <a:path extrusionOk="0" h="2489" w="816">
                  <a:moveTo>
                    <a:pt x="473" y="0"/>
                  </a:moveTo>
                  <a:cubicBezTo>
                    <a:pt x="299" y="0"/>
                    <a:pt x="121" y="109"/>
                    <a:pt x="110" y="327"/>
                  </a:cubicBezTo>
                  <a:cubicBezTo>
                    <a:pt x="87" y="936"/>
                    <a:pt x="53" y="1544"/>
                    <a:pt x="18" y="2152"/>
                  </a:cubicBezTo>
                  <a:cubicBezTo>
                    <a:pt x="1" y="2376"/>
                    <a:pt x="164" y="2488"/>
                    <a:pt x="337" y="2488"/>
                  </a:cubicBezTo>
                  <a:cubicBezTo>
                    <a:pt x="509" y="2488"/>
                    <a:pt x="690" y="2376"/>
                    <a:pt x="707" y="2152"/>
                  </a:cubicBezTo>
                  <a:cubicBezTo>
                    <a:pt x="741" y="1544"/>
                    <a:pt x="776" y="936"/>
                    <a:pt x="810" y="327"/>
                  </a:cubicBezTo>
                  <a:cubicBezTo>
                    <a:pt x="816" y="109"/>
                    <a:pt x="646" y="0"/>
                    <a:pt x="4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6197975" y="2865225"/>
              <a:ext cx="24825" cy="62125"/>
            </a:xfrm>
            <a:custGeom>
              <a:rect b="b" l="l" r="r" t="t"/>
              <a:pathLst>
                <a:path extrusionOk="0" h="2485" w="993">
                  <a:moveTo>
                    <a:pt x="344" y="0"/>
                  </a:moveTo>
                  <a:cubicBezTo>
                    <a:pt x="170" y="0"/>
                    <a:pt x="1" y="109"/>
                    <a:pt x="12" y="327"/>
                  </a:cubicBezTo>
                  <a:cubicBezTo>
                    <a:pt x="35" y="970"/>
                    <a:pt x="127" y="1613"/>
                    <a:pt x="265" y="2244"/>
                  </a:cubicBezTo>
                  <a:cubicBezTo>
                    <a:pt x="305" y="2412"/>
                    <a:pt x="434" y="2485"/>
                    <a:pt x="568" y="2485"/>
                  </a:cubicBezTo>
                  <a:cubicBezTo>
                    <a:pt x="774" y="2485"/>
                    <a:pt x="993" y="2313"/>
                    <a:pt x="930" y="2049"/>
                  </a:cubicBezTo>
                  <a:cubicBezTo>
                    <a:pt x="804" y="1487"/>
                    <a:pt x="724" y="913"/>
                    <a:pt x="701" y="327"/>
                  </a:cubicBezTo>
                  <a:cubicBezTo>
                    <a:pt x="695" y="109"/>
                    <a:pt x="517" y="0"/>
                    <a:pt x="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9"/>
            <p:cNvSpPr/>
            <p:nvPr/>
          </p:nvSpPr>
          <p:spPr>
            <a:xfrm>
              <a:off x="6246675" y="2860325"/>
              <a:ext cx="35175" cy="56050"/>
            </a:xfrm>
            <a:custGeom>
              <a:rect b="b" l="l" r="r" t="t"/>
              <a:pathLst>
                <a:path extrusionOk="0" h="2242" w="1407">
                  <a:moveTo>
                    <a:pt x="465" y="0"/>
                  </a:moveTo>
                  <a:cubicBezTo>
                    <a:pt x="244" y="0"/>
                    <a:pt x="1" y="252"/>
                    <a:pt x="119" y="535"/>
                  </a:cubicBezTo>
                  <a:cubicBezTo>
                    <a:pt x="325" y="1006"/>
                    <a:pt x="509" y="1499"/>
                    <a:pt x="658" y="1993"/>
                  </a:cubicBezTo>
                  <a:cubicBezTo>
                    <a:pt x="708" y="2167"/>
                    <a:pt x="847" y="2242"/>
                    <a:pt x="986" y="2242"/>
                  </a:cubicBezTo>
                  <a:cubicBezTo>
                    <a:pt x="1195" y="2242"/>
                    <a:pt x="1407" y="2071"/>
                    <a:pt x="1324" y="1809"/>
                  </a:cubicBezTo>
                  <a:cubicBezTo>
                    <a:pt x="1152" y="1258"/>
                    <a:pt x="956" y="707"/>
                    <a:pt x="715" y="179"/>
                  </a:cubicBezTo>
                  <a:cubicBezTo>
                    <a:pt x="661" y="53"/>
                    <a:pt x="565" y="0"/>
                    <a:pt x="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6096700" y="2834375"/>
              <a:ext cx="76625" cy="48225"/>
            </a:xfrm>
            <a:custGeom>
              <a:rect b="b" l="l" r="r" t="t"/>
              <a:pathLst>
                <a:path extrusionOk="0" h="1929" w="3065">
                  <a:moveTo>
                    <a:pt x="0" y="1"/>
                  </a:moveTo>
                  <a:lnTo>
                    <a:pt x="0" y="1"/>
                  </a:lnTo>
                  <a:cubicBezTo>
                    <a:pt x="126" y="586"/>
                    <a:pt x="299" y="1171"/>
                    <a:pt x="494" y="1734"/>
                  </a:cubicBezTo>
                  <a:cubicBezTo>
                    <a:pt x="953" y="1871"/>
                    <a:pt x="1423" y="1929"/>
                    <a:pt x="1894" y="1929"/>
                  </a:cubicBezTo>
                  <a:lnTo>
                    <a:pt x="3065" y="1929"/>
                  </a:lnTo>
                  <a:cubicBezTo>
                    <a:pt x="2881" y="1401"/>
                    <a:pt x="2743" y="873"/>
                    <a:pt x="2629" y="322"/>
                  </a:cubicBezTo>
                  <a:cubicBezTo>
                    <a:pt x="1745" y="288"/>
                    <a:pt x="873" y="173"/>
                    <a:pt x="0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6081200" y="2625200"/>
              <a:ext cx="88975" cy="217225"/>
            </a:xfrm>
            <a:custGeom>
              <a:rect b="b" l="l" r="r" t="t"/>
              <a:pathLst>
                <a:path extrusionOk="0" h="8689" w="3559">
                  <a:moveTo>
                    <a:pt x="2514" y="1"/>
                  </a:moveTo>
                  <a:cubicBezTo>
                    <a:pt x="2009" y="1"/>
                    <a:pt x="1493" y="81"/>
                    <a:pt x="1010" y="230"/>
                  </a:cubicBezTo>
                  <a:cubicBezTo>
                    <a:pt x="138" y="2859"/>
                    <a:pt x="0" y="5670"/>
                    <a:pt x="609" y="8368"/>
                  </a:cubicBezTo>
                  <a:cubicBezTo>
                    <a:pt x="1481" y="8540"/>
                    <a:pt x="2365" y="8655"/>
                    <a:pt x="3249" y="8689"/>
                  </a:cubicBezTo>
                  <a:cubicBezTo>
                    <a:pt x="2663" y="5889"/>
                    <a:pt x="2916" y="2847"/>
                    <a:pt x="3558" y="1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6031550" y="2816025"/>
              <a:ext cx="77500" cy="61700"/>
            </a:xfrm>
            <a:custGeom>
              <a:rect b="b" l="l" r="r" t="t"/>
              <a:pathLst>
                <a:path extrusionOk="0" h="2468" w="3100">
                  <a:moveTo>
                    <a:pt x="1" y="0"/>
                  </a:moveTo>
                  <a:cubicBezTo>
                    <a:pt x="667" y="1205"/>
                    <a:pt x="1780" y="2089"/>
                    <a:pt x="3100" y="2468"/>
                  </a:cubicBezTo>
                  <a:cubicBezTo>
                    <a:pt x="2893" y="1905"/>
                    <a:pt x="2732" y="1320"/>
                    <a:pt x="2595" y="735"/>
                  </a:cubicBezTo>
                  <a:cubicBezTo>
                    <a:pt x="1711" y="562"/>
                    <a:pt x="850" y="31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6015500" y="2630950"/>
              <a:ext cx="90975" cy="203450"/>
            </a:xfrm>
            <a:custGeom>
              <a:rect b="b" l="l" r="r" t="t"/>
              <a:pathLst>
                <a:path extrusionOk="0" h="8138" w="3639">
                  <a:moveTo>
                    <a:pt x="3638" y="0"/>
                  </a:moveTo>
                  <a:lnTo>
                    <a:pt x="3638" y="0"/>
                  </a:lnTo>
                  <a:cubicBezTo>
                    <a:pt x="1481" y="677"/>
                    <a:pt x="0" y="2663"/>
                    <a:pt x="0" y="4924"/>
                  </a:cubicBezTo>
                  <a:cubicBezTo>
                    <a:pt x="0" y="5796"/>
                    <a:pt x="218" y="6646"/>
                    <a:pt x="643" y="7403"/>
                  </a:cubicBezTo>
                  <a:cubicBezTo>
                    <a:pt x="1492" y="7713"/>
                    <a:pt x="2353" y="7965"/>
                    <a:pt x="3237" y="8138"/>
                  </a:cubicBezTo>
                  <a:cubicBezTo>
                    <a:pt x="2628" y="5440"/>
                    <a:pt x="2766" y="2629"/>
                    <a:pt x="36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6162400" y="2838400"/>
              <a:ext cx="86400" cy="44200"/>
            </a:xfrm>
            <a:custGeom>
              <a:rect b="b" l="l" r="r" t="t"/>
              <a:pathLst>
                <a:path extrusionOk="0" h="1768" w="3456">
                  <a:moveTo>
                    <a:pt x="3019" y="0"/>
                  </a:moveTo>
                  <a:cubicBezTo>
                    <a:pt x="2263" y="122"/>
                    <a:pt x="1500" y="178"/>
                    <a:pt x="736" y="178"/>
                  </a:cubicBezTo>
                  <a:cubicBezTo>
                    <a:pt x="491" y="178"/>
                    <a:pt x="246" y="172"/>
                    <a:pt x="1" y="161"/>
                  </a:cubicBezTo>
                  <a:lnTo>
                    <a:pt x="1" y="161"/>
                  </a:lnTo>
                  <a:cubicBezTo>
                    <a:pt x="104" y="712"/>
                    <a:pt x="253" y="1240"/>
                    <a:pt x="425" y="1768"/>
                  </a:cubicBezTo>
                  <a:lnTo>
                    <a:pt x="2652" y="1768"/>
                  </a:lnTo>
                  <a:cubicBezTo>
                    <a:pt x="2916" y="1768"/>
                    <a:pt x="3191" y="1756"/>
                    <a:pt x="3455" y="1710"/>
                  </a:cubicBezTo>
                  <a:cubicBezTo>
                    <a:pt x="3283" y="1148"/>
                    <a:pt x="3145" y="574"/>
                    <a:pt x="30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6147775" y="2625200"/>
              <a:ext cx="93850" cy="217650"/>
            </a:xfrm>
            <a:custGeom>
              <a:rect b="b" l="l" r="r" t="t"/>
              <a:pathLst>
                <a:path extrusionOk="0" h="8706" w="3754">
                  <a:moveTo>
                    <a:pt x="884" y="1"/>
                  </a:moveTo>
                  <a:cubicBezTo>
                    <a:pt x="253" y="2836"/>
                    <a:pt x="0" y="5889"/>
                    <a:pt x="574" y="8689"/>
                  </a:cubicBezTo>
                  <a:cubicBezTo>
                    <a:pt x="822" y="8700"/>
                    <a:pt x="1069" y="8706"/>
                    <a:pt x="1316" y="8706"/>
                  </a:cubicBezTo>
                  <a:cubicBezTo>
                    <a:pt x="2086" y="8706"/>
                    <a:pt x="2851" y="8650"/>
                    <a:pt x="3616" y="8528"/>
                  </a:cubicBezTo>
                  <a:cubicBezTo>
                    <a:pt x="3019" y="5739"/>
                    <a:pt x="2973" y="2847"/>
                    <a:pt x="3753" y="35"/>
                  </a:cubicBezTo>
                  <a:cubicBezTo>
                    <a:pt x="3581" y="12"/>
                    <a:pt x="3409" y="1"/>
                    <a:pt x="32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6222075" y="2626075"/>
              <a:ext cx="135475" cy="212350"/>
            </a:xfrm>
            <a:custGeom>
              <a:rect b="b" l="l" r="r" t="t"/>
              <a:pathLst>
                <a:path extrusionOk="0" h="8494" w="5419">
                  <a:moveTo>
                    <a:pt x="793" y="0"/>
                  </a:moveTo>
                  <a:cubicBezTo>
                    <a:pt x="1" y="2812"/>
                    <a:pt x="47" y="5704"/>
                    <a:pt x="644" y="8493"/>
                  </a:cubicBezTo>
                  <a:cubicBezTo>
                    <a:pt x="2285" y="8241"/>
                    <a:pt x="3834" y="7690"/>
                    <a:pt x="5131" y="6795"/>
                  </a:cubicBezTo>
                  <a:cubicBezTo>
                    <a:pt x="5326" y="6255"/>
                    <a:pt x="5418" y="5693"/>
                    <a:pt x="5418" y="5119"/>
                  </a:cubicBezTo>
                  <a:cubicBezTo>
                    <a:pt x="5407" y="2479"/>
                    <a:pt x="3410" y="264"/>
                    <a:pt x="793" y="0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9"/>
            <p:cNvSpPr/>
            <p:nvPr/>
          </p:nvSpPr>
          <p:spPr>
            <a:xfrm>
              <a:off x="6238150" y="2795925"/>
              <a:ext cx="112225" cy="85250"/>
            </a:xfrm>
            <a:custGeom>
              <a:rect b="b" l="l" r="r" t="t"/>
              <a:pathLst>
                <a:path extrusionOk="0" h="3410" w="4489">
                  <a:moveTo>
                    <a:pt x="4488" y="1"/>
                  </a:moveTo>
                  <a:lnTo>
                    <a:pt x="4488" y="1"/>
                  </a:lnTo>
                  <a:cubicBezTo>
                    <a:pt x="3180" y="896"/>
                    <a:pt x="1630" y="1447"/>
                    <a:pt x="1" y="1699"/>
                  </a:cubicBezTo>
                  <a:cubicBezTo>
                    <a:pt x="115" y="2273"/>
                    <a:pt x="265" y="2847"/>
                    <a:pt x="425" y="3409"/>
                  </a:cubicBezTo>
                  <a:cubicBezTo>
                    <a:pt x="2307" y="3099"/>
                    <a:pt x="3857" y="1803"/>
                    <a:pt x="4488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6284050" y="2722175"/>
              <a:ext cx="29300" cy="24900"/>
            </a:xfrm>
            <a:custGeom>
              <a:rect b="b" l="l" r="r" t="t"/>
              <a:pathLst>
                <a:path extrusionOk="0" h="996" w="1172">
                  <a:moveTo>
                    <a:pt x="667" y="1"/>
                  </a:moveTo>
                  <a:cubicBezTo>
                    <a:pt x="230" y="1"/>
                    <a:pt x="1" y="529"/>
                    <a:pt x="322" y="850"/>
                  </a:cubicBezTo>
                  <a:cubicBezTo>
                    <a:pt x="422" y="950"/>
                    <a:pt x="546" y="995"/>
                    <a:pt x="668" y="995"/>
                  </a:cubicBezTo>
                  <a:cubicBezTo>
                    <a:pt x="924" y="995"/>
                    <a:pt x="1172" y="798"/>
                    <a:pt x="1172" y="495"/>
                  </a:cubicBezTo>
                  <a:cubicBezTo>
                    <a:pt x="1172" y="219"/>
                    <a:pt x="942" y="1"/>
                    <a:pt x="6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6256525" y="2757775"/>
              <a:ext cx="68300" cy="58400"/>
            </a:xfrm>
            <a:custGeom>
              <a:rect b="b" l="l" r="r" t="t"/>
              <a:pathLst>
                <a:path extrusionOk="0" h="2336" w="2732">
                  <a:moveTo>
                    <a:pt x="1561" y="0"/>
                  </a:moveTo>
                  <a:cubicBezTo>
                    <a:pt x="528" y="0"/>
                    <a:pt x="0" y="1251"/>
                    <a:pt x="735" y="1986"/>
                  </a:cubicBezTo>
                  <a:cubicBezTo>
                    <a:pt x="976" y="2227"/>
                    <a:pt x="1271" y="2335"/>
                    <a:pt x="1559" y="2335"/>
                  </a:cubicBezTo>
                  <a:cubicBezTo>
                    <a:pt x="2160" y="2335"/>
                    <a:pt x="2732" y="1865"/>
                    <a:pt x="2732" y="1159"/>
                  </a:cubicBezTo>
                  <a:cubicBezTo>
                    <a:pt x="2732" y="517"/>
                    <a:pt x="2215" y="0"/>
                    <a:pt x="1561" y="0"/>
                  </a:cubicBezTo>
                  <a:close/>
                </a:path>
              </a:pathLst>
            </a:custGeom>
            <a:solidFill>
              <a:srgbClr val="F7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6005725" y="2504325"/>
              <a:ext cx="194025" cy="156475"/>
            </a:xfrm>
            <a:custGeom>
              <a:rect b="b" l="l" r="r" t="t"/>
              <a:pathLst>
                <a:path extrusionOk="0" h="6259" w="7761">
                  <a:moveTo>
                    <a:pt x="3454" y="0"/>
                  </a:moveTo>
                  <a:cubicBezTo>
                    <a:pt x="3001" y="0"/>
                    <a:pt x="2551" y="163"/>
                    <a:pt x="2136" y="532"/>
                  </a:cubicBezTo>
                  <a:cubicBezTo>
                    <a:pt x="1" y="2437"/>
                    <a:pt x="2032" y="4445"/>
                    <a:pt x="3398" y="5352"/>
                  </a:cubicBezTo>
                  <a:cubicBezTo>
                    <a:pt x="4374" y="6006"/>
                    <a:pt x="6853" y="6259"/>
                    <a:pt x="6853" y="6259"/>
                  </a:cubicBezTo>
                  <a:cubicBezTo>
                    <a:pt x="7760" y="3546"/>
                    <a:pt x="5570" y="0"/>
                    <a:pt x="3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6197975" y="2535675"/>
              <a:ext cx="132875" cy="111925"/>
            </a:xfrm>
            <a:custGeom>
              <a:rect b="b" l="l" r="r" t="t"/>
              <a:pathLst>
                <a:path extrusionOk="0" h="4477" w="5315">
                  <a:moveTo>
                    <a:pt x="2847" y="1"/>
                  </a:moveTo>
                  <a:cubicBezTo>
                    <a:pt x="2847" y="1"/>
                    <a:pt x="1573" y="1619"/>
                    <a:pt x="1573" y="1619"/>
                  </a:cubicBezTo>
                  <a:cubicBezTo>
                    <a:pt x="1562" y="1619"/>
                    <a:pt x="1" y="253"/>
                    <a:pt x="1" y="253"/>
                  </a:cubicBezTo>
                  <a:lnTo>
                    <a:pt x="1" y="253"/>
                  </a:lnTo>
                  <a:lnTo>
                    <a:pt x="620" y="4006"/>
                  </a:lnTo>
                  <a:lnTo>
                    <a:pt x="4121" y="4477"/>
                  </a:lnTo>
                  <a:lnTo>
                    <a:pt x="5315" y="1424"/>
                  </a:lnTo>
                  <a:lnTo>
                    <a:pt x="3467" y="191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36"/>
          <p:cNvSpPr txBox="1"/>
          <p:nvPr>
            <p:ph idx="2" type="body"/>
          </p:nvPr>
        </p:nvSpPr>
        <p:spPr>
          <a:xfrm>
            <a:off x="4928400" y="1658477"/>
            <a:ext cx="2701200" cy="24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li Medium"/>
              <a:buAutoNum type="arabicPeriod"/>
            </a:pPr>
            <a:r>
              <a:t/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ali Medium"/>
              <a:buAutoNum type="arabicPeriod"/>
            </a:pPr>
            <a:r>
              <a:t/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li Medium"/>
              <a:buAutoNum type="arabicPeriod"/>
            </a:pPr>
            <a:r>
              <a:t/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ali Medium"/>
              <a:buAutoNum type="arabicPeriod"/>
            </a:pPr>
            <a:r>
              <a:t/>
            </a:r>
            <a:endParaRPr/>
          </a:p>
        </p:txBody>
      </p:sp>
      <p:sp>
        <p:nvSpPr>
          <p:cNvPr id="1091" name="Google Shape;1091;p36"/>
          <p:cNvSpPr txBox="1"/>
          <p:nvPr>
            <p:ph type="title"/>
          </p:nvPr>
        </p:nvSpPr>
        <p:spPr>
          <a:xfrm>
            <a:off x="4670775" y="555225"/>
            <a:ext cx="32835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TEAM</a:t>
            </a:r>
            <a:endParaRPr sz="3900"/>
          </a:p>
        </p:txBody>
      </p:sp>
      <p:cxnSp>
        <p:nvCxnSpPr>
          <p:cNvPr id="1092" name="Google Shape;1092;p36"/>
          <p:cNvCxnSpPr/>
          <p:nvPr/>
        </p:nvCxnSpPr>
        <p:spPr>
          <a:xfrm flipH="1" rot="10800000">
            <a:off x="5476875" y="2054632"/>
            <a:ext cx="3373200" cy="1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93" name="Google Shape;1093;p36"/>
          <p:cNvCxnSpPr/>
          <p:nvPr/>
        </p:nvCxnSpPr>
        <p:spPr>
          <a:xfrm flipH="1" rot="10800000">
            <a:off x="5476875" y="2847472"/>
            <a:ext cx="2119200" cy="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94" name="Google Shape;1094;p36"/>
          <p:cNvCxnSpPr/>
          <p:nvPr/>
        </p:nvCxnSpPr>
        <p:spPr>
          <a:xfrm flipH="1" rot="10800000">
            <a:off x="5476875" y="3532012"/>
            <a:ext cx="2473500" cy="1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95" name="Google Shape;1095;p36"/>
          <p:cNvCxnSpPr/>
          <p:nvPr/>
        </p:nvCxnSpPr>
        <p:spPr>
          <a:xfrm flipH="1" rot="10800000">
            <a:off x="5476875" y="4243852"/>
            <a:ext cx="1466100" cy="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096" name="Google Shape;10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150" y="541225"/>
            <a:ext cx="3703500" cy="37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097;p36"/>
          <p:cNvSpPr txBox="1"/>
          <p:nvPr/>
        </p:nvSpPr>
        <p:spPr>
          <a:xfrm>
            <a:off x="5357175" y="2427175"/>
            <a:ext cx="221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Comisión Directiva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98" name="Google Shape;1098;p36"/>
          <p:cNvSpPr txBox="1"/>
          <p:nvPr/>
        </p:nvSpPr>
        <p:spPr>
          <a:xfrm>
            <a:off x="2117250" y="4252550"/>
            <a:ext cx="1053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Fuente: </a:t>
            </a:r>
            <a:r>
              <a:rPr lang="en" sz="500" u="sng">
                <a:solidFill>
                  <a:schemeClr val="hlink"/>
                </a:solidFill>
                <a:hlinkClick r:id="rId4"/>
              </a:rPr>
              <a:t>https://bit.ly/2SkVf9o</a:t>
            </a:r>
            <a:r>
              <a:rPr lang="en" sz="500"/>
              <a:t> </a:t>
            </a:r>
            <a:endParaRPr sz="500"/>
          </a:p>
        </p:txBody>
      </p:sp>
      <p:sp>
        <p:nvSpPr>
          <p:cNvPr id="1099" name="Google Shape;1099;p36"/>
          <p:cNvSpPr txBox="1"/>
          <p:nvPr/>
        </p:nvSpPr>
        <p:spPr>
          <a:xfrm>
            <a:off x="5369400" y="1658475"/>
            <a:ext cx="353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20 apicultores -  300 colmenas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0" name="Google Shape;1100;p36"/>
          <p:cNvSpPr txBox="1"/>
          <p:nvPr/>
        </p:nvSpPr>
        <p:spPr>
          <a:xfrm>
            <a:off x="5329900" y="3856300"/>
            <a:ext cx="174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Responsables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1" name="Google Shape;1101;p36"/>
          <p:cNvSpPr txBox="1"/>
          <p:nvPr/>
        </p:nvSpPr>
        <p:spPr>
          <a:xfrm>
            <a:off x="5357175" y="3157550"/>
            <a:ext cx="26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Conocimientos previos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37"/>
          <p:cNvSpPr txBox="1"/>
          <p:nvPr>
            <p:ph idx="1" type="subTitle"/>
          </p:nvPr>
        </p:nvSpPr>
        <p:spPr>
          <a:xfrm>
            <a:off x="5486750" y="3878375"/>
            <a:ext cx="3224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Gobernación</a:t>
            </a:r>
            <a:r>
              <a:rPr b="1" lang="en" sz="1900"/>
              <a:t> de Caazapá</a:t>
            </a:r>
            <a:endParaRPr b="1" sz="1900"/>
          </a:p>
        </p:txBody>
      </p:sp>
      <p:grpSp>
        <p:nvGrpSpPr>
          <p:cNvPr id="1107" name="Google Shape;1107;p37"/>
          <p:cNvGrpSpPr/>
          <p:nvPr/>
        </p:nvGrpSpPr>
        <p:grpSpPr>
          <a:xfrm>
            <a:off x="1111464" y="1722945"/>
            <a:ext cx="4322893" cy="1868159"/>
            <a:chOff x="1102675" y="1609975"/>
            <a:chExt cx="5276325" cy="2150275"/>
          </a:xfrm>
        </p:grpSpPr>
        <p:sp>
          <p:nvSpPr>
            <p:cNvPr id="1108" name="Google Shape;1108;p37"/>
            <p:cNvSpPr/>
            <p:nvPr/>
          </p:nvSpPr>
          <p:spPr>
            <a:xfrm>
              <a:off x="1102675" y="1609975"/>
              <a:ext cx="1034294" cy="1485586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accent2"/>
                  </a:solidFill>
                  <a:latin typeface="Mali;600"/>
                </a:rPr>
                <a:t>L</a:t>
              </a:r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1585600" y="1658922"/>
              <a:ext cx="1107800" cy="1025556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accent3"/>
                  </a:solidFill>
                  <a:latin typeface="Mali;600"/>
                </a:rPr>
                <a:t>a</a:t>
              </a:r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2951972" y="2245205"/>
              <a:ext cx="1437974" cy="1515046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accent2"/>
                  </a:solidFill>
                  <a:latin typeface="Mali;600"/>
                </a:rPr>
                <a:t>M</a:t>
              </a:r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4528632" y="2025261"/>
              <a:ext cx="346056" cy="1406069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accent3"/>
                  </a:solidFill>
                  <a:latin typeface="Mali;600"/>
                </a:rPr>
                <a:t>i</a:t>
              </a:r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4874697" y="2546366"/>
              <a:ext cx="1110666" cy="1098408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accent2"/>
                  </a:solidFill>
                  <a:latin typeface="Mali;600"/>
                </a:rPr>
                <a:t>e</a:t>
              </a:r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6108908" y="1871847"/>
              <a:ext cx="270092" cy="1593274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accent3"/>
                  </a:solidFill>
                  <a:latin typeface="Mali;600"/>
                </a:rPr>
                <a:t>l</a:t>
              </a:r>
            </a:p>
          </p:txBody>
        </p:sp>
      </p:grpSp>
      <p:sp>
        <p:nvSpPr>
          <p:cNvPr id="1114" name="Google Shape;1114;p37"/>
          <p:cNvSpPr txBox="1"/>
          <p:nvPr>
            <p:ph idx="1" type="subTitle"/>
          </p:nvPr>
        </p:nvSpPr>
        <p:spPr>
          <a:xfrm>
            <a:off x="5783000" y="4272500"/>
            <a:ext cx="2632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Alimentación Escolar</a:t>
            </a:r>
            <a:endParaRPr b="1"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8"/>
          <p:cNvSpPr txBox="1"/>
          <p:nvPr>
            <p:ph idx="4" type="title"/>
          </p:nvPr>
        </p:nvSpPr>
        <p:spPr>
          <a:xfrm>
            <a:off x="466725" y="355650"/>
            <a:ext cx="82107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</a:t>
            </a:r>
            <a:endParaRPr/>
          </a:p>
        </p:txBody>
      </p:sp>
      <p:sp>
        <p:nvSpPr>
          <p:cNvPr id="1120" name="Google Shape;1120;p38"/>
          <p:cNvSpPr txBox="1"/>
          <p:nvPr>
            <p:ph idx="2" type="ctrTitle"/>
          </p:nvPr>
        </p:nvSpPr>
        <p:spPr>
          <a:xfrm flipH="1">
            <a:off x="1953004" y="2941769"/>
            <a:ext cx="1817700" cy="4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Económico</a:t>
            </a:r>
            <a:endParaRPr/>
          </a:p>
        </p:txBody>
      </p:sp>
      <p:sp>
        <p:nvSpPr>
          <p:cNvPr id="1121" name="Google Shape;1121;p38"/>
          <p:cNvSpPr txBox="1"/>
          <p:nvPr>
            <p:ph idx="3" type="subTitle"/>
          </p:nvPr>
        </p:nvSpPr>
        <p:spPr>
          <a:xfrm flipH="1">
            <a:off x="1208700" y="3312050"/>
            <a:ext cx="3134700" cy="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</a:t>
            </a:r>
            <a:r>
              <a:rPr lang="en" sz="1800"/>
              <a:t>alta de empleo/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Escaso ingreso económico.</a:t>
            </a:r>
            <a:endParaRPr sz="1800"/>
          </a:p>
        </p:txBody>
      </p:sp>
      <p:sp>
        <p:nvSpPr>
          <p:cNvPr id="1122" name="Google Shape;1122;p38"/>
          <p:cNvSpPr txBox="1"/>
          <p:nvPr>
            <p:ph type="ctrTitle"/>
          </p:nvPr>
        </p:nvSpPr>
        <p:spPr>
          <a:xfrm flipH="1">
            <a:off x="5097925" y="2941775"/>
            <a:ext cx="2303100" cy="4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Alimenticio</a:t>
            </a:r>
            <a:endParaRPr/>
          </a:p>
        </p:txBody>
      </p:sp>
      <p:sp>
        <p:nvSpPr>
          <p:cNvPr id="1123" name="Google Shape;1123;p38"/>
          <p:cNvSpPr txBox="1"/>
          <p:nvPr>
            <p:ph idx="1" type="subTitle"/>
          </p:nvPr>
        </p:nvSpPr>
        <p:spPr>
          <a:xfrm flipH="1">
            <a:off x="4841900" y="3312048"/>
            <a:ext cx="28491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</a:t>
            </a:r>
            <a:r>
              <a:rPr lang="en" sz="1800"/>
              <a:t>ala alimentación en edad escolar.</a:t>
            </a:r>
            <a:endParaRPr sz="1800"/>
          </a:p>
        </p:txBody>
      </p:sp>
      <p:grpSp>
        <p:nvGrpSpPr>
          <p:cNvPr id="1124" name="Google Shape;1124;p38"/>
          <p:cNvGrpSpPr/>
          <p:nvPr/>
        </p:nvGrpSpPr>
        <p:grpSpPr>
          <a:xfrm>
            <a:off x="2260155" y="1566053"/>
            <a:ext cx="921073" cy="942061"/>
            <a:chOff x="2193678" y="1566053"/>
            <a:chExt cx="921073" cy="942061"/>
          </a:xfrm>
        </p:grpSpPr>
        <p:sp>
          <p:nvSpPr>
            <p:cNvPr id="1125" name="Google Shape;1125;p38"/>
            <p:cNvSpPr/>
            <p:nvPr/>
          </p:nvSpPr>
          <p:spPr>
            <a:xfrm>
              <a:off x="2441137" y="1669200"/>
              <a:ext cx="353424" cy="838914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>
                    <a:noFill/>
                  </a:ln>
                  <a:solidFill>
                    <a:schemeClr val="accent2"/>
                  </a:solidFill>
                  <a:latin typeface="Mali"/>
                </a:rPr>
                <a:t>1</a:t>
              </a:r>
            </a:p>
          </p:txBody>
        </p:sp>
        <p:sp>
          <p:nvSpPr>
            <p:cNvPr id="1126" name="Google Shape;1126;p38"/>
            <p:cNvSpPr/>
            <p:nvPr/>
          </p:nvSpPr>
          <p:spPr>
            <a:xfrm rot="6064621">
              <a:off x="2859210" y="1620073"/>
              <a:ext cx="257682" cy="207764"/>
            </a:xfrm>
            <a:custGeom>
              <a:rect b="b" l="l" r="r" t="t"/>
              <a:pathLst>
                <a:path extrusionOk="0" h="6264" w="7769">
                  <a:moveTo>
                    <a:pt x="3470" y="0"/>
                  </a:moveTo>
                  <a:cubicBezTo>
                    <a:pt x="3015" y="0"/>
                    <a:pt x="2563" y="164"/>
                    <a:pt x="2146" y="537"/>
                  </a:cubicBezTo>
                  <a:cubicBezTo>
                    <a:pt x="0" y="2442"/>
                    <a:pt x="2043" y="4450"/>
                    <a:pt x="3409" y="5357"/>
                  </a:cubicBezTo>
                  <a:cubicBezTo>
                    <a:pt x="4384" y="6000"/>
                    <a:pt x="6852" y="6264"/>
                    <a:pt x="6852" y="6264"/>
                  </a:cubicBezTo>
                  <a:cubicBezTo>
                    <a:pt x="7768" y="3544"/>
                    <a:pt x="5584" y="0"/>
                    <a:pt x="3470" y="0"/>
                  </a:cubicBezTo>
                  <a:close/>
                </a:path>
              </a:pathLst>
            </a:custGeom>
            <a:solidFill>
              <a:srgbClr val="80E8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 rot="-2020614">
              <a:off x="2229661" y="1620065"/>
              <a:ext cx="257690" cy="207771"/>
            </a:xfrm>
            <a:custGeom>
              <a:rect b="b" l="l" r="r" t="t"/>
              <a:pathLst>
                <a:path extrusionOk="0" h="6264" w="7769">
                  <a:moveTo>
                    <a:pt x="3470" y="0"/>
                  </a:moveTo>
                  <a:cubicBezTo>
                    <a:pt x="3015" y="0"/>
                    <a:pt x="2563" y="164"/>
                    <a:pt x="2146" y="537"/>
                  </a:cubicBezTo>
                  <a:cubicBezTo>
                    <a:pt x="0" y="2442"/>
                    <a:pt x="2043" y="4450"/>
                    <a:pt x="3409" y="5357"/>
                  </a:cubicBezTo>
                  <a:cubicBezTo>
                    <a:pt x="4384" y="6000"/>
                    <a:pt x="6852" y="6264"/>
                    <a:pt x="6852" y="6264"/>
                  </a:cubicBezTo>
                  <a:cubicBezTo>
                    <a:pt x="7768" y="3544"/>
                    <a:pt x="5584" y="0"/>
                    <a:pt x="3470" y="0"/>
                  </a:cubicBezTo>
                  <a:close/>
                </a:path>
              </a:pathLst>
            </a:custGeom>
            <a:solidFill>
              <a:srgbClr val="80E8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38"/>
          <p:cNvGrpSpPr/>
          <p:nvPr/>
        </p:nvGrpSpPr>
        <p:grpSpPr>
          <a:xfrm>
            <a:off x="5640728" y="1674862"/>
            <a:ext cx="1217486" cy="870358"/>
            <a:chOff x="5670574" y="1674862"/>
            <a:chExt cx="1217486" cy="870358"/>
          </a:xfrm>
        </p:grpSpPr>
        <p:sp>
          <p:nvSpPr>
            <p:cNvPr id="1129" name="Google Shape;1129;p38"/>
            <p:cNvSpPr/>
            <p:nvPr/>
          </p:nvSpPr>
          <p:spPr>
            <a:xfrm>
              <a:off x="5978090" y="1674862"/>
              <a:ext cx="602455" cy="870358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>
                    <a:noFill/>
                  </a:ln>
                  <a:solidFill>
                    <a:schemeClr val="accent3"/>
                  </a:solidFill>
                  <a:latin typeface="Mali"/>
                </a:rPr>
                <a:t>2</a:t>
              </a:r>
            </a:p>
          </p:txBody>
        </p:sp>
        <p:sp>
          <p:nvSpPr>
            <p:cNvPr id="1130" name="Google Shape;1130;p38"/>
            <p:cNvSpPr/>
            <p:nvPr/>
          </p:nvSpPr>
          <p:spPr>
            <a:xfrm rot="8311391">
              <a:off x="6593888" y="1876625"/>
              <a:ext cx="257680" cy="207762"/>
            </a:xfrm>
            <a:custGeom>
              <a:rect b="b" l="l" r="r" t="t"/>
              <a:pathLst>
                <a:path extrusionOk="0" h="6264" w="7769">
                  <a:moveTo>
                    <a:pt x="3470" y="0"/>
                  </a:moveTo>
                  <a:cubicBezTo>
                    <a:pt x="3015" y="0"/>
                    <a:pt x="2563" y="164"/>
                    <a:pt x="2146" y="537"/>
                  </a:cubicBezTo>
                  <a:cubicBezTo>
                    <a:pt x="0" y="2442"/>
                    <a:pt x="2043" y="4450"/>
                    <a:pt x="3409" y="5357"/>
                  </a:cubicBezTo>
                  <a:cubicBezTo>
                    <a:pt x="4384" y="6000"/>
                    <a:pt x="6852" y="6264"/>
                    <a:pt x="6852" y="6264"/>
                  </a:cubicBezTo>
                  <a:cubicBezTo>
                    <a:pt x="7768" y="3544"/>
                    <a:pt x="5584" y="0"/>
                    <a:pt x="34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 rot="-3649375">
              <a:off x="5695246" y="1896106"/>
              <a:ext cx="257686" cy="207768"/>
            </a:xfrm>
            <a:custGeom>
              <a:rect b="b" l="l" r="r" t="t"/>
              <a:pathLst>
                <a:path extrusionOk="0" h="6264" w="7769">
                  <a:moveTo>
                    <a:pt x="3470" y="0"/>
                  </a:moveTo>
                  <a:cubicBezTo>
                    <a:pt x="3015" y="0"/>
                    <a:pt x="2563" y="164"/>
                    <a:pt x="2146" y="537"/>
                  </a:cubicBezTo>
                  <a:cubicBezTo>
                    <a:pt x="0" y="2442"/>
                    <a:pt x="2043" y="4450"/>
                    <a:pt x="3409" y="5357"/>
                  </a:cubicBezTo>
                  <a:cubicBezTo>
                    <a:pt x="4384" y="6000"/>
                    <a:pt x="6852" y="6264"/>
                    <a:pt x="6852" y="6264"/>
                  </a:cubicBezTo>
                  <a:cubicBezTo>
                    <a:pt x="7768" y="3544"/>
                    <a:pt x="5584" y="0"/>
                    <a:pt x="34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2" name="Google Shape;1132;p38"/>
          <p:cNvSpPr/>
          <p:nvPr/>
        </p:nvSpPr>
        <p:spPr>
          <a:xfrm>
            <a:off x="-266700" y="2013250"/>
            <a:ext cx="2705100" cy="304800"/>
          </a:xfrm>
          <a:custGeom>
            <a:rect b="b" l="l" r="r" t="t"/>
            <a:pathLst>
              <a:path extrusionOk="0" h="12192" w="108204">
                <a:moveTo>
                  <a:pt x="0" y="0"/>
                </a:moveTo>
                <a:cubicBezTo>
                  <a:pt x="4605" y="6907"/>
                  <a:pt x="13415" y="12192"/>
                  <a:pt x="21717" y="12192"/>
                </a:cubicBezTo>
                <a:cubicBezTo>
                  <a:pt x="32119" y="12192"/>
                  <a:pt x="41137" y="4138"/>
                  <a:pt x="51435" y="2667"/>
                </a:cubicBezTo>
                <a:cubicBezTo>
                  <a:pt x="59943" y="1452"/>
                  <a:pt x="67311" y="9834"/>
                  <a:pt x="75819" y="11049"/>
                </a:cubicBezTo>
                <a:cubicBezTo>
                  <a:pt x="86827" y="12622"/>
                  <a:pt x="98258" y="8021"/>
                  <a:pt x="108204" y="304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133" name="Google Shape;1133;p38"/>
          <p:cNvSpPr/>
          <p:nvPr/>
        </p:nvSpPr>
        <p:spPr>
          <a:xfrm>
            <a:off x="6589475" y="1970601"/>
            <a:ext cx="2916387" cy="368236"/>
          </a:xfrm>
          <a:custGeom>
            <a:rect b="b" l="l" r="r" t="t"/>
            <a:pathLst>
              <a:path extrusionOk="0" h="13670" w="112776">
                <a:moveTo>
                  <a:pt x="0" y="6223"/>
                </a:moveTo>
                <a:cubicBezTo>
                  <a:pt x="7964" y="14187"/>
                  <a:pt x="23749" y="16002"/>
                  <a:pt x="33528" y="10414"/>
                </a:cubicBezTo>
                <a:cubicBezTo>
                  <a:pt x="36195" y="8890"/>
                  <a:pt x="37743" y="1270"/>
                  <a:pt x="34671" y="1270"/>
                </a:cubicBezTo>
                <a:cubicBezTo>
                  <a:pt x="33080" y="1270"/>
                  <a:pt x="31948" y="3931"/>
                  <a:pt x="32385" y="5461"/>
                </a:cubicBezTo>
                <a:cubicBezTo>
                  <a:pt x="34484" y="12808"/>
                  <a:pt x="46919" y="12638"/>
                  <a:pt x="54483" y="11557"/>
                </a:cubicBezTo>
                <a:cubicBezTo>
                  <a:pt x="65021" y="10052"/>
                  <a:pt x="74144" y="2977"/>
                  <a:pt x="84582" y="889"/>
                </a:cubicBezTo>
                <a:cubicBezTo>
                  <a:pt x="93819" y="-958"/>
                  <a:pt x="103638" y="509"/>
                  <a:pt x="112776" y="2794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39"/>
          <p:cNvSpPr txBox="1"/>
          <p:nvPr>
            <p:ph type="ctrTitle"/>
          </p:nvPr>
        </p:nvSpPr>
        <p:spPr>
          <a:xfrm flipH="1">
            <a:off x="1092625" y="2127100"/>
            <a:ext cx="37362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—</a:t>
            </a:r>
            <a:r>
              <a:rPr lang="en" sz="1500"/>
              <a:t>Bethania Machuca, MSPyBS, 2021</a:t>
            </a:r>
            <a:endParaRPr sz="1500"/>
          </a:p>
        </p:txBody>
      </p:sp>
      <p:sp>
        <p:nvSpPr>
          <p:cNvPr id="1139" name="Google Shape;1139;p39"/>
          <p:cNvSpPr txBox="1"/>
          <p:nvPr>
            <p:ph idx="1" type="subTitle"/>
          </p:nvPr>
        </p:nvSpPr>
        <p:spPr>
          <a:xfrm flipH="1">
            <a:off x="1092625" y="782450"/>
            <a:ext cx="3736200" cy="13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</a:t>
            </a:r>
            <a:r>
              <a:rPr lang="en"/>
              <a:t>odo lo que el niño consume en la etapa de desarrollo marca su futuro como adulto” .</a:t>
            </a:r>
            <a:endParaRPr/>
          </a:p>
        </p:txBody>
      </p:sp>
      <p:grpSp>
        <p:nvGrpSpPr>
          <p:cNvPr id="1140" name="Google Shape;1140;p39"/>
          <p:cNvGrpSpPr/>
          <p:nvPr/>
        </p:nvGrpSpPr>
        <p:grpSpPr>
          <a:xfrm flipH="1">
            <a:off x="2106396" y="3271107"/>
            <a:ext cx="1052997" cy="1151254"/>
            <a:chOff x="5949775" y="2481625"/>
            <a:chExt cx="407775" cy="445825"/>
          </a:xfrm>
        </p:grpSpPr>
        <p:sp>
          <p:nvSpPr>
            <p:cNvPr id="1141" name="Google Shape;1141;p39"/>
            <p:cNvSpPr/>
            <p:nvPr/>
          </p:nvSpPr>
          <p:spPr>
            <a:xfrm>
              <a:off x="5949775" y="2746875"/>
              <a:ext cx="72925" cy="42200"/>
            </a:xfrm>
            <a:custGeom>
              <a:rect b="b" l="l" r="r" t="t"/>
              <a:pathLst>
                <a:path extrusionOk="0" h="1688" w="2917">
                  <a:moveTo>
                    <a:pt x="2916" y="0"/>
                  </a:moveTo>
                  <a:lnTo>
                    <a:pt x="1" y="849"/>
                  </a:lnTo>
                  <a:lnTo>
                    <a:pt x="2916" y="1687"/>
                  </a:lnTo>
                  <a:lnTo>
                    <a:pt x="2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6061400" y="2481625"/>
              <a:ext cx="176625" cy="179175"/>
            </a:xfrm>
            <a:custGeom>
              <a:rect b="b" l="l" r="r" t="t"/>
              <a:pathLst>
                <a:path extrusionOk="0" h="7167" w="7065">
                  <a:moveTo>
                    <a:pt x="3451" y="1"/>
                  </a:moveTo>
                  <a:cubicBezTo>
                    <a:pt x="3204" y="1"/>
                    <a:pt x="2945" y="49"/>
                    <a:pt x="2675" y="154"/>
                  </a:cubicBezTo>
                  <a:cubicBezTo>
                    <a:pt x="1" y="1187"/>
                    <a:pt x="1206" y="3781"/>
                    <a:pt x="2158" y="5112"/>
                  </a:cubicBezTo>
                  <a:cubicBezTo>
                    <a:pt x="2858" y="6065"/>
                    <a:pt x="5085" y="7167"/>
                    <a:pt x="5085" y="7167"/>
                  </a:cubicBezTo>
                  <a:cubicBezTo>
                    <a:pt x="7064" y="4719"/>
                    <a:pt x="5876" y="1"/>
                    <a:pt x="3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6060875" y="2857825"/>
              <a:ext cx="34425" cy="62000"/>
            </a:xfrm>
            <a:custGeom>
              <a:rect b="b" l="l" r="r" t="t"/>
              <a:pathLst>
                <a:path extrusionOk="0" h="2480" w="1377">
                  <a:moveTo>
                    <a:pt x="954" y="0"/>
                  </a:moveTo>
                  <a:cubicBezTo>
                    <a:pt x="814" y="0"/>
                    <a:pt x="670" y="71"/>
                    <a:pt x="607" y="233"/>
                  </a:cubicBezTo>
                  <a:cubicBezTo>
                    <a:pt x="377" y="819"/>
                    <a:pt x="182" y="1427"/>
                    <a:pt x="56" y="2047"/>
                  </a:cubicBezTo>
                  <a:cubicBezTo>
                    <a:pt x="1" y="2309"/>
                    <a:pt x="219" y="2480"/>
                    <a:pt x="422" y="2480"/>
                  </a:cubicBezTo>
                  <a:cubicBezTo>
                    <a:pt x="557" y="2480"/>
                    <a:pt x="685" y="2404"/>
                    <a:pt x="722" y="2230"/>
                  </a:cubicBezTo>
                  <a:cubicBezTo>
                    <a:pt x="859" y="1611"/>
                    <a:pt x="1043" y="1002"/>
                    <a:pt x="1273" y="417"/>
                  </a:cubicBezTo>
                  <a:cubicBezTo>
                    <a:pt x="1377" y="166"/>
                    <a:pt x="1169" y="0"/>
                    <a:pt x="9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6123225" y="2865225"/>
              <a:ext cx="20400" cy="62225"/>
            </a:xfrm>
            <a:custGeom>
              <a:rect b="b" l="l" r="r" t="t"/>
              <a:pathLst>
                <a:path extrusionOk="0" h="2489" w="816">
                  <a:moveTo>
                    <a:pt x="473" y="0"/>
                  </a:moveTo>
                  <a:cubicBezTo>
                    <a:pt x="299" y="0"/>
                    <a:pt x="121" y="109"/>
                    <a:pt x="110" y="327"/>
                  </a:cubicBezTo>
                  <a:cubicBezTo>
                    <a:pt x="87" y="936"/>
                    <a:pt x="53" y="1544"/>
                    <a:pt x="18" y="2152"/>
                  </a:cubicBezTo>
                  <a:cubicBezTo>
                    <a:pt x="1" y="2376"/>
                    <a:pt x="164" y="2488"/>
                    <a:pt x="337" y="2488"/>
                  </a:cubicBezTo>
                  <a:cubicBezTo>
                    <a:pt x="509" y="2488"/>
                    <a:pt x="690" y="2376"/>
                    <a:pt x="707" y="2152"/>
                  </a:cubicBezTo>
                  <a:cubicBezTo>
                    <a:pt x="741" y="1544"/>
                    <a:pt x="776" y="936"/>
                    <a:pt x="810" y="327"/>
                  </a:cubicBezTo>
                  <a:cubicBezTo>
                    <a:pt x="816" y="109"/>
                    <a:pt x="646" y="0"/>
                    <a:pt x="4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6197975" y="2865225"/>
              <a:ext cx="24825" cy="62125"/>
            </a:xfrm>
            <a:custGeom>
              <a:rect b="b" l="l" r="r" t="t"/>
              <a:pathLst>
                <a:path extrusionOk="0" h="2485" w="993">
                  <a:moveTo>
                    <a:pt x="344" y="0"/>
                  </a:moveTo>
                  <a:cubicBezTo>
                    <a:pt x="170" y="0"/>
                    <a:pt x="1" y="109"/>
                    <a:pt x="12" y="327"/>
                  </a:cubicBezTo>
                  <a:cubicBezTo>
                    <a:pt x="35" y="970"/>
                    <a:pt x="127" y="1613"/>
                    <a:pt x="265" y="2244"/>
                  </a:cubicBezTo>
                  <a:cubicBezTo>
                    <a:pt x="305" y="2412"/>
                    <a:pt x="434" y="2485"/>
                    <a:pt x="568" y="2485"/>
                  </a:cubicBezTo>
                  <a:cubicBezTo>
                    <a:pt x="774" y="2485"/>
                    <a:pt x="993" y="2313"/>
                    <a:pt x="930" y="2049"/>
                  </a:cubicBezTo>
                  <a:cubicBezTo>
                    <a:pt x="804" y="1487"/>
                    <a:pt x="724" y="913"/>
                    <a:pt x="701" y="327"/>
                  </a:cubicBezTo>
                  <a:cubicBezTo>
                    <a:pt x="695" y="109"/>
                    <a:pt x="517" y="0"/>
                    <a:pt x="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6246675" y="2860325"/>
              <a:ext cx="35175" cy="56050"/>
            </a:xfrm>
            <a:custGeom>
              <a:rect b="b" l="l" r="r" t="t"/>
              <a:pathLst>
                <a:path extrusionOk="0" h="2242" w="1407">
                  <a:moveTo>
                    <a:pt x="465" y="0"/>
                  </a:moveTo>
                  <a:cubicBezTo>
                    <a:pt x="244" y="0"/>
                    <a:pt x="1" y="252"/>
                    <a:pt x="119" y="535"/>
                  </a:cubicBezTo>
                  <a:cubicBezTo>
                    <a:pt x="325" y="1006"/>
                    <a:pt x="509" y="1499"/>
                    <a:pt x="658" y="1993"/>
                  </a:cubicBezTo>
                  <a:cubicBezTo>
                    <a:pt x="708" y="2167"/>
                    <a:pt x="847" y="2242"/>
                    <a:pt x="986" y="2242"/>
                  </a:cubicBezTo>
                  <a:cubicBezTo>
                    <a:pt x="1195" y="2242"/>
                    <a:pt x="1407" y="2071"/>
                    <a:pt x="1324" y="1809"/>
                  </a:cubicBezTo>
                  <a:cubicBezTo>
                    <a:pt x="1152" y="1258"/>
                    <a:pt x="956" y="707"/>
                    <a:pt x="715" y="179"/>
                  </a:cubicBezTo>
                  <a:cubicBezTo>
                    <a:pt x="661" y="53"/>
                    <a:pt x="565" y="0"/>
                    <a:pt x="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9"/>
            <p:cNvSpPr/>
            <p:nvPr/>
          </p:nvSpPr>
          <p:spPr>
            <a:xfrm>
              <a:off x="6096700" y="2834375"/>
              <a:ext cx="76625" cy="48225"/>
            </a:xfrm>
            <a:custGeom>
              <a:rect b="b" l="l" r="r" t="t"/>
              <a:pathLst>
                <a:path extrusionOk="0" h="1929" w="3065">
                  <a:moveTo>
                    <a:pt x="0" y="1"/>
                  </a:moveTo>
                  <a:lnTo>
                    <a:pt x="0" y="1"/>
                  </a:lnTo>
                  <a:cubicBezTo>
                    <a:pt x="126" y="586"/>
                    <a:pt x="299" y="1171"/>
                    <a:pt x="494" y="1734"/>
                  </a:cubicBezTo>
                  <a:cubicBezTo>
                    <a:pt x="953" y="1871"/>
                    <a:pt x="1423" y="1929"/>
                    <a:pt x="1894" y="1929"/>
                  </a:cubicBezTo>
                  <a:lnTo>
                    <a:pt x="3065" y="1929"/>
                  </a:lnTo>
                  <a:cubicBezTo>
                    <a:pt x="2881" y="1401"/>
                    <a:pt x="2743" y="873"/>
                    <a:pt x="2629" y="322"/>
                  </a:cubicBezTo>
                  <a:cubicBezTo>
                    <a:pt x="1745" y="288"/>
                    <a:pt x="873" y="173"/>
                    <a:pt x="0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6081200" y="2625200"/>
              <a:ext cx="88975" cy="217225"/>
            </a:xfrm>
            <a:custGeom>
              <a:rect b="b" l="l" r="r" t="t"/>
              <a:pathLst>
                <a:path extrusionOk="0" h="8689" w="3559">
                  <a:moveTo>
                    <a:pt x="2514" y="1"/>
                  </a:moveTo>
                  <a:cubicBezTo>
                    <a:pt x="2009" y="1"/>
                    <a:pt x="1493" y="81"/>
                    <a:pt x="1010" y="230"/>
                  </a:cubicBezTo>
                  <a:cubicBezTo>
                    <a:pt x="138" y="2859"/>
                    <a:pt x="0" y="5670"/>
                    <a:pt x="609" y="8368"/>
                  </a:cubicBezTo>
                  <a:cubicBezTo>
                    <a:pt x="1481" y="8540"/>
                    <a:pt x="2365" y="8655"/>
                    <a:pt x="3249" y="8689"/>
                  </a:cubicBezTo>
                  <a:cubicBezTo>
                    <a:pt x="2663" y="5889"/>
                    <a:pt x="2916" y="2847"/>
                    <a:pt x="3558" y="1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6031550" y="2816025"/>
              <a:ext cx="77500" cy="61700"/>
            </a:xfrm>
            <a:custGeom>
              <a:rect b="b" l="l" r="r" t="t"/>
              <a:pathLst>
                <a:path extrusionOk="0" h="2468" w="3100">
                  <a:moveTo>
                    <a:pt x="1" y="0"/>
                  </a:moveTo>
                  <a:cubicBezTo>
                    <a:pt x="667" y="1205"/>
                    <a:pt x="1780" y="2089"/>
                    <a:pt x="3100" y="2468"/>
                  </a:cubicBezTo>
                  <a:cubicBezTo>
                    <a:pt x="2893" y="1905"/>
                    <a:pt x="2732" y="1320"/>
                    <a:pt x="2595" y="735"/>
                  </a:cubicBezTo>
                  <a:cubicBezTo>
                    <a:pt x="1711" y="562"/>
                    <a:pt x="850" y="31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6015500" y="2630950"/>
              <a:ext cx="90975" cy="203450"/>
            </a:xfrm>
            <a:custGeom>
              <a:rect b="b" l="l" r="r" t="t"/>
              <a:pathLst>
                <a:path extrusionOk="0" h="8138" w="3639">
                  <a:moveTo>
                    <a:pt x="3638" y="0"/>
                  </a:moveTo>
                  <a:lnTo>
                    <a:pt x="3638" y="0"/>
                  </a:lnTo>
                  <a:cubicBezTo>
                    <a:pt x="1481" y="677"/>
                    <a:pt x="0" y="2663"/>
                    <a:pt x="0" y="4924"/>
                  </a:cubicBezTo>
                  <a:cubicBezTo>
                    <a:pt x="0" y="5796"/>
                    <a:pt x="218" y="6646"/>
                    <a:pt x="643" y="7403"/>
                  </a:cubicBezTo>
                  <a:cubicBezTo>
                    <a:pt x="1492" y="7713"/>
                    <a:pt x="2353" y="7965"/>
                    <a:pt x="3237" y="8138"/>
                  </a:cubicBezTo>
                  <a:cubicBezTo>
                    <a:pt x="2628" y="5440"/>
                    <a:pt x="2766" y="2629"/>
                    <a:pt x="36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6162400" y="2838400"/>
              <a:ext cx="86400" cy="44200"/>
            </a:xfrm>
            <a:custGeom>
              <a:rect b="b" l="l" r="r" t="t"/>
              <a:pathLst>
                <a:path extrusionOk="0" h="1768" w="3456">
                  <a:moveTo>
                    <a:pt x="3019" y="0"/>
                  </a:moveTo>
                  <a:cubicBezTo>
                    <a:pt x="2263" y="122"/>
                    <a:pt x="1500" y="178"/>
                    <a:pt x="736" y="178"/>
                  </a:cubicBezTo>
                  <a:cubicBezTo>
                    <a:pt x="491" y="178"/>
                    <a:pt x="246" y="172"/>
                    <a:pt x="1" y="161"/>
                  </a:cubicBezTo>
                  <a:lnTo>
                    <a:pt x="1" y="161"/>
                  </a:lnTo>
                  <a:cubicBezTo>
                    <a:pt x="104" y="712"/>
                    <a:pt x="253" y="1240"/>
                    <a:pt x="425" y="1768"/>
                  </a:cubicBezTo>
                  <a:lnTo>
                    <a:pt x="2652" y="1768"/>
                  </a:lnTo>
                  <a:cubicBezTo>
                    <a:pt x="2916" y="1768"/>
                    <a:pt x="3191" y="1756"/>
                    <a:pt x="3455" y="1710"/>
                  </a:cubicBezTo>
                  <a:cubicBezTo>
                    <a:pt x="3283" y="1148"/>
                    <a:pt x="3145" y="574"/>
                    <a:pt x="30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6147775" y="2625200"/>
              <a:ext cx="93850" cy="217650"/>
            </a:xfrm>
            <a:custGeom>
              <a:rect b="b" l="l" r="r" t="t"/>
              <a:pathLst>
                <a:path extrusionOk="0" h="8706" w="3754">
                  <a:moveTo>
                    <a:pt x="884" y="1"/>
                  </a:moveTo>
                  <a:cubicBezTo>
                    <a:pt x="253" y="2836"/>
                    <a:pt x="0" y="5889"/>
                    <a:pt x="574" y="8689"/>
                  </a:cubicBezTo>
                  <a:cubicBezTo>
                    <a:pt x="822" y="8700"/>
                    <a:pt x="1069" y="8706"/>
                    <a:pt x="1316" y="8706"/>
                  </a:cubicBezTo>
                  <a:cubicBezTo>
                    <a:pt x="2086" y="8706"/>
                    <a:pt x="2851" y="8650"/>
                    <a:pt x="3616" y="8528"/>
                  </a:cubicBezTo>
                  <a:cubicBezTo>
                    <a:pt x="3019" y="5739"/>
                    <a:pt x="2973" y="2847"/>
                    <a:pt x="3753" y="35"/>
                  </a:cubicBezTo>
                  <a:cubicBezTo>
                    <a:pt x="3581" y="12"/>
                    <a:pt x="3409" y="1"/>
                    <a:pt x="32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6222075" y="2626075"/>
              <a:ext cx="135475" cy="212350"/>
            </a:xfrm>
            <a:custGeom>
              <a:rect b="b" l="l" r="r" t="t"/>
              <a:pathLst>
                <a:path extrusionOk="0" h="8494" w="5419">
                  <a:moveTo>
                    <a:pt x="793" y="0"/>
                  </a:moveTo>
                  <a:cubicBezTo>
                    <a:pt x="1" y="2812"/>
                    <a:pt x="47" y="5704"/>
                    <a:pt x="644" y="8493"/>
                  </a:cubicBezTo>
                  <a:cubicBezTo>
                    <a:pt x="2285" y="8241"/>
                    <a:pt x="3834" y="7690"/>
                    <a:pt x="5131" y="6795"/>
                  </a:cubicBezTo>
                  <a:cubicBezTo>
                    <a:pt x="5326" y="6255"/>
                    <a:pt x="5418" y="5693"/>
                    <a:pt x="5418" y="5119"/>
                  </a:cubicBezTo>
                  <a:cubicBezTo>
                    <a:pt x="5407" y="2479"/>
                    <a:pt x="3410" y="264"/>
                    <a:pt x="793" y="0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6238150" y="2795925"/>
              <a:ext cx="112225" cy="85250"/>
            </a:xfrm>
            <a:custGeom>
              <a:rect b="b" l="l" r="r" t="t"/>
              <a:pathLst>
                <a:path extrusionOk="0" h="3410" w="4489">
                  <a:moveTo>
                    <a:pt x="4488" y="1"/>
                  </a:moveTo>
                  <a:lnTo>
                    <a:pt x="4488" y="1"/>
                  </a:lnTo>
                  <a:cubicBezTo>
                    <a:pt x="3180" y="896"/>
                    <a:pt x="1630" y="1447"/>
                    <a:pt x="1" y="1699"/>
                  </a:cubicBezTo>
                  <a:cubicBezTo>
                    <a:pt x="115" y="2273"/>
                    <a:pt x="265" y="2847"/>
                    <a:pt x="425" y="3409"/>
                  </a:cubicBezTo>
                  <a:cubicBezTo>
                    <a:pt x="2307" y="3099"/>
                    <a:pt x="3857" y="1803"/>
                    <a:pt x="4488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6284050" y="2722175"/>
              <a:ext cx="29300" cy="24900"/>
            </a:xfrm>
            <a:custGeom>
              <a:rect b="b" l="l" r="r" t="t"/>
              <a:pathLst>
                <a:path extrusionOk="0" h="996" w="1172">
                  <a:moveTo>
                    <a:pt x="667" y="1"/>
                  </a:moveTo>
                  <a:cubicBezTo>
                    <a:pt x="230" y="1"/>
                    <a:pt x="1" y="529"/>
                    <a:pt x="322" y="850"/>
                  </a:cubicBezTo>
                  <a:cubicBezTo>
                    <a:pt x="422" y="950"/>
                    <a:pt x="546" y="995"/>
                    <a:pt x="668" y="995"/>
                  </a:cubicBezTo>
                  <a:cubicBezTo>
                    <a:pt x="924" y="995"/>
                    <a:pt x="1172" y="798"/>
                    <a:pt x="1172" y="495"/>
                  </a:cubicBezTo>
                  <a:cubicBezTo>
                    <a:pt x="1172" y="219"/>
                    <a:pt x="942" y="1"/>
                    <a:pt x="6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6256525" y="2757775"/>
              <a:ext cx="68300" cy="58400"/>
            </a:xfrm>
            <a:custGeom>
              <a:rect b="b" l="l" r="r" t="t"/>
              <a:pathLst>
                <a:path extrusionOk="0" h="2336" w="2732">
                  <a:moveTo>
                    <a:pt x="1561" y="0"/>
                  </a:moveTo>
                  <a:cubicBezTo>
                    <a:pt x="528" y="0"/>
                    <a:pt x="0" y="1251"/>
                    <a:pt x="735" y="1986"/>
                  </a:cubicBezTo>
                  <a:cubicBezTo>
                    <a:pt x="976" y="2227"/>
                    <a:pt x="1271" y="2335"/>
                    <a:pt x="1559" y="2335"/>
                  </a:cubicBezTo>
                  <a:cubicBezTo>
                    <a:pt x="2160" y="2335"/>
                    <a:pt x="2732" y="1865"/>
                    <a:pt x="2732" y="1159"/>
                  </a:cubicBezTo>
                  <a:cubicBezTo>
                    <a:pt x="2732" y="517"/>
                    <a:pt x="2215" y="0"/>
                    <a:pt x="1561" y="0"/>
                  </a:cubicBezTo>
                  <a:close/>
                </a:path>
              </a:pathLst>
            </a:custGeom>
            <a:solidFill>
              <a:srgbClr val="F7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6005725" y="2504325"/>
              <a:ext cx="194025" cy="156475"/>
            </a:xfrm>
            <a:custGeom>
              <a:rect b="b" l="l" r="r" t="t"/>
              <a:pathLst>
                <a:path extrusionOk="0" h="6259" w="7761">
                  <a:moveTo>
                    <a:pt x="3454" y="0"/>
                  </a:moveTo>
                  <a:cubicBezTo>
                    <a:pt x="3001" y="0"/>
                    <a:pt x="2551" y="163"/>
                    <a:pt x="2136" y="532"/>
                  </a:cubicBezTo>
                  <a:cubicBezTo>
                    <a:pt x="1" y="2437"/>
                    <a:pt x="2032" y="4445"/>
                    <a:pt x="3398" y="5352"/>
                  </a:cubicBezTo>
                  <a:cubicBezTo>
                    <a:pt x="4374" y="6006"/>
                    <a:pt x="6853" y="6259"/>
                    <a:pt x="6853" y="6259"/>
                  </a:cubicBezTo>
                  <a:cubicBezTo>
                    <a:pt x="7760" y="3546"/>
                    <a:pt x="5570" y="0"/>
                    <a:pt x="3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6197975" y="2535675"/>
              <a:ext cx="132875" cy="111925"/>
            </a:xfrm>
            <a:custGeom>
              <a:rect b="b" l="l" r="r" t="t"/>
              <a:pathLst>
                <a:path extrusionOk="0" h="4477" w="5315">
                  <a:moveTo>
                    <a:pt x="2847" y="1"/>
                  </a:moveTo>
                  <a:cubicBezTo>
                    <a:pt x="2847" y="1"/>
                    <a:pt x="1573" y="1619"/>
                    <a:pt x="1573" y="1619"/>
                  </a:cubicBezTo>
                  <a:cubicBezTo>
                    <a:pt x="1562" y="1619"/>
                    <a:pt x="1" y="253"/>
                    <a:pt x="1" y="253"/>
                  </a:cubicBezTo>
                  <a:lnTo>
                    <a:pt x="1" y="253"/>
                  </a:lnTo>
                  <a:lnTo>
                    <a:pt x="620" y="4006"/>
                  </a:lnTo>
                  <a:lnTo>
                    <a:pt x="4121" y="4477"/>
                  </a:lnTo>
                  <a:lnTo>
                    <a:pt x="5315" y="1424"/>
                  </a:lnTo>
                  <a:lnTo>
                    <a:pt x="3467" y="191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9" name="Google Shape;1159;p39"/>
          <p:cNvSpPr/>
          <p:nvPr/>
        </p:nvSpPr>
        <p:spPr>
          <a:xfrm>
            <a:off x="3324225" y="3165545"/>
            <a:ext cx="2761175" cy="2578025"/>
          </a:xfrm>
          <a:custGeom>
            <a:rect b="b" l="l" r="r" t="t"/>
            <a:pathLst>
              <a:path extrusionOk="0" h="103121" w="110447">
                <a:moveTo>
                  <a:pt x="0" y="29207"/>
                </a:moveTo>
                <a:cubicBezTo>
                  <a:pt x="4147" y="34184"/>
                  <a:pt x="14248" y="33475"/>
                  <a:pt x="19431" y="29588"/>
                </a:cubicBezTo>
                <a:cubicBezTo>
                  <a:pt x="26772" y="24083"/>
                  <a:pt x="32370" y="16390"/>
                  <a:pt x="40005" y="11300"/>
                </a:cubicBezTo>
                <a:cubicBezTo>
                  <a:pt x="58185" y="-820"/>
                  <a:pt x="90087" y="-5674"/>
                  <a:pt x="105537" y="9776"/>
                </a:cubicBezTo>
                <a:cubicBezTo>
                  <a:pt x="110489" y="14728"/>
                  <a:pt x="112760" y="26660"/>
                  <a:pt x="107061" y="30731"/>
                </a:cubicBezTo>
                <a:cubicBezTo>
                  <a:pt x="93066" y="40727"/>
                  <a:pt x="69999" y="35695"/>
                  <a:pt x="58674" y="48638"/>
                </a:cubicBezTo>
                <a:cubicBezTo>
                  <a:pt x="50186" y="58339"/>
                  <a:pt x="50459" y="75005"/>
                  <a:pt x="54864" y="87119"/>
                </a:cubicBezTo>
                <a:cubicBezTo>
                  <a:pt x="57055" y="93144"/>
                  <a:pt x="62665" y="97387"/>
                  <a:pt x="65532" y="10312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600"/>
                                        <p:tgtEl>
                                          <p:spTgt spid="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4" name="Google Shape;116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02775"/>
            <a:ext cx="2817816" cy="10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5" name="Google Shape;116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7825" y="-102775"/>
            <a:ext cx="2817816" cy="10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6" name="Google Shape;116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5650" y="-102775"/>
            <a:ext cx="2817816" cy="10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7" name="Google Shape;1167;p40"/>
          <p:cNvPicPr preferRelativeResize="0"/>
          <p:nvPr/>
        </p:nvPicPr>
        <p:blipFill rotWithShape="1">
          <a:blip r:embed="rId4">
            <a:alphaModFix/>
          </a:blip>
          <a:srcRect b="0" l="0" r="63526" t="0"/>
          <a:stretch/>
        </p:blipFill>
        <p:spPr>
          <a:xfrm>
            <a:off x="8453475" y="-102775"/>
            <a:ext cx="1027748" cy="10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8" name="Google Shape;1168;p40"/>
          <p:cNvSpPr txBox="1"/>
          <p:nvPr>
            <p:ph type="title"/>
          </p:nvPr>
        </p:nvSpPr>
        <p:spPr>
          <a:xfrm>
            <a:off x="2718600" y="340375"/>
            <a:ext cx="37068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Mali"/>
                <a:ea typeface="Mali"/>
                <a:cs typeface="Mali"/>
                <a:sym typeface="Mali"/>
              </a:rPr>
              <a:t>Solución</a:t>
            </a:r>
            <a:endParaRPr b="1" sz="3800">
              <a:latin typeface="Mali"/>
              <a:ea typeface="Mali"/>
              <a:cs typeface="Mali"/>
              <a:sym typeface="Mal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3" name="Google Shape;1173;p41"/>
          <p:cNvGrpSpPr/>
          <p:nvPr/>
        </p:nvGrpSpPr>
        <p:grpSpPr>
          <a:xfrm>
            <a:off x="1401174" y="725196"/>
            <a:ext cx="3170830" cy="3262955"/>
            <a:chOff x="1455027" y="635825"/>
            <a:chExt cx="3621323" cy="3689873"/>
          </a:xfrm>
        </p:grpSpPr>
        <p:pic>
          <p:nvPicPr>
            <p:cNvPr id="1174" name="Google Shape;1174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55050" y="635825"/>
              <a:ext cx="3621300" cy="3394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5" name="Google Shape;1175;p41"/>
            <p:cNvSpPr txBox="1"/>
            <p:nvPr/>
          </p:nvSpPr>
          <p:spPr>
            <a:xfrm>
              <a:off x="1455027" y="4029898"/>
              <a:ext cx="36213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177800" lvl="0" marL="0" rtl="0" algn="ctr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500">
                  <a:latin typeface="Times New Roman"/>
                  <a:ea typeface="Times New Roman"/>
                  <a:cs typeface="Times New Roman"/>
                  <a:sym typeface="Times New Roman"/>
                </a:rPr>
                <a:t>Fuente: </a:t>
              </a:r>
              <a:r>
                <a:rPr lang="en" sz="500" u="sng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  <a:hlinkClick r:id="rId4"/>
                </a:rPr>
                <a:t>https://appys.com.ar/wp-content/uploads/2020/07/Balde-30-K.jpg</a:t>
              </a:r>
              <a:endParaRPr sz="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76" name="Google Shape;1176;p41"/>
          <p:cNvGrpSpPr/>
          <p:nvPr/>
        </p:nvGrpSpPr>
        <p:grpSpPr>
          <a:xfrm>
            <a:off x="6016425" y="1984712"/>
            <a:ext cx="2269628" cy="2269625"/>
            <a:chOff x="6016425" y="1984712"/>
            <a:chExt cx="2269628" cy="2269625"/>
          </a:xfrm>
        </p:grpSpPr>
        <p:pic>
          <p:nvPicPr>
            <p:cNvPr id="1177" name="Google Shape;1177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016428" y="1984712"/>
              <a:ext cx="2269625" cy="2269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8" name="Google Shape;1178;p41"/>
            <p:cNvSpPr txBox="1"/>
            <p:nvPr/>
          </p:nvSpPr>
          <p:spPr>
            <a:xfrm>
              <a:off x="6016425" y="3953700"/>
              <a:ext cx="22695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177800" lvl="0" marL="0" marR="0" rtl="0" algn="ctr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500">
                  <a:latin typeface="Times New Roman"/>
                  <a:ea typeface="Times New Roman"/>
                  <a:cs typeface="Times New Roman"/>
                  <a:sym typeface="Times New Roman"/>
                </a:rPr>
                <a:t>Fuente: </a:t>
              </a:r>
              <a:r>
                <a:rPr lang="en" sz="500" u="sng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  <a:hlinkClick r:id="rId6"/>
                </a:rPr>
                <a:t>https://bit.ly/3wVPldS</a:t>
              </a:r>
              <a:r>
                <a:rPr lang="en" sz="500"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sz="5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79" name="Google Shape;1179;p41"/>
          <p:cNvSpPr/>
          <p:nvPr/>
        </p:nvSpPr>
        <p:spPr>
          <a:xfrm flipH="1" rot="-9251500">
            <a:off x="5332667" y="919051"/>
            <a:ext cx="2326340" cy="925942"/>
          </a:xfrm>
          <a:prstGeom prst="curvedUpArrow">
            <a:avLst>
              <a:gd fmla="val 23516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42"/>
          <p:cNvSpPr/>
          <p:nvPr/>
        </p:nvSpPr>
        <p:spPr>
          <a:xfrm>
            <a:off x="3903150" y="1308475"/>
            <a:ext cx="1337700" cy="889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42"/>
          <p:cNvSpPr txBox="1"/>
          <p:nvPr>
            <p:ph type="title"/>
          </p:nvPr>
        </p:nvSpPr>
        <p:spPr>
          <a:xfrm>
            <a:off x="466725" y="355650"/>
            <a:ext cx="82107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Market</a:t>
            </a:r>
            <a:endParaRPr sz="3600">
              <a:solidFill>
                <a:schemeClr val="accent5"/>
              </a:solidFill>
            </a:endParaRPr>
          </a:p>
        </p:txBody>
      </p:sp>
      <p:sp>
        <p:nvSpPr>
          <p:cNvPr id="1186" name="Google Shape;1186;p42"/>
          <p:cNvSpPr txBox="1"/>
          <p:nvPr>
            <p:ph idx="4294967295" type="ctrTitle"/>
          </p:nvPr>
        </p:nvSpPr>
        <p:spPr>
          <a:xfrm flipH="1">
            <a:off x="5793300" y="2788650"/>
            <a:ext cx="27054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Consumidores finales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87" name="Google Shape;1187;p42"/>
          <p:cNvSpPr txBox="1"/>
          <p:nvPr>
            <p:ph idx="4294967295" type="ctrTitle"/>
          </p:nvPr>
        </p:nvSpPr>
        <p:spPr>
          <a:xfrm flipH="1">
            <a:off x="1098500" y="2876550"/>
            <a:ext cx="22335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Clientes Directos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88" name="Google Shape;1188;p42"/>
          <p:cNvSpPr txBox="1"/>
          <p:nvPr>
            <p:ph idx="4294967295" type="subTitle"/>
          </p:nvPr>
        </p:nvSpPr>
        <p:spPr>
          <a:xfrm flipH="1">
            <a:off x="1022300" y="3236450"/>
            <a:ext cx="22335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Empresas fraccionadoras de miel</a:t>
            </a:r>
            <a:endParaRPr sz="1600"/>
          </a:p>
        </p:txBody>
      </p:sp>
      <p:sp>
        <p:nvSpPr>
          <p:cNvPr id="1189" name="Google Shape;1189;p42"/>
          <p:cNvSpPr txBox="1"/>
          <p:nvPr>
            <p:ph idx="4294967295" type="subTitle"/>
          </p:nvPr>
        </p:nvSpPr>
        <p:spPr>
          <a:xfrm flipH="1">
            <a:off x="5793300" y="3152850"/>
            <a:ext cx="2705400" cy="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Niños, niñas y adolescentes de la EEB, departamento de Caazapá</a:t>
            </a:r>
            <a:endParaRPr sz="1600"/>
          </a:p>
        </p:txBody>
      </p:sp>
      <p:grpSp>
        <p:nvGrpSpPr>
          <p:cNvPr id="1190" name="Google Shape;1190;p42"/>
          <p:cNvGrpSpPr/>
          <p:nvPr/>
        </p:nvGrpSpPr>
        <p:grpSpPr>
          <a:xfrm>
            <a:off x="3966562" y="1606052"/>
            <a:ext cx="1210744" cy="294040"/>
            <a:chOff x="2111594" y="1669200"/>
            <a:chExt cx="3516538" cy="905575"/>
          </a:xfrm>
        </p:grpSpPr>
        <p:sp>
          <p:nvSpPr>
            <p:cNvPr id="1191" name="Google Shape;1191;p42"/>
            <p:cNvSpPr/>
            <p:nvPr/>
          </p:nvSpPr>
          <p:spPr>
            <a:xfrm>
              <a:off x="2441137" y="1669200"/>
              <a:ext cx="3067616" cy="90557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>
                    <a:noFill/>
                  </a:ln>
                  <a:solidFill>
                    <a:schemeClr val="accent2"/>
                  </a:solidFill>
                  <a:latin typeface="Mali"/>
                </a:rPr>
                <a:t>MIEL</a:t>
              </a:r>
            </a:p>
          </p:txBody>
        </p:sp>
        <p:sp>
          <p:nvSpPr>
            <p:cNvPr id="1192" name="Google Shape;1192;p42"/>
            <p:cNvSpPr/>
            <p:nvPr/>
          </p:nvSpPr>
          <p:spPr>
            <a:xfrm rot="6064621">
              <a:off x="5372591" y="1762948"/>
              <a:ext cx="257682" cy="207764"/>
            </a:xfrm>
            <a:custGeom>
              <a:rect b="b" l="l" r="r" t="t"/>
              <a:pathLst>
                <a:path extrusionOk="0" h="6264" w="7769">
                  <a:moveTo>
                    <a:pt x="3470" y="0"/>
                  </a:moveTo>
                  <a:cubicBezTo>
                    <a:pt x="3015" y="0"/>
                    <a:pt x="2563" y="164"/>
                    <a:pt x="2146" y="537"/>
                  </a:cubicBezTo>
                  <a:cubicBezTo>
                    <a:pt x="0" y="2442"/>
                    <a:pt x="2043" y="4450"/>
                    <a:pt x="3409" y="5357"/>
                  </a:cubicBezTo>
                  <a:cubicBezTo>
                    <a:pt x="4384" y="6000"/>
                    <a:pt x="6852" y="6264"/>
                    <a:pt x="6852" y="6264"/>
                  </a:cubicBezTo>
                  <a:cubicBezTo>
                    <a:pt x="7768" y="3544"/>
                    <a:pt x="5584" y="0"/>
                    <a:pt x="3470" y="0"/>
                  </a:cubicBezTo>
                  <a:close/>
                </a:path>
              </a:pathLst>
            </a:custGeom>
            <a:solidFill>
              <a:srgbClr val="80E8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2"/>
            <p:cNvSpPr/>
            <p:nvPr/>
          </p:nvSpPr>
          <p:spPr>
            <a:xfrm rot="-2020614">
              <a:off x="2147576" y="1820090"/>
              <a:ext cx="257690" cy="207771"/>
            </a:xfrm>
            <a:custGeom>
              <a:rect b="b" l="l" r="r" t="t"/>
              <a:pathLst>
                <a:path extrusionOk="0" h="6264" w="7769">
                  <a:moveTo>
                    <a:pt x="3470" y="0"/>
                  </a:moveTo>
                  <a:cubicBezTo>
                    <a:pt x="3015" y="0"/>
                    <a:pt x="2563" y="164"/>
                    <a:pt x="2146" y="537"/>
                  </a:cubicBezTo>
                  <a:cubicBezTo>
                    <a:pt x="0" y="2442"/>
                    <a:pt x="2043" y="4450"/>
                    <a:pt x="3409" y="5357"/>
                  </a:cubicBezTo>
                  <a:cubicBezTo>
                    <a:pt x="4384" y="6000"/>
                    <a:pt x="6852" y="6264"/>
                    <a:pt x="6852" y="6264"/>
                  </a:cubicBezTo>
                  <a:cubicBezTo>
                    <a:pt x="7768" y="3544"/>
                    <a:pt x="5584" y="0"/>
                    <a:pt x="3470" y="0"/>
                  </a:cubicBezTo>
                  <a:close/>
                </a:path>
              </a:pathLst>
            </a:custGeom>
            <a:solidFill>
              <a:srgbClr val="80E8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4" name="Google Shape;1194;p42"/>
          <p:cNvSpPr/>
          <p:nvPr/>
        </p:nvSpPr>
        <p:spPr>
          <a:xfrm>
            <a:off x="1938069" y="2382900"/>
            <a:ext cx="294000" cy="29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42"/>
          <p:cNvSpPr/>
          <p:nvPr/>
        </p:nvSpPr>
        <p:spPr>
          <a:xfrm>
            <a:off x="7020556" y="2424750"/>
            <a:ext cx="294000" cy="29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6" name="Google Shape;1196;p42"/>
          <p:cNvCxnSpPr>
            <a:stCxn id="1184" idx="2"/>
            <a:endCxn id="1194" idx="0"/>
          </p:cNvCxnSpPr>
          <p:nvPr/>
        </p:nvCxnSpPr>
        <p:spPr>
          <a:xfrm flipH="1">
            <a:off x="2085150" y="1753075"/>
            <a:ext cx="1818000" cy="629700"/>
          </a:xfrm>
          <a:prstGeom prst="curvedConnector2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97" name="Google Shape;1197;p42"/>
          <p:cNvCxnSpPr>
            <a:stCxn id="1184" idx="6"/>
            <a:endCxn id="1195" idx="0"/>
          </p:cNvCxnSpPr>
          <p:nvPr/>
        </p:nvCxnSpPr>
        <p:spPr>
          <a:xfrm>
            <a:off x="5240850" y="1753075"/>
            <a:ext cx="1926600" cy="671700"/>
          </a:xfrm>
          <a:prstGeom prst="curvedConnector2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98" name="Google Shape;1198;p42"/>
          <p:cNvSpPr/>
          <p:nvPr/>
        </p:nvSpPr>
        <p:spPr>
          <a:xfrm rot="985154">
            <a:off x="3585631" y="3756176"/>
            <a:ext cx="293989" cy="16108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42"/>
          <p:cNvSpPr/>
          <p:nvPr/>
        </p:nvSpPr>
        <p:spPr>
          <a:xfrm rot="-1015067">
            <a:off x="5262028" y="3756267"/>
            <a:ext cx="293815" cy="16114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0" name="Google Shape;120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745" y="3689113"/>
            <a:ext cx="924525" cy="9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3"/>
          <p:cNvSpPr/>
          <p:nvPr/>
        </p:nvSpPr>
        <p:spPr>
          <a:xfrm>
            <a:off x="4038600" y="883150"/>
            <a:ext cx="533400" cy="322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43"/>
          <p:cNvSpPr txBox="1"/>
          <p:nvPr/>
        </p:nvSpPr>
        <p:spPr>
          <a:xfrm>
            <a:off x="4176300" y="2819550"/>
            <a:ext cx="3370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Mali SemiBold"/>
              <a:buChar char="-"/>
            </a:pPr>
            <a:r>
              <a:rPr lang="en" sz="2500">
                <a:solidFill>
                  <a:schemeClr val="accent5"/>
                </a:solidFill>
                <a:latin typeface="Mali SemiBold"/>
                <a:ea typeface="Mali SemiBold"/>
                <a:cs typeface="Mali SemiBold"/>
                <a:sym typeface="Mali SemiBold"/>
              </a:rPr>
              <a:t>Medioambiental</a:t>
            </a:r>
            <a:endParaRPr sz="2500">
              <a:solidFill>
                <a:schemeClr val="accent5"/>
              </a:solidFill>
              <a:latin typeface="Mali SemiBold"/>
              <a:ea typeface="Mali SemiBold"/>
              <a:cs typeface="Mali SemiBold"/>
              <a:sym typeface="Mali SemiBold"/>
            </a:endParaRPr>
          </a:p>
        </p:txBody>
      </p:sp>
      <p:sp>
        <p:nvSpPr>
          <p:cNvPr id="1207" name="Google Shape;1207;p43"/>
          <p:cNvSpPr txBox="1"/>
          <p:nvPr/>
        </p:nvSpPr>
        <p:spPr>
          <a:xfrm>
            <a:off x="5133175" y="1954200"/>
            <a:ext cx="16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Fuente de trabajo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8" name="Google Shape;1208;p43"/>
          <p:cNvSpPr txBox="1"/>
          <p:nvPr>
            <p:ph type="ctrTitle"/>
          </p:nvPr>
        </p:nvSpPr>
        <p:spPr>
          <a:xfrm flipH="1">
            <a:off x="2823500" y="539500"/>
            <a:ext cx="1822200" cy="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-"/>
            </a:pPr>
            <a:r>
              <a:rPr lang="en" sz="2500">
                <a:solidFill>
                  <a:schemeClr val="accent5"/>
                </a:solidFill>
              </a:rPr>
              <a:t>Social</a:t>
            </a:r>
            <a:endParaRPr sz="2500">
              <a:solidFill>
                <a:schemeClr val="accent5"/>
              </a:solidFill>
            </a:endParaRPr>
          </a:p>
        </p:txBody>
      </p:sp>
      <p:sp>
        <p:nvSpPr>
          <p:cNvPr id="1209" name="Google Shape;1209;p43"/>
          <p:cNvSpPr txBox="1"/>
          <p:nvPr/>
        </p:nvSpPr>
        <p:spPr>
          <a:xfrm>
            <a:off x="7208925" y="4163838"/>
            <a:ext cx="14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Biodiversidad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10" name="Google Shape;121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359575" cy="22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1" name="Google Shape;1211;p43"/>
          <p:cNvSpPr txBox="1"/>
          <p:nvPr/>
        </p:nvSpPr>
        <p:spPr>
          <a:xfrm rot="-5400000">
            <a:off x="-647112" y="189888"/>
            <a:ext cx="1403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212121"/>
                </a:solidFill>
              </a:rPr>
              <a:t>Fuente: </a:t>
            </a:r>
            <a:r>
              <a:rPr lang="en" sz="500" u="sng">
                <a:solidFill>
                  <a:schemeClr val="hlink"/>
                </a:solidFill>
                <a:hlinkClick r:id="rId4"/>
              </a:rPr>
              <a:t>https://bit.ly/3gWR2Bi</a:t>
            </a:r>
            <a:r>
              <a:rPr lang="en" sz="500">
                <a:solidFill>
                  <a:srgbClr val="212121"/>
                </a:solidFill>
              </a:rPr>
              <a:t> </a:t>
            </a:r>
            <a:endParaRPr sz="500"/>
          </a:p>
        </p:txBody>
      </p:sp>
      <p:grpSp>
        <p:nvGrpSpPr>
          <p:cNvPr id="1212" name="Google Shape;1212;p43"/>
          <p:cNvGrpSpPr/>
          <p:nvPr/>
        </p:nvGrpSpPr>
        <p:grpSpPr>
          <a:xfrm flipH="1">
            <a:off x="-2132875" y="2588825"/>
            <a:ext cx="7110000" cy="3093025"/>
            <a:chOff x="257575" y="1301825"/>
            <a:chExt cx="7110000" cy="3093025"/>
          </a:xfrm>
        </p:grpSpPr>
        <p:sp>
          <p:nvSpPr>
            <p:cNvPr id="1213" name="Google Shape;1213;p43"/>
            <p:cNvSpPr/>
            <p:nvPr/>
          </p:nvSpPr>
          <p:spPr>
            <a:xfrm>
              <a:off x="4878800" y="2033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3"/>
            <p:cNvSpPr/>
            <p:nvPr/>
          </p:nvSpPr>
          <p:spPr>
            <a:xfrm>
              <a:off x="5294650" y="1303525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3"/>
            <p:cNvSpPr/>
            <p:nvPr/>
          </p:nvSpPr>
          <p:spPr>
            <a:xfrm>
              <a:off x="5721375" y="2032100"/>
              <a:ext cx="784150" cy="891275"/>
            </a:xfrm>
            <a:custGeom>
              <a:rect b="b" l="l" r="r" t="t"/>
              <a:pathLst>
                <a:path extrusionOk="0" h="35651" w="31366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3"/>
            <p:cNvSpPr/>
            <p:nvPr/>
          </p:nvSpPr>
          <p:spPr>
            <a:xfrm>
              <a:off x="6137775" y="1301825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3"/>
            <p:cNvSpPr/>
            <p:nvPr/>
          </p:nvSpPr>
          <p:spPr>
            <a:xfrm>
              <a:off x="6563925" y="20298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3"/>
            <p:cNvSpPr/>
            <p:nvPr/>
          </p:nvSpPr>
          <p:spPr>
            <a:xfrm>
              <a:off x="683750" y="350302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75" y="35673"/>
                  </a:lnTo>
                  <a:lnTo>
                    <a:pt x="31366" y="26325"/>
                  </a:lnTo>
                  <a:lnTo>
                    <a:pt x="30907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3"/>
            <p:cNvSpPr/>
            <p:nvPr/>
          </p:nvSpPr>
          <p:spPr>
            <a:xfrm>
              <a:off x="1100150" y="2772725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3"/>
            <p:cNvSpPr/>
            <p:nvPr/>
          </p:nvSpPr>
          <p:spPr>
            <a:xfrm>
              <a:off x="1526875" y="3501300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191" y="0"/>
                  </a:moveTo>
                  <a:lnTo>
                    <a:pt x="0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3"/>
            <p:cNvSpPr/>
            <p:nvPr/>
          </p:nvSpPr>
          <p:spPr>
            <a:xfrm>
              <a:off x="2369450" y="349900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3"/>
            <p:cNvSpPr/>
            <p:nvPr/>
          </p:nvSpPr>
          <p:spPr>
            <a:xfrm>
              <a:off x="3212575" y="3497275"/>
              <a:ext cx="783600" cy="891850"/>
            </a:xfrm>
            <a:custGeom>
              <a:rect b="b" l="l" r="r" t="t"/>
              <a:pathLst>
                <a:path extrusionOk="0" h="35674" w="31344">
                  <a:moveTo>
                    <a:pt x="15191" y="1"/>
                  </a:moveTo>
                  <a:lnTo>
                    <a:pt x="0" y="9326"/>
                  </a:lnTo>
                  <a:lnTo>
                    <a:pt x="459" y="27174"/>
                  </a:lnTo>
                  <a:lnTo>
                    <a:pt x="16153" y="35674"/>
                  </a:lnTo>
                  <a:lnTo>
                    <a:pt x="31343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3"/>
            <p:cNvSpPr/>
            <p:nvPr/>
          </p:nvSpPr>
          <p:spPr>
            <a:xfrm>
              <a:off x="4055150" y="3495575"/>
              <a:ext cx="784150" cy="891825"/>
            </a:xfrm>
            <a:custGeom>
              <a:rect b="b" l="l" r="r" t="t"/>
              <a:pathLst>
                <a:path extrusionOk="0" h="35673" w="31366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3"/>
            <p:cNvSpPr/>
            <p:nvPr/>
          </p:nvSpPr>
          <p:spPr>
            <a:xfrm>
              <a:off x="4471550" y="276527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3"/>
            <p:cNvSpPr/>
            <p:nvPr/>
          </p:nvSpPr>
          <p:spPr>
            <a:xfrm>
              <a:off x="4897700" y="3493850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3"/>
            <p:cNvSpPr/>
            <p:nvPr/>
          </p:nvSpPr>
          <p:spPr>
            <a:xfrm>
              <a:off x="5314125" y="2763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3"/>
            <p:cNvSpPr/>
            <p:nvPr/>
          </p:nvSpPr>
          <p:spPr>
            <a:xfrm>
              <a:off x="5740850" y="3491550"/>
              <a:ext cx="784150" cy="891850"/>
            </a:xfrm>
            <a:custGeom>
              <a:rect b="b" l="l" r="r" t="t"/>
              <a:pathLst>
                <a:path extrusionOk="0" h="35674" w="31366">
                  <a:moveTo>
                    <a:pt x="15190" y="1"/>
                  </a:moveTo>
                  <a:lnTo>
                    <a:pt x="0" y="9326"/>
                  </a:lnTo>
                  <a:lnTo>
                    <a:pt x="481" y="27174"/>
                  </a:lnTo>
                  <a:lnTo>
                    <a:pt x="16153" y="35674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0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3"/>
            <p:cNvSpPr/>
            <p:nvPr/>
          </p:nvSpPr>
          <p:spPr>
            <a:xfrm>
              <a:off x="6157250" y="2761825"/>
              <a:ext cx="784175" cy="891275"/>
            </a:xfrm>
            <a:custGeom>
              <a:rect b="b" l="l" r="r" t="t"/>
              <a:pathLst>
                <a:path extrusionOk="0" h="35651" w="31367">
                  <a:moveTo>
                    <a:pt x="15191" y="1"/>
                  </a:moveTo>
                  <a:lnTo>
                    <a:pt x="1" y="9326"/>
                  </a:lnTo>
                  <a:lnTo>
                    <a:pt x="459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3"/>
            <p:cNvSpPr/>
            <p:nvPr/>
          </p:nvSpPr>
          <p:spPr>
            <a:xfrm>
              <a:off x="6583400" y="3489850"/>
              <a:ext cx="784175" cy="891825"/>
            </a:xfrm>
            <a:custGeom>
              <a:rect b="b" l="l" r="r" t="t"/>
              <a:pathLst>
                <a:path extrusionOk="0" h="35673" w="31367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3"/>
            <p:cNvSpPr/>
            <p:nvPr/>
          </p:nvSpPr>
          <p:spPr>
            <a:xfrm>
              <a:off x="257575" y="2774425"/>
              <a:ext cx="784175" cy="891850"/>
            </a:xfrm>
            <a:custGeom>
              <a:rect b="b" l="l" r="r" t="t"/>
              <a:pathLst>
                <a:path extrusionOk="0" h="35674" w="31367">
                  <a:moveTo>
                    <a:pt x="15214" y="1"/>
                  </a:moveTo>
                  <a:lnTo>
                    <a:pt x="1" y="9349"/>
                  </a:lnTo>
                  <a:lnTo>
                    <a:pt x="482" y="27174"/>
                  </a:lnTo>
                  <a:lnTo>
                    <a:pt x="16153" y="35674"/>
                  </a:lnTo>
                  <a:lnTo>
                    <a:pt x="31367" y="26349"/>
                  </a:lnTo>
                  <a:lnTo>
                    <a:pt x="30885" y="8524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1" name="Google Shape;1231;p43"/>
          <p:cNvSpPr txBox="1"/>
          <p:nvPr/>
        </p:nvSpPr>
        <p:spPr>
          <a:xfrm>
            <a:off x="958175" y="3313300"/>
            <a:ext cx="2359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2"/>
                </a:solidFill>
                <a:latin typeface="Mali SemiBold"/>
                <a:ea typeface="Mali SemiBold"/>
                <a:cs typeface="Mali SemiBold"/>
                <a:sym typeface="Mali SemiBold"/>
              </a:rPr>
              <a:t>Impactos</a:t>
            </a:r>
            <a:endParaRPr sz="3400">
              <a:solidFill>
                <a:schemeClr val="accent2"/>
              </a:solidFill>
              <a:latin typeface="Mali SemiBold"/>
              <a:ea typeface="Mali SemiBold"/>
              <a:cs typeface="Mali SemiBold"/>
              <a:sym typeface="Mali SemiBold"/>
            </a:endParaRPr>
          </a:p>
        </p:txBody>
      </p:sp>
      <p:grpSp>
        <p:nvGrpSpPr>
          <p:cNvPr id="1232" name="Google Shape;1232;p43"/>
          <p:cNvGrpSpPr/>
          <p:nvPr/>
        </p:nvGrpSpPr>
        <p:grpSpPr>
          <a:xfrm>
            <a:off x="3842600" y="1144550"/>
            <a:ext cx="1275750" cy="1427200"/>
            <a:chOff x="3842600" y="1144550"/>
            <a:chExt cx="1275750" cy="1427200"/>
          </a:xfrm>
        </p:grpSpPr>
        <p:pic>
          <p:nvPicPr>
            <p:cNvPr id="1233" name="Google Shape;1233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42600" y="1144550"/>
              <a:ext cx="1275750" cy="1257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4" name="Google Shape;1234;p43"/>
            <p:cNvSpPr txBox="1"/>
            <p:nvPr/>
          </p:nvSpPr>
          <p:spPr>
            <a:xfrm>
              <a:off x="3997925" y="2310150"/>
              <a:ext cx="9651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/>
                <a:t>Fuente: </a:t>
              </a:r>
              <a:r>
                <a:rPr lang="en" sz="500" u="sng">
                  <a:solidFill>
                    <a:schemeClr val="hlink"/>
                  </a:solidFill>
                  <a:hlinkClick r:id="rId6"/>
                </a:rPr>
                <a:t>https://bit.ly/3j8119j</a:t>
              </a:r>
              <a:r>
                <a:rPr lang="en" sz="500"/>
                <a:t> </a:t>
              </a:r>
              <a:endParaRPr sz="500"/>
            </a:p>
          </p:txBody>
        </p:sp>
      </p:grpSp>
      <p:grpSp>
        <p:nvGrpSpPr>
          <p:cNvPr id="1235" name="Google Shape;1235;p43"/>
          <p:cNvGrpSpPr/>
          <p:nvPr/>
        </p:nvGrpSpPr>
        <p:grpSpPr>
          <a:xfrm>
            <a:off x="5779672" y="3388948"/>
            <a:ext cx="1697325" cy="1481227"/>
            <a:chOff x="5779672" y="3388948"/>
            <a:chExt cx="1697325" cy="1481227"/>
          </a:xfrm>
        </p:grpSpPr>
        <p:pic>
          <p:nvPicPr>
            <p:cNvPr id="1236" name="Google Shape;1236;p4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779672" y="3388948"/>
              <a:ext cx="1697325" cy="13403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7" name="Google Shape;1237;p43"/>
            <p:cNvSpPr txBox="1"/>
            <p:nvPr/>
          </p:nvSpPr>
          <p:spPr>
            <a:xfrm>
              <a:off x="6114888" y="4608575"/>
              <a:ext cx="10269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/>
                <a:t>Fuente: </a:t>
              </a:r>
              <a:r>
                <a:rPr lang="en" sz="500" u="sng">
                  <a:solidFill>
                    <a:schemeClr val="hlink"/>
                  </a:solidFill>
                  <a:hlinkClick r:id="rId8"/>
                </a:rPr>
                <a:t>https://bit.ly/3je76RX</a:t>
              </a:r>
              <a:r>
                <a:rPr lang="en" sz="500"/>
                <a:t> </a:t>
              </a:r>
              <a:endParaRPr sz="500"/>
            </a:p>
          </p:txBody>
        </p:sp>
      </p:grp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lling Bee by Slidesgo">
  <a:themeElements>
    <a:clrScheme name="Simple Light">
      <a:dk1>
        <a:srgbClr val="703316"/>
      </a:dk1>
      <a:lt1>
        <a:srgbClr val="FFFFFF"/>
      </a:lt1>
      <a:dk2>
        <a:srgbClr val="FFF0B3"/>
      </a:dk2>
      <a:lt2>
        <a:srgbClr val="666666"/>
      </a:lt2>
      <a:accent1>
        <a:srgbClr val="FFDB45"/>
      </a:accent1>
      <a:accent2>
        <a:srgbClr val="FFA500"/>
      </a:accent2>
      <a:accent3>
        <a:srgbClr val="99E2E6"/>
      </a:accent3>
      <a:accent4>
        <a:srgbClr val="F78F8F"/>
      </a:accent4>
      <a:accent5>
        <a:srgbClr val="B64B18"/>
      </a:accent5>
      <a:accent6>
        <a:srgbClr val="FFA500"/>
      </a:accent6>
      <a:hlink>
        <a:srgbClr val="7033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