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ELBIT SYSTEMS LTD. Financial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Analysis for ESLT.TA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Company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ELBIT SYSTEMS LTD. is a global defense technology company that provides advanced solutions for military and civilian markets.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Financial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company's revenue and profitability have been increasing steadily over the years.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Risks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company faces competition from established players and potential regulatory changes affecting its operations.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Actionable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company's financial performance provides insights into its growth prospects and potential opportunities for investors.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Ratios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/>
              <a:t>current_ratio: 1.14 quick_ratio: 0.72 immediate_liquidity_ratio: 0.04 cashflow_to_sales_ratio: 0.02 net_profit_margin: 0.04 operating_profit_margin: 0.06 ebitda_ratio: 0.08 roe: 0.07 roa: 0.04 leverage_ratio: 0.01</a:t>
            </a:r>
          </a:p>
          <a:p>
            <a:r>
              <a:rPr sz="1600"/>
              <a:t>equity_to_assets_ratio: 0.30 receivables_ratio: 0.41 customers_ratio: 45.70 inventory_ratio: 0.45 inventory_turnover_ratio: 2.21 inventory_days: 151.41 payables_days: 80.63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Line Chart</a:t>
            </a:r>
          </a:p>
        </p:txBody>
      </p:sp>
      <p:pic>
        <p:nvPicPr>
          <p:cNvPr id="3" name="Picture 2" descr="line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4572000" cy="3429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