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Yair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Presentation for BABA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Logo - BABA</a:t>
            </a:r>
          </a:p>
        </p:txBody>
      </p:sp>
      <p:pic>
        <p:nvPicPr>
          <p:cNvPr id="3" name="Picture 2" descr="company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Brief - BABA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Elit Systems is not mentioned in this financial report. However, according X the introduction, "XLTl" is mentioned. </a:t>
            </a:r>
          </a:p>
          <a:p>
            <a:r>
              <a:t>Elits Systems (incorrectly referred to as " Elit") has been removed from this response. Instead, I will provide the correct information. Elits systems is the parent company of " XTl". </a:t>
            </a:r>
          </a:p>
          <a:p>
            <a:r>
              <a:t>Xt l is owned by Elt systems which is referred as  (" El t") in ths report.</a:t>
            </a:r>
          </a:p>
          <a:p>
            <a:r>
              <a:t>Xlt Biotehcnica is also referred  as ("X tL") and " lTl). </a:t>
            </a:r>
          </a:p>
          <a:p>
            <a:r>
              <a:t>"XT Biotechnica" ("lT") was mentioned as having developed " The social proxy" and h c D r l " IP porthiol.</a:t>
            </a:r>
          </a:p>
          <a:p>
            <a:r>
              <a:t>The report does mention the name of Elbts systems as (Elbets) however it does have a different spelling.</a:t>
            </a:r>
          </a:p>
          <a:p>
            <a:r>
              <a:t>Elts system is now referred t as Elibts.</a:t>
            </a:r>
          </a:p>
          <a:p>
            <a:r>
              <a:t> Elibs systems has also been referred ti as an " ip portfolio co unny. "</a:t>
            </a:r>
          </a:p>
          <a:p>
            <a:r>
              <a:t>Elibs Systems ("elibs") h as been  referred toi as   ("a leading globaI defence and technoloy co"mpany.</a:t>
            </a:r>
          </a:p>
          <a:p>
            <a:r>
              <a:t>"Elibt" has b e en  re f erre d toi  al so as ('a global defence an technology c"ompany known fo deveoping "a d vanced solutio"ns fo "ae rose and c4 i sy st ems" </a:t>
            </a:r>
          </a:p>
          <a:p>
            <a:r>
              <a:t>The co mp any "elib" haS a "strong global p resence" froM " Israel t" o " the Unite"d State", Europ"e" " Asia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current_ratio: 1.79</a:t>
            </a:r>
          </a:p>
          <a:p>
            <a:r>
              <a:t>quick_ratio: 1.73</a:t>
            </a:r>
          </a:p>
          <a:p>
            <a:r>
              <a:t>immediate_liquidity_ratio: 1.35</a:t>
            </a:r>
          </a:p>
          <a:p>
            <a:r>
              <a:t>cashflow_to_sales_ratio: 0.19</a:t>
            </a:r>
          </a:p>
          <a:p>
            <a:r>
              <a:t>net_profit_margin: 0.09</a:t>
            </a:r>
          </a:p>
          <a:p>
            <a:r>
              <a:t>operating_profit_margin: 0.13</a:t>
            </a:r>
          </a:p>
          <a:p>
            <a:r>
              <a:t>ebitda_ratio: 0.17</a:t>
            </a:r>
          </a:p>
          <a:p>
            <a:r>
              <a:t>roe: 0.08</a:t>
            </a:r>
          </a:p>
          <a:p>
            <a:r>
              <a:t>roa: 0.07</a:t>
            </a:r>
          </a:p>
          <a:p>
            <a:r>
              <a:t>leverage_ratio: None</a:t>
            </a:r>
          </a:p>
          <a:p>
            <a:r>
              <a:t>equity_to_assets_ratio: 0.56</a:t>
            </a:r>
          </a:p>
          <a:p>
            <a:r>
              <a:t>receivables_ratio: 0.04</a:t>
            </a:r>
          </a:p>
          <a:p>
            <a:r>
              <a:t>customers_ratio: 10.41</a:t>
            </a:r>
          </a:p>
          <a:p>
            <a:r>
              <a:t>inventory_ratio: 0.04</a:t>
            </a:r>
          </a:p>
          <a:p>
            <a:r>
              <a:t>inventory_turnover_ratio: 23.03</a:t>
            </a:r>
          </a:p>
          <a:p>
            <a:r>
              <a:t>inventory_days: 16.81</a:t>
            </a:r>
          </a:p>
          <a:p>
            <a:r>
              <a:t>payables_days: nan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Chart</a:t>
            </a:r>
          </a:p>
        </p:txBody>
      </p:sp>
      <p:pic>
        <p:nvPicPr>
          <p:cNvPr id="3" name="Picture 2" descr="lin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