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Elbit Systems Ltd. Financial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for ESLT.TA</a:t>
            </a:r>
          </a:p>
        </p:txBody>
      </p:sp>
      <p:pic>
        <p:nvPicPr>
          <p:cNvPr id="4" name="Picture 3" descr="company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Elbit Systems Ltd. is a leading global defense technology company, delivering advanced solutions for a secure and sustainable world. Elbit Systems Ltd. is a subsidiary of the Israeli conglomerate, Elbit Holding Ltd.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Financial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 for the period is $4.897 billion.</a:t>
            </a:r>
          </a:p>
          <a:p>
            <a:r>
              <a:t>- Net income for the period is $231.643 million.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company faces competition from established players in the defense technology sector.</a:t>
            </a:r>
          </a:p>
          <a:p>
            <a:r>
              <a:t>- Regulatory changes in the region may impact the company's operations.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company's revenue growth trend is positive, indicating a strong performance.</a:t>
            </a:r>
          </a:p>
          <a:p>
            <a:r>
              <a:t>- The company's net income margin is relatively high, indicating a profitable business model.</a:t>
            </a:r>
          </a:p>
          <a:p>
            <a:r>
              <a:t>- The company's market share in the defense technology sector is increasing, indicating a growing market for its products and services.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current_ratio: 1.14 quick_ratio: 0.72 immediate_liquidity_ratio: 0.04 cashflow_to_sales_ratio: 0.02 net_profit_margin: 0.04 operating_profit_margin: 0.06 ebitda_ratio: 0.08 roe: 0.07 roa: 0.04 leverage_ratio: 0.01</a:t>
            </a:r>
          </a:p>
          <a:p>
            <a:r>
              <a:rPr sz="1600"/>
              <a:t>equity_to_assets_ratio: 0.30 receivables_ratio: 0.41 customers_ratio: 45.70 inventory_ratio: 0.45 inventory_turnover_ratio: 2.21 inventory_days: 151.41 payables_days: 80.63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</a:t>
            </a:r>
          </a:p>
        </p:txBody>
      </p:sp>
      <p:pic>
        <p:nvPicPr>
          <p:cNvPr id="3" name="Picture 2" descr="lin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