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1" r:id="rId7"/>
    <p:sldId id="272" r:id="rId8"/>
    <p:sldId id="273" r:id="rId9"/>
    <p:sldId id="274" r:id="rId10"/>
    <p:sldId id="275" r:id="rId11"/>
    <p:sldId id="269" r:id="rId12"/>
    <p:sldId id="258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9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REFATORAÇÃO DE SOFTWARE</a:t>
            </a:r>
          </a:p>
          <a:p>
            <a:endParaRPr lang="pt-BR" dirty="0" smtClean="0"/>
          </a:p>
          <a:p>
            <a:r>
              <a:rPr lang="pt-BR" dirty="0" smtClean="0"/>
              <a:t>ALAN, Cássio, </a:t>
            </a:r>
            <a:r>
              <a:rPr lang="pt-BR" dirty="0" err="1" smtClean="0"/>
              <a:t>Luis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Couplers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8401173" cy="354171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Ocorre quando o nível de dependência entre classes é muito alto.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Feature Envy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Intimidade inapropriada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Corrente de mensagens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Middle Man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Biblioteca de classes incompleta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94" y="522773"/>
            <a:ext cx="1722560" cy="35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REFATORAÇÃO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Extrair Método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Mover Método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Mover Atributo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Extrair Classe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Encapsular Atributo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Renomear Método</a:t>
            </a:r>
          </a:p>
        </p:txBody>
      </p:sp>
    </p:spTree>
    <p:extLst>
      <p:ext uri="{BB962C8B-B14F-4D97-AF65-F5344CB8AC3E}">
        <p14:creationId xmlns:p14="http://schemas.microsoft.com/office/powerpoint/2010/main" val="22818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aspectos não-funcionais melhorados: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Simplicidade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Flexibilidade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Clareza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Desempenho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</a:t>
            </a:r>
            <a:r>
              <a:rPr lang="en-US" dirty="0"/>
              <a:t>Martin Fowler. Refactoring: improving the design of existing code. Addison-Wesley. 2000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BECK, K. Extreme Programming </a:t>
            </a:r>
            <a:r>
              <a:rPr lang="en-US" dirty="0" smtClean="0"/>
              <a:t>Explained</a:t>
            </a:r>
            <a:r>
              <a:rPr lang="en-US" dirty="0"/>
              <a:t>: Embrace Change. Boston, USA</a:t>
            </a:r>
            <a:r>
              <a:rPr lang="en-US" dirty="0" smtClean="0"/>
              <a:t>: </a:t>
            </a:r>
            <a:r>
              <a:rPr lang="pt-BR" dirty="0" err="1"/>
              <a:t>Addison</a:t>
            </a:r>
            <a:r>
              <a:rPr lang="pt-BR" dirty="0"/>
              <a:t>-Wesley, 1999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http://</a:t>
            </a:r>
            <a:r>
              <a:rPr lang="pt-BR" dirty="0" smtClean="0"/>
              <a:t>marciojrtorres.blogspot.com.br/2011_07_01_archive.html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https</a:t>
            </a:r>
            <a:r>
              <a:rPr lang="pt-BR" dirty="0"/>
              <a:t>://sourcemaking.com/refactoring</a:t>
            </a:r>
          </a:p>
        </p:txBody>
      </p:sp>
    </p:spTree>
    <p:extLst>
      <p:ext uri="{BB962C8B-B14F-4D97-AF65-F5344CB8AC3E}">
        <p14:creationId xmlns:p14="http://schemas.microsoft.com/office/powerpoint/2010/main" val="22868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Refatoração </a:t>
            </a:r>
            <a:r>
              <a:rPr lang="pt-BR" dirty="0"/>
              <a:t>é uma técnica para tornar software mais simples, mais fáceis de serem </a:t>
            </a:r>
            <a:r>
              <a:rPr lang="pt-BR" dirty="0" smtClean="0"/>
              <a:t>entendidos.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Consiste de modificações simples, que não alteram a funcionalidade do código, mas </a:t>
            </a:r>
            <a:r>
              <a:rPr lang="pt-BR" dirty="0" smtClean="0"/>
              <a:t>que, se </a:t>
            </a:r>
            <a:r>
              <a:rPr lang="pt-BR" dirty="0"/>
              <a:t>realizadas </a:t>
            </a:r>
            <a:r>
              <a:rPr lang="pt-BR" dirty="0" smtClean="0"/>
              <a:t>repetidamente, </a:t>
            </a:r>
            <a:r>
              <a:rPr lang="pt-BR" dirty="0"/>
              <a:t>melhoram muito o software.</a:t>
            </a:r>
          </a:p>
        </p:txBody>
      </p:sp>
    </p:spTree>
    <p:extLst>
      <p:ext uri="{BB962C8B-B14F-4D97-AF65-F5344CB8AC3E}">
        <p14:creationId xmlns:p14="http://schemas.microsoft.com/office/powerpoint/2010/main" val="6395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529" y="0"/>
            <a:ext cx="7740203" cy="991673"/>
          </a:xfrm>
        </p:spPr>
        <p:txBody>
          <a:bodyPr/>
          <a:lstStyle/>
          <a:p>
            <a:r>
              <a:rPr lang="pt-BR" dirty="0" err="1" smtClean="0"/>
              <a:t>Bad</a:t>
            </a:r>
            <a:r>
              <a:rPr lang="pt-BR" dirty="0" smtClean="0"/>
              <a:t> </a:t>
            </a:r>
            <a:r>
              <a:rPr lang="pt-BR" dirty="0" err="1" smtClean="0"/>
              <a:t>smell</a:t>
            </a:r>
            <a:r>
              <a:rPr lang="pt-BR" dirty="0" smtClean="0"/>
              <a:t> (MAU CHEIRO)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3" y="991673"/>
            <a:ext cx="8903932" cy="5651654"/>
          </a:xfrm>
        </p:spPr>
      </p:pic>
    </p:spTree>
    <p:extLst>
      <p:ext uri="{BB962C8B-B14F-4D97-AF65-F5344CB8AC3E}">
        <p14:creationId xmlns:p14="http://schemas.microsoft.com/office/powerpoint/2010/main" val="2367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 smtClean="0"/>
              <a:t> Refatoração de Software é o processo pelo qual modifica-se o código interno do software sem alterar o seu comportamento externo, mas que melhora alguma qualidade não funcional.</a:t>
            </a:r>
          </a:p>
        </p:txBody>
      </p:sp>
    </p:spTree>
    <p:extLst>
      <p:ext uri="{BB962C8B-B14F-4D97-AF65-F5344CB8AC3E}">
        <p14:creationId xmlns:p14="http://schemas.microsoft.com/office/powerpoint/2010/main" val="4986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Cabe ao programador avaliar a situação e decidir qual das duas alternativas é melhor </a:t>
            </a:r>
            <a:r>
              <a:rPr lang="pt-BR" dirty="0" smtClean="0"/>
              <a:t>utilizar: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Melhorar o código existente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Jogar fora e começar </a:t>
            </a:r>
            <a:r>
              <a:rPr lang="pt-BR" dirty="0" smtClean="0"/>
              <a:t>do zero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SITUAção</a:t>
            </a:r>
            <a:r>
              <a:rPr lang="pt-BR" dirty="0" smtClean="0"/>
              <a:t>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Hoje em dia é um dos preceitos básicos de programação extrema (XP)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Não está limitado a XP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Pode ser utilizada em qualquer linguagem de programação. [Orientada a Objetos]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5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Bad</a:t>
            </a:r>
            <a:r>
              <a:rPr lang="pt-BR" dirty="0" smtClean="0"/>
              <a:t> </a:t>
            </a:r>
            <a:r>
              <a:rPr lang="pt-BR" dirty="0" err="1" smtClean="0"/>
              <a:t>smell</a:t>
            </a:r>
            <a:r>
              <a:rPr lang="pt-BR" dirty="0" smtClean="0"/>
              <a:t> (MAU CHEIRO)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De acordo com Kent Beck, “bad smells” </a:t>
            </a:r>
            <a:r>
              <a:rPr lang="pt-BR" dirty="0"/>
              <a:t>s</a:t>
            </a:r>
            <a:r>
              <a:rPr lang="pt-BR" dirty="0" smtClean="0"/>
              <a:t>ão as estruturas no código que sugerem uma possível refatoração: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Bloaters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Object-Orientation Abusers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Change Preventers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Dispensables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Couplers</a:t>
            </a:r>
          </a:p>
        </p:txBody>
      </p:sp>
    </p:spTree>
    <p:extLst>
      <p:ext uri="{BB962C8B-B14F-4D97-AF65-F5344CB8AC3E}">
        <p14:creationId xmlns:p14="http://schemas.microsoft.com/office/powerpoint/2010/main" val="5054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BLOATERS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8522619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Bloaters são trechos de código, métodos e classes que cresceram tanto que acabaram ficando difíceis de se trabalhar. Normalmente têm crescimento gradativo, conforme o projeto evolui.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Método/Classe longo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Data Clumps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Lista de parâmetros longa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Obsessão primitiva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31" y="269799"/>
            <a:ext cx="2099530" cy="39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Object-orientation abusers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8459788" cy="354171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Aplicações incorretas ou incompletas de princípios de programação orientados a objeto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Switch Statements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Campo temporário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Refused Bequest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564" y="484309"/>
            <a:ext cx="1472711" cy="41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Change Preventers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8283942" cy="354171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Esse tipo de mau cheiro significa que quando se quer mudar uma pequena parte de código, o programador tem de fazer várias pequenas mudanças em outros lugares também.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Divergent Change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Shotgun Surgery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90" y="342168"/>
            <a:ext cx="1766314" cy="42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Dispensables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8026034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É algo desnecessário ou sem sentido no código. A retirada dos mesmos deixaria o código mais fácil de entender, limpo e eficiente.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Divididos em: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Comentários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Código duplicado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Classe preguiçosa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Código morto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Classe de dados</a:t>
            </a:r>
          </a:p>
          <a:p>
            <a:pPr lvl="1">
              <a:buFont typeface="Wingdings" pitchFamily="2" charset="2"/>
              <a:buChar char="Ø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43" y="505923"/>
            <a:ext cx="2021865" cy="34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335</TotalTime>
  <Words>445</Words>
  <Application>Microsoft Office PowerPoint</Application>
  <PresentationFormat>Personalizar</PresentationFormat>
  <Paragraphs>77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Circuito</vt:lpstr>
      <vt:lpstr>ENGENHARIA DE SOFTWARE</vt:lpstr>
      <vt:lpstr>CONCEITO:</vt:lpstr>
      <vt:lpstr>Quando utilizar?</vt:lpstr>
      <vt:lpstr>SITUAção atual</vt:lpstr>
      <vt:lpstr>Bad smell (MAU CHEIRO)</vt:lpstr>
      <vt:lpstr>BLOATERS</vt:lpstr>
      <vt:lpstr>Object-orientation abusers</vt:lpstr>
      <vt:lpstr>Change Preventers</vt:lpstr>
      <vt:lpstr>Dispensables</vt:lpstr>
      <vt:lpstr>Couplers</vt:lpstr>
      <vt:lpstr>TÉCNICAS DE REFATORAÇÃO</vt:lpstr>
      <vt:lpstr>Possíveis aspectos não-funcionais melhorados:</vt:lpstr>
      <vt:lpstr>bibliografia</vt:lpstr>
      <vt:lpstr>conclusão</vt:lpstr>
      <vt:lpstr>Bad smell (MAU CHEIRO)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CEA</dc:creator>
  <cp:lastModifiedBy>Zilly</cp:lastModifiedBy>
  <cp:revision>45</cp:revision>
  <dcterms:created xsi:type="dcterms:W3CDTF">2015-11-30T13:01:55Z</dcterms:created>
  <dcterms:modified xsi:type="dcterms:W3CDTF">2015-12-02T15:06:38Z</dcterms:modified>
</cp:coreProperties>
</file>