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9" r:id="rId7"/>
    <p:sldId id="271" r:id="rId8"/>
    <p:sldId id="272" r:id="rId9"/>
    <p:sldId id="273" r:id="rId10"/>
    <p:sldId id="274" r:id="rId11"/>
    <p:sldId id="275" r:id="rId12"/>
    <p:sldId id="258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>
        <p:scale>
          <a:sx n="81" d="100"/>
          <a:sy n="81" d="100"/>
        </p:scale>
        <p:origin x="-28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REFATORAÇÃO DE SOFTWARE</a:t>
            </a:r>
          </a:p>
          <a:p>
            <a:endParaRPr lang="pt-BR" dirty="0" smtClean="0"/>
          </a:p>
          <a:p>
            <a:r>
              <a:rPr lang="pt-BR" dirty="0" smtClean="0"/>
              <a:t>ALAN, Cássio, </a:t>
            </a:r>
            <a:r>
              <a:rPr lang="pt-BR" dirty="0" err="1" smtClean="0"/>
              <a:t>Luis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55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Dispensables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3" y="2249487"/>
            <a:ext cx="8026034" cy="354171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pt-BR" dirty="0" smtClean="0"/>
              <a:t>É algo desnecessário ou sem sentido no código. A retirada dos mesmos deixaria o código mais fácil de entender, limpo e eficiente.</a:t>
            </a:r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Divididos em:</a:t>
            </a:r>
          </a:p>
          <a:p>
            <a:pPr lvl="1">
              <a:buFont typeface="Wingdings" pitchFamily="2" charset="2"/>
              <a:buChar char="Ø"/>
            </a:pPr>
            <a:r>
              <a:rPr lang="pt-BR" dirty="0" smtClean="0"/>
              <a:t>Comentários</a:t>
            </a:r>
          </a:p>
          <a:p>
            <a:pPr lvl="1">
              <a:buFont typeface="Wingdings" pitchFamily="2" charset="2"/>
              <a:buChar char="Ø"/>
            </a:pPr>
            <a:r>
              <a:rPr lang="pt-BR" dirty="0" smtClean="0"/>
              <a:t>Código duplicado</a:t>
            </a:r>
          </a:p>
          <a:p>
            <a:pPr lvl="1">
              <a:buFont typeface="Wingdings" pitchFamily="2" charset="2"/>
              <a:buChar char="Ø"/>
            </a:pPr>
            <a:r>
              <a:rPr lang="pt-BR" dirty="0" smtClean="0"/>
              <a:t>Classe preguiçosa</a:t>
            </a:r>
          </a:p>
          <a:p>
            <a:pPr lvl="1">
              <a:buFont typeface="Wingdings" pitchFamily="2" charset="2"/>
              <a:buChar char="Ø"/>
            </a:pPr>
            <a:r>
              <a:rPr lang="pt-BR" dirty="0" smtClean="0"/>
              <a:t>Código morto</a:t>
            </a:r>
          </a:p>
          <a:p>
            <a:pPr lvl="1">
              <a:buFont typeface="Wingdings" pitchFamily="2" charset="2"/>
              <a:buChar char="Ø"/>
            </a:pPr>
            <a:r>
              <a:rPr lang="pt-BR" dirty="0" smtClean="0"/>
              <a:t>Classe de dados</a:t>
            </a:r>
          </a:p>
          <a:p>
            <a:pPr lvl="1">
              <a:buFont typeface="Wingdings" pitchFamily="2" charset="2"/>
              <a:buChar char="Ø"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943" y="505923"/>
            <a:ext cx="2021865" cy="345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37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Couplers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2249487"/>
            <a:ext cx="8401173" cy="354171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pt-BR" dirty="0" smtClean="0"/>
              <a:t>Ocorre quando o nível de dependência entre classes é muito alto.</a:t>
            </a:r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Divididos em:</a:t>
            </a:r>
          </a:p>
          <a:p>
            <a:pPr lvl="1">
              <a:buFont typeface="Wingdings" pitchFamily="2" charset="2"/>
              <a:buChar char="Ø"/>
            </a:pPr>
            <a:r>
              <a:rPr lang="pt-BR" dirty="0" smtClean="0"/>
              <a:t>Feature Envy</a:t>
            </a:r>
          </a:p>
          <a:p>
            <a:pPr lvl="1">
              <a:buFont typeface="Wingdings" pitchFamily="2" charset="2"/>
              <a:buChar char="Ø"/>
            </a:pPr>
            <a:r>
              <a:rPr lang="pt-BR" dirty="0" smtClean="0"/>
              <a:t>Intimidade inapropriada</a:t>
            </a:r>
          </a:p>
          <a:p>
            <a:pPr lvl="1">
              <a:buFont typeface="Wingdings" pitchFamily="2" charset="2"/>
              <a:buChar char="Ø"/>
            </a:pPr>
            <a:r>
              <a:rPr lang="pt-BR" dirty="0" smtClean="0"/>
              <a:t>Middle </a:t>
            </a:r>
            <a:r>
              <a:rPr lang="pt-BR" dirty="0" smtClean="0"/>
              <a:t>Man</a:t>
            </a:r>
          </a:p>
          <a:p>
            <a:pPr marL="457200" lvl="1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394" y="522773"/>
            <a:ext cx="1722560" cy="354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9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Possíveis aspectos não-funcionais melhorados: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Simplicidade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Flexibilidade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Clareza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Desempenho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69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 Refatoração </a:t>
            </a:r>
            <a:r>
              <a:rPr lang="pt-BR" dirty="0"/>
              <a:t>é uma técnica para tornar software mais simples, mais fáceis de serem </a:t>
            </a:r>
            <a:r>
              <a:rPr lang="pt-BR" dirty="0" smtClean="0"/>
              <a:t>entendidos.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Consiste de modificações simples, que não alteram a funcionalidade do código, mas </a:t>
            </a:r>
            <a:r>
              <a:rPr lang="pt-BR" dirty="0" smtClean="0"/>
              <a:t>que, se </a:t>
            </a:r>
            <a:r>
              <a:rPr lang="pt-BR" dirty="0"/>
              <a:t>realizadas </a:t>
            </a:r>
            <a:r>
              <a:rPr lang="pt-BR" dirty="0" smtClean="0"/>
              <a:t>repetidamente, </a:t>
            </a:r>
            <a:r>
              <a:rPr lang="pt-BR" dirty="0"/>
              <a:t>melhoram muito o software.</a:t>
            </a:r>
          </a:p>
        </p:txBody>
      </p:sp>
    </p:spTree>
    <p:extLst>
      <p:ext uri="{BB962C8B-B14F-4D97-AF65-F5344CB8AC3E}">
        <p14:creationId xmlns:p14="http://schemas.microsoft.com/office/powerpoint/2010/main" val="63953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 </a:t>
            </a:r>
            <a:r>
              <a:rPr lang="en-US" dirty="0"/>
              <a:t>Martin Fowler. Refactoring: improving the design of existing code. Addison-Wesley. 2000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BECK, K. Extreme Programming </a:t>
            </a:r>
            <a:r>
              <a:rPr lang="en-US" dirty="0" smtClean="0"/>
              <a:t>Explained</a:t>
            </a:r>
            <a:r>
              <a:rPr lang="en-US" dirty="0"/>
              <a:t>: Embrace Change. Boston, USA</a:t>
            </a:r>
            <a:r>
              <a:rPr lang="en-US" dirty="0" smtClean="0"/>
              <a:t>: </a:t>
            </a:r>
            <a:r>
              <a:rPr lang="pt-BR" dirty="0" err="1"/>
              <a:t>Addison</a:t>
            </a:r>
            <a:r>
              <a:rPr lang="pt-BR" dirty="0"/>
              <a:t>-Wesley, 1999</a:t>
            </a:r>
            <a:r>
              <a:rPr lang="pt-BR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http://</a:t>
            </a:r>
            <a:r>
              <a:rPr lang="pt-BR" dirty="0" smtClean="0"/>
              <a:t>marciojrtorres.blogspot.com.br/2011_07_01_archive.html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 https</a:t>
            </a:r>
            <a:r>
              <a:rPr lang="pt-BR" dirty="0"/>
              <a:t>://sourcemaking.com/refactoring</a:t>
            </a:r>
          </a:p>
        </p:txBody>
      </p:sp>
    </p:spTree>
    <p:extLst>
      <p:ext uri="{BB962C8B-B14F-4D97-AF65-F5344CB8AC3E}">
        <p14:creationId xmlns:p14="http://schemas.microsoft.com/office/powerpoint/2010/main" val="228686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3200" dirty="0" smtClean="0"/>
              <a:t> Refatoração de Software é o processo pelo qual modifica-se o código interno do software sem alterar o seu comportamento externo, mas que melhora alguma qualidade não funcional.</a:t>
            </a:r>
          </a:p>
        </p:txBody>
      </p:sp>
    </p:spTree>
    <p:extLst>
      <p:ext uri="{BB962C8B-B14F-4D97-AF65-F5344CB8AC3E}">
        <p14:creationId xmlns:p14="http://schemas.microsoft.com/office/powerpoint/2010/main" val="49862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Quando utilizar?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Cabe ao programador avaliar a situação e decidir qual das duas alternativas é melhor </a:t>
            </a:r>
            <a:r>
              <a:rPr lang="pt-BR" dirty="0" smtClean="0"/>
              <a:t>utilizar: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smtClean="0"/>
              <a:t>Melhorar o código existente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Jogar fora e começar </a:t>
            </a:r>
            <a:r>
              <a:rPr lang="pt-BR" dirty="0" smtClean="0"/>
              <a:t>do zero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22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SITUAção</a:t>
            </a:r>
            <a:r>
              <a:rPr lang="pt-BR" dirty="0" smtClean="0"/>
              <a:t> atual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 Hoje em dia é um dos preceitos básicos de programação extrema (XP)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smtClean="0"/>
              <a:t>Não está limitado a XP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smtClean="0"/>
              <a:t>Pode ser utilizada em qualquer linguagem de programação. [Orientada a Objetos]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757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Bad</a:t>
            </a:r>
            <a:r>
              <a:rPr lang="pt-BR" dirty="0" smtClean="0"/>
              <a:t> </a:t>
            </a:r>
            <a:r>
              <a:rPr lang="pt-BR" dirty="0" err="1" smtClean="0"/>
              <a:t>smell</a:t>
            </a:r>
            <a:r>
              <a:rPr lang="pt-BR" dirty="0" smtClean="0"/>
              <a:t> (MAU CHEIRO)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 De acordo com Kent Beck, “bad smells” </a:t>
            </a:r>
            <a:r>
              <a:rPr lang="pt-BR" dirty="0"/>
              <a:t>s</a:t>
            </a:r>
            <a:r>
              <a:rPr lang="pt-BR" dirty="0" smtClean="0"/>
              <a:t>ão as estruturas no código que sugerem uma possível refatoração: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Bloaters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Object-Orientation Abusers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Change Preventers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Dispensables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Couplers</a:t>
            </a:r>
          </a:p>
        </p:txBody>
      </p:sp>
    </p:spTree>
    <p:extLst>
      <p:ext uri="{BB962C8B-B14F-4D97-AF65-F5344CB8AC3E}">
        <p14:creationId xmlns:p14="http://schemas.microsoft.com/office/powerpoint/2010/main" val="50540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TÉCNICAS DE REFATORAÇÃO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 Extrair Método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smtClean="0"/>
              <a:t>Mover Método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smtClean="0"/>
              <a:t>Mover Atributo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smtClean="0"/>
              <a:t>Extrair Classe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smtClean="0"/>
              <a:t>Encapsular Atributo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smtClean="0"/>
              <a:t>Renomear Método</a:t>
            </a:r>
          </a:p>
        </p:txBody>
      </p:sp>
    </p:spTree>
    <p:extLst>
      <p:ext uri="{BB962C8B-B14F-4D97-AF65-F5344CB8AC3E}">
        <p14:creationId xmlns:p14="http://schemas.microsoft.com/office/powerpoint/2010/main" val="228182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BLOATERS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2249487"/>
            <a:ext cx="8522619" cy="354171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pt-BR" dirty="0" smtClean="0"/>
              <a:t>Bloaters são trechos de código, métodos e classes que cresceram tanto que acabaram ficando difíceis de se trabalhar. Normalmente têm crescimento gradativo, conforme o projeto evolui.</a:t>
            </a:r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Divididos em:</a:t>
            </a:r>
          </a:p>
          <a:p>
            <a:pPr lvl="1">
              <a:buFont typeface="Wingdings" pitchFamily="2" charset="2"/>
              <a:buChar char="Ø"/>
            </a:pPr>
            <a:r>
              <a:rPr lang="pt-BR" dirty="0" smtClean="0"/>
              <a:t>Método/Classe longo</a:t>
            </a:r>
          </a:p>
          <a:p>
            <a:pPr lvl="1">
              <a:buFont typeface="Wingdings" pitchFamily="2" charset="2"/>
              <a:buChar char="Ø"/>
            </a:pPr>
            <a:r>
              <a:rPr lang="pt-BR" dirty="0" smtClean="0"/>
              <a:t>Data Clumps</a:t>
            </a:r>
          </a:p>
          <a:p>
            <a:pPr lvl="1">
              <a:buFont typeface="Wingdings" pitchFamily="2" charset="2"/>
              <a:buChar char="Ø"/>
            </a:pPr>
            <a:r>
              <a:rPr lang="pt-BR" dirty="0" smtClean="0"/>
              <a:t>Lista de parâmetros longa</a:t>
            </a:r>
          </a:p>
          <a:p>
            <a:pPr lvl="1">
              <a:buFont typeface="Wingdings" pitchFamily="2" charset="2"/>
              <a:buChar char="Ø"/>
            </a:pPr>
            <a:r>
              <a:rPr lang="pt-BR" dirty="0" smtClean="0"/>
              <a:t>Obsessão primitiva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031" y="269799"/>
            <a:ext cx="2099530" cy="391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91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Object-orientation abusers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3" y="2249487"/>
            <a:ext cx="8459788" cy="3541714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pt-BR" dirty="0" smtClean="0"/>
              <a:t>Aplicações incorretas ou incompletas de princípios de programação orientados a objeto</a:t>
            </a:r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Divididos em:</a:t>
            </a:r>
          </a:p>
          <a:p>
            <a:pPr lvl="1">
              <a:buFont typeface="Wingdings" pitchFamily="2" charset="2"/>
              <a:buChar char="Ø"/>
            </a:pPr>
            <a:r>
              <a:rPr lang="pt-BR" dirty="0" smtClean="0"/>
              <a:t>Switch Statements</a:t>
            </a:r>
          </a:p>
          <a:p>
            <a:pPr lvl="1">
              <a:buFont typeface="Wingdings" pitchFamily="2" charset="2"/>
              <a:buChar char="Ø"/>
            </a:pPr>
            <a:r>
              <a:rPr lang="pt-BR" dirty="0" smtClean="0"/>
              <a:t>Atributo </a:t>
            </a:r>
            <a:r>
              <a:rPr lang="pt-BR" dirty="0" smtClean="0"/>
              <a:t>temporário</a:t>
            </a:r>
            <a:endParaRPr lang="pt-BR" dirty="0" smtClean="0"/>
          </a:p>
          <a:p>
            <a:pPr lvl="1">
              <a:buFont typeface="Wingdings" pitchFamily="2" charset="2"/>
              <a:buChar char="Ø"/>
            </a:pPr>
            <a:r>
              <a:rPr lang="pt-BR" dirty="0" smtClean="0"/>
              <a:t>Refused Bequest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564" y="484309"/>
            <a:ext cx="1472711" cy="411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81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Change Preventers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3" y="2249487"/>
            <a:ext cx="8283942" cy="3541714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pt-BR" dirty="0" smtClean="0"/>
              <a:t>Esse tipo de mau cheiro significa que quando se quer mudar uma pequena parte de código, o programador tem de fazer várias pequenas mudanças em outros lugares também.</a:t>
            </a:r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Divididos em:</a:t>
            </a:r>
          </a:p>
          <a:p>
            <a:pPr lvl="1">
              <a:buFont typeface="Wingdings" pitchFamily="2" charset="2"/>
              <a:buChar char="Ø"/>
            </a:pPr>
            <a:r>
              <a:rPr lang="pt-BR" dirty="0" smtClean="0"/>
              <a:t>Divergent Change</a:t>
            </a:r>
          </a:p>
          <a:p>
            <a:pPr lvl="1">
              <a:buFont typeface="Wingdings" pitchFamily="2" charset="2"/>
              <a:buChar char="Ø"/>
            </a:pPr>
            <a:r>
              <a:rPr lang="pt-BR" dirty="0" smtClean="0"/>
              <a:t>Shotgun Surgery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90" y="342168"/>
            <a:ext cx="1766314" cy="426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0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373</TotalTime>
  <Words>432</Words>
  <Application>Microsoft Office PowerPoint</Application>
  <PresentationFormat>Personalizar</PresentationFormat>
  <Paragraphs>74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Circuito</vt:lpstr>
      <vt:lpstr>ENGENHARIA DE SOFTWARE</vt:lpstr>
      <vt:lpstr>CONCEITO:</vt:lpstr>
      <vt:lpstr>Quando utilizar?</vt:lpstr>
      <vt:lpstr>SITUAção atual</vt:lpstr>
      <vt:lpstr>Bad smell (MAU CHEIRO)</vt:lpstr>
      <vt:lpstr>TÉCNICAS DE REFATORAÇÃO</vt:lpstr>
      <vt:lpstr>BLOATERS</vt:lpstr>
      <vt:lpstr>Object-orientation abusers</vt:lpstr>
      <vt:lpstr>Change Preventers</vt:lpstr>
      <vt:lpstr>Dispensables</vt:lpstr>
      <vt:lpstr>Couplers</vt:lpstr>
      <vt:lpstr>Possíveis aspectos não-funcionais melhorados:</vt:lpstr>
      <vt:lpstr>conclusão</vt:lpstr>
      <vt:lpstr>bibliografia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DE SOFTWARE</dc:title>
  <dc:creator>CEA</dc:creator>
  <cp:lastModifiedBy>Zilly</cp:lastModifiedBy>
  <cp:revision>48</cp:revision>
  <dcterms:created xsi:type="dcterms:W3CDTF">2015-11-30T13:01:55Z</dcterms:created>
  <dcterms:modified xsi:type="dcterms:W3CDTF">2015-12-02T16:27:20Z</dcterms:modified>
</cp:coreProperties>
</file>