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9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D:\Google Drive\facul\semestre_04\fundBD\fundBD-elc119\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2867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4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11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78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Zilly</dc:creator>
  <cp:lastModifiedBy>Zilly</cp:lastModifiedBy>
  <cp:revision>1</cp:revision>
  <dcterms:created xsi:type="dcterms:W3CDTF">2016-06-18T16:01:57Z</dcterms:created>
  <dcterms:modified xsi:type="dcterms:W3CDTF">2016-06-18T16:03:40Z</dcterms:modified>
</cp:coreProperties>
</file>