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1" r:id="rId3"/>
    <p:sldId id="257" r:id="rId4"/>
    <p:sldId id="262" r:id="rId5"/>
    <p:sldId id="258" r:id="rId6"/>
    <p:sldId id="265" r:id="rId7"/>
    <p:sldId id="266" r:id="rId8"/>
    <p:sldId id="264" r:id="rId9"/>
    <p:sldId id="267" r:id="rId10"/>
    <p:sldId id="259" r:id="rId11"/>
    <p:sldId id="260" r:id="rId12"/>
    <p:sldId id="26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D5DCB-A009-4148-877C-CDF72DE77229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343B-478A-471E-AE44-BB7FD2171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6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D343B-478A-471E-AE44-BB7FD21719B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5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DOMINIOS gov.br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8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pt-BR" sz="2400" dirty="0"/>
              <a:t>Localidade(</a:t>
            </a:r>
            <a:r>
              <a:rPr lang="pt-BR" sz="2400" u="sng" dirty="0"/>
              <a:t>idLocalidade</a:t>
            </a:r>
            <a:r>
              <a:rPr lang="pt-BR" sz="2400" dirty="0"/>
              <a:t>, uf, cidade, cep</a:t>
            </a:r>
            <a:r>
              <a:rPr lang="pt-BR" sz="2400" dirty="0" smtClean="0"/>
              <a:t>)</a:t>
            </a:r>
          </a:p>
          <a:p>
            <a:pPr marL="5715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Instituicao(</a:t>
            </a:r>
            <a:r>
              <a:rPr lang="pt-BR" sz="2400" u="sng" dirty="0"/>
              <a:t>idInstituicao</a:t>
            </a:r>
            <a:r>
              <a:rPr lang="pt-BR" sz="2400" dirty="0"/>
              <a:t>, documento, nome, idLocalidade)</a:t>
            </a:r>
          </a:p>
          <a:p>
            <a:pPr marL="400050" lvl="1" indent="0">
              <a:buNone/>
            </a:pPr>
            <a:r>
              <a:rPr lang="pt-BR" sz="2000" dirty="0"/>
              <a:t>idLocalidade referencia </a:t>
            </a:r>
            <a:r>
              <a:rPr lang="pt-BR" sz="2000" dirty="0" smtClean="0"/>
              <a:t>Localidade</a:t>
            </a:r>
          </a:p>
          <a:p>
            <a:pPr marL="400050" lvl="1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Dominio(</a:t>
            </a:r>
            <a:r>
              <a:rPr lang="pt-BR" sz="2400" u="sng" dirty="0"/>
              <a:t>idDominio</a:t>
            </a:r>
            <a:r>
              <a:rPr lang="pt-BR" sz="2400" dirty="0"/>
              <a:t>, dominio, dataCadastro, ultimaAtt, ticket, idInstituicao)</a:t>
            </a:r>
          </a:p>
          <a:p>
            <a:pPr marL="457200" lvl="1" indent="0">
              <a:buNone/>
            </a:pPr>
            <a:r>
              <a:rPr lang="pt-BR" sz="2000" dirty="0"/>
              <a:t>idInstituicao referencia Instuicao</a:t>
            </a:r>
          </a:p>
          <a:p>
            <a:pPr marL="0" indent="0">
              <a:buNone/>
            </a:pPr>
            <a:endParaRPr lang="pt-BR" u="sng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&amp; modelagem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7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&amp; modelagem</a:t>
            </a:r>
            <a:endParaRPr lang="pt-BR" dirty="0"/>
          </a:p>
        </p:txBody>
      </p:sp>
      <p:pic>
        <p:nvPicPr>
          <p:cNvPr id="1027" name="Picture 3" descr="D:\Google Drive\facul\semestre_04\fundBD\fundBD-elc119\Relaci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493225" cy="50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Carga na tabela desnormalizada;</a:t>
            </a:r>
          </a:p>
          <a:p>
            <a:r>
              <a:rPr lang="pt-BR" dirty="0" smtClean="0"/>
              <a:t>Carga na tabela normalizada;</a:t>
            </a:r>
          </a:p>
          <a:p>
            <a:r>
              <a:rPr lang="pt-BR" dirty="0" smtClean="0"/>
              <a:t>Script das Consultas;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carga dos dados &amp; Consultas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1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Etapa 1: Criação do banco desnormalizado;</a:t>
            </a:r>
          </a:p>
          <a:p>
            <a:r>
              <a:rPr lang="pt-BR" sz="2500" dirty="0" smtClean="0"/>
              <a:t>Etapa 2: Normalização do esquema desnormalizado;</a:t>
            </a:r>
          </a:p>
          <a:p>
            <a:r>
              <a:rPr lang="pt-BR" sz="2500" dirty="0" smtClean="0"/>
              <a:t>Etapa 3: Modelagem conceitual do esquema normalizado;</a:t>
            </a:r>
          </a:p>
          <a:p>
            <a:r>
              <a:rPr lang="pt-BR" sz="2500" dirty="0" smtClean="0"/>
              <a:t>Etapa 4: Carga dos dados para o esquema normalizado;</a:t>
            </a:r>
          </a:p>
          <a:p>
            <a:r>
              <a:rPr lang="pt-BR" sz="2500" dirty="0" smtClean="0"/>
              <a:t>Etapa 5: Consultas sobre o esquema normalizado;</a:t>
            </a:r>
            <a:endParaRPr lang="pt-BR" sz="25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banco desnormalizado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98"/>
          <a:stretch/>
        </p:blipFill>
        <p:spPr>
          <a:xfrm>
            <a:off x="2957859" y="1700808"/>
            <a:ext cx="2910285" cy="47435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84168" y="1690717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Planilha</a:t>
            </a:r>
            <a:br>
              <a:rPr lang="pt-BR" sz="2800" dirty="0" smtClean="0"/>
            </a:br>
            <a:r>
              <a:rPr lang="pt-BR" sz="2800" dirty="0" smtClean="0"/>
              <a:t>Scripts.sql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513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 &amp; modelagem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040998"/>
            <a:ext cx="8682425" cy="29721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1519" y="5301208"/>
            <a:ext cx="15039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 smtClean="0"/>
              <a:t>Script.sql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8588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Tabelao(</a:t>
            </a:r>
            <a:r>
              <a:rPr lang="pt-BR" sz="2400" u="sng" dirty="0" smtClean="0"/>
              <a:t>idTabelao</a:t>
            </a:r>
            <a:r>
              <a:rPr lang="pt-BR" sz="2400" dirty="0" smtClean="0"/>
              <a:t>, dominio, documento, nome, uf, cidade, cep, dataCadastro, ultimaAtt, ticket)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57150" indent="0">
              <a:buNone/>
            </a:pPr>
            <a:endParaRPr lang="pt-BR" sz="2400" dirty="0" smtClean="0"/>
          </a:p>
          <a:p>
            <a:endParaRPr lang="pt-BR" u="sng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&amp; modelagem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1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Tabelao(</a:t>
            </a:r>
            <a:r>
              <a:rPr lang="pt-BR" sz="2400" u="sng" dirty="0" smtClean="0"/>
              <a:t>idTabelao</a:t>
            </a:r>
            <a:r>
              <a:rPr lang="pt-BR" sz="2400" dirty="0" smtClean="0"/>
              <a:t>, dominio, documento, nome, uf, cidade, cep, dataCadastro, ultimaAtt, ticket)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57150" indent="0">
              <a:buNone/>
            </a:pPr>
            <a:endParaRPr lang="pt-BR" sz="2400" dirty="0" smtClean="0"/>
          </a:p>
          <a:p>
            <a:endParaRPr lang="pt-BR" u="sng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&amp; modelagem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1386543" y="2811993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1º Forma Normal: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Diz-se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 uma tabela está na primeira 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 normal, quando ela não contém 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tabelas aninhadas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68614" y="4149080"/>
            <a:ext cx="7331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2º Forma Normal: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tabela encontra-se na segunda forma normal, 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quando, além de estar na 1FN, não contém </a:t>
            </a:r>
          </a:p>
          <a:p>
            <a:pPr algn="ctr"/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dependências parciais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3078" y="5805264"/>
            <a:ext cx="39655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dependência (funcional) parcial ocorre </a:t>
            </a:r>
          </a:p>
          <a:p>
            <a:pPr algn="ctr"/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quando uma coluna depende apenas de parte de</a:t>
            </a:r>
          </a:p>
          <a:p>
            <a:pPr algn="ctr"/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chave primária composta</a:t>
            </a:r>
          </a:p>
        </p:txBody>
      </p:sp>
    </p:spTree>
    <p:extLst>
      <p:ext uri="{BB962C8B-B14F-4D97-AF65-F5344CB8AC3E}">
        <p14:creationId xmlns:p14="http://schemas.microsoft.com/office/powerpoint/2010/main" val="23682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Tabelao(</a:t>
            </a:r>
            <a:r>
              <a:rPr lang="pt-BR" sz="2400" u="sng" dirty="0" smtClean="0"/>
              <a:t>idTabelao</a:t>
            </a:r>
            <a:r>
              <a:rPr lang="pt-BR" sz="2400" dirty="0" smtClean="0"/>
              <a:t>, dominio, documento, nome, uf, cidade, cep, dataCadastro, ultimaAtt, ticket)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57150" indent="0">
              <a:buNone/>
            </a:pPr>
            <a:endParaRPr lang="pt-BR" sz="2400" dirty="0" smtClean="0"/>
          </a:p>
          <a:p>
            <a:endParaRPr lang="pt-BR" u="sng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&amp; modelagem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5157192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3º Forma Normal: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tabela encontra-se na terceira forma</a:t>
            </a: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normal, quando, além de estar na 2FN, 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dependências transitivas</a:t>
            </a:r>
            <a:endParaRPr lang="pt-BR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9512" y="2636912"/>
            <a:ext cx="878497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Dependências Funcionais: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idTabelao -&gt; dominio, documento, nome, uf, cidade, cep, dataCadastro, ultimaAtt, ticket</a:t>
            </a: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Documento -&gt; nome, uf, cidade, cep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57896"/>
            <a:ext cx="8407893" cy="440740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Instituicao(</a:t>
            </a:r>
            <a:r>
              <a:rPr lang="pt-BR" sz="2400" u="sng" dirty="0" err="1"/>
              <a:t>idInstituicao</a:t>
            </a:r>
            <a:r>
              <a:rPr lang="pt-BR" sz="2400" dirty="0"/>
              <a:t>, documento, </a:t>
            </a:r>
            <a:r>
              <a:rPr lang="pt-BR" sz="2400" dirty="0" smtClean="0"/>
              <a:t>cep, </a:t>
            </a:r>
            <a:r>
              <a:rPr lang="pt-BR" sz="2400" dirty="0"/>
              <a:t>uf, </a:t>
            </a:r>
            <a:r>
              <a:rPr lang="pt-BR" sz="2400" dirty="0" smtClean="0"/>
              <a:t>cidade, nome)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Dominio(</a:t>
            </a:r>
            <a:r>
              <a:rPr lang="pt-BR" sz="2400" u="sng" dirty="0" err="1"/>
              <a:t>idDominio</a:t>
            </a:r>
            <a:r>
              <a:rPr lang="pt-BR" sz="2400" dirty="0"/>
              <a:t>, dominio, dataCadastro, ultimaAtt, ticket, </a:t>
            </a:r>
            <a:r>
              <a:rPr lang="pt-BR" sz="2400" dirty="0" err="1"/>
              <a:t>idInstituicao</a:t>
            </a:r>
            <a:r>
              <a:rPr lang="pt-BR" sz="2400" dirty="0"/>
              <a:t>)</a:t>
            </a:r>
          </a:p>
          <a:p>
            <a:pPr marL="457200" lvl="1" indent="0">
              <a:buNone/>
            </a:pPr>
            <a:r>
              <a:rPr lang="pt-BR" sz="2000" dirty="0" err="1"/>
              <a:t>idInstituicao</a:t>
            </a:r>
            <a:r>
              <a:rPr lang="pt-BR" sz="2000" dirty="0"/>
              <a:t> referencia </a:t>
            </a:r>
            <a:r>
              <a:rPr lang="pt-BR" sz="2000" dirty="0" err="1"/>
              <a:t>Instuicao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&amp; modelagem</a:t>
            </a:r>
          </a:p>
        </p:txBody>
      </p:sp>
    </p:spTree>
    <p:extLst>
      <p:ext uri="{BB962C8B-B14F-4D97-AF65-F5344CB8AC3E}">
        <p14:creationId xmlns:p14="http://schemas.microsoft.com/office/powerpoint/2010/main" val="3374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57896"/>
            <a:ext cx="8407893" cy="440740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Instituicao(</a:t>
            </a:r>
            <a:r>
              <a:rPr lang="pt-BR" sz="2400" u="sng" dirty="0" err="1"/>
              <a:t>idInstituicao</a:t>
            </a:r>
            <a:r>
              <a:rPr lang="pt-BR" sz="2400" dirty="0"/>
              <a:t>, documento, </a:t>
            </a:r>
            <a:r>
              <a:rPr lang="pt-BR" sz="2400" dirty="0" smtClean="0"/>
              <a:t>cep, </a:t>
            </a:r>
            <a:r>
              <a:rPr lang="pt-BR" sz="2400" dirty="0"/>
              <a:t>uf, </a:t>
            </a:r>
            <a:r>
              <a:rPr lang="pt-BR" sz="2400" dirty="0" smtClean="0"/>
              <a:t>cidade, nome)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Dominio(</a:t>
            </a:r>
            <a:r>
              <a:rPr lang="pt-BR" sz="2400" u="sng" dirty="0" err="1"/>
              <a:t>idDominio</a:t>
            </a:r>
            <a:r>
              <a:rPr lang="pt-BR" sz="2400" dirty="0"/>
              <a:t>, dominio, dataCadastro, ultimaAtt, ticket, </a:t>
            </a:r>
            <a:r>
              <a:rPr lang="pt-BR" sz="2400" dirty="0" err="1"/>
              <a:t>idInstituicao</a:t>
            </a:r>
            <a:r>
              <a:rPr lang="pt-BR" sz="2400" dirty="0"/>
              <a:t>)</a:t>
            </a:r>
          </a:p>
          <a:p>
            <a:pPr marL="457200" lvl="1" indent="0">
              <a:buNone/>
            </a:pPr>
            <a:r>
              <a:rPr lang="pt-BR" sz="2000" dirty="0" err="1"/>
              <a:t>idInstituicao</a:t>
            </a:r>
            <a:r>
              <a:rPr lang="pt-BR" sz="2000" dirty="0"/>
              <a:t> referencia </a:t>
            </a:r>
            <a:r>
              <a:rPr lang="pt-BR" sz="2000" dirty="0" err="1"/>
              <a:t>Instuicao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&amp; modelagem</a:t>
            </a:r>
          </a:p>
        </p:txBody>
      </p:sp>
      <p:sp>
        <p:nvSpPr>
          <p:cNvPr id="4" name="Retângulo 3"/>
          <p:cNvSpPr/>
          <p:nvPr/>
        </p:nvSpPr>
        <p:spPr>
          <a:xfrm>
            <a:off x="5940152" y="1700808"/>
            <a:ext cx="23040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146</TotalTime>
  <Words>348</Words>
  <Application>Microsoft Office PowerPoint</Application>
  <PresentationFormat>Apresentação na tela (4:3)</PresentationFormat>
  <Paragraphs>65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Grade</vt:lpstr>
      <vt:lpstr>DOMINIOS gov.br</vt:lpstr>
      <vt:lpstr>sumário</vt:lpstr>
      <vt:lpstr>Criação do banco desnormalizado</vt:lpstr>
      <vt:lpstr>Normalização &amp; modelagem</vt:lpstr>
      <vt:lpstr>Normalização &amp; modelagem</vt:lpstr>
      <vt:lpstr>Normalização &amp; modelagem</vt:lpstr>
      <vt:lpstr>Normalização &amp; modelagem</vt:lpstr>
      <vt:lpstr>Normalização &amp; modelagem</vt:lpstr>
      <vt:lpstr>Normalização &amp; modelagem</vt:lpstr>
      <vt:lpstr>Normalização &amp; modelagem</vt:lpstr>
      <vt:lpstr>Normalização &amp; modelagem</vt:lpstr>
      <vt:lpstr>carga dos dados &amp; Consultas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Zilly</dc:creator>
  <cp:lastModifiedBy>Ghaleon</cp:lastModifiedBy>
  <cp:revision>20</cp:revision>
  <dcterms:created xsi:type="dcterms:W3CDTF">2016-06-18T16:01:57Z</dcterms:created>
  <dcterms:modified xsi:type="dcterms:W3CDTF">2016-06-19T20:09:05Z</dcterms:modified>
</cp:coreProperties>
</file>