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D5DCB-A009-4148-877C-CDF72DE77229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343B-478A-471E-AE44-BB7FD2171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6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D343B-478A-471E-AE44-BB7FD21719B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5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D:\Google Drive\facul\semestre_04\fundBD\fundBD-elc119\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2867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3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Tabelao(</a:t>
            </a:r>
            <a:r>
              <a:rPr lang="pt-BR" sz="2400" u="sng" dirty="0" smtClean="0"/>
              <a:t>idTabelao</a:t>
            </a:r>
            <a:r>
              <a:rPr lang="pt-BR" sz="2400" dirty="0" smtClean="0"/>
              <a:t>, dominio, documento, nome, uf, cidade, cep, dataCadastro, ultimaAtt, ticket)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Instituicao(</a:t>
            </a:r>
            <a:r>
              <a:rPr lang="pt-BR" sz="2400" u="sng" dirty="0" smtClean="0"/>
              <a:t>idInstituicao</a:t>
            </a:r>
            <a:r>
              <a:rPr lang="pt-BR" sz="2400" dirty="0" smtClean="0"/>
              <a:t>, documento, nome, uf, cidade, cep)</a:t>
            </a:r>
          </a:p>
          <a:p>
            <a:pPr marL="0" indent="0">
              <a:buNone/>
            </a:pPr>
            <a:r>
              <a:rPr lang="pt-BR" sz="2400" dirty="0" smtClean="0"/>
              <a:t>Dominio(</a:t>
            </a:r>
            <a:r>
              <a:rPr lang="pt-BR" sz="2400" u="sng" dirty="0" smtClean="0"/>
              <a:t>idDominio</a:t>
            </a:r>
            <a:r>
              <a:rPr lang="pt-BR" sz="2400" dirty="0" smtClean="0"/>
              <a:t>, dominio, dataCadastro, ultimaAtt, ticket, idInstituicao)</a:t>
            </a:r>
          </a:p>
          <a:p>
            <a:pPr marL="457200" lvl="1" indent="0">
              <a:buNone/>
            </a:pPr>
            <a:r>
              <a:rPr lang="pt-BR" sz="2000" dirty="0" smtClean="0"/>
              <a:t>idInstituicao referencia Instuicao</a:t>
            </a:r>
          </a:p>
          <a:p>
            <a:pPr marL="57150" indent="0">
              <a:buNone/>
            </a:pPr>
            <a:endParaRPr lang="pt-BR" sz="2400" dirty="0" smtClean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9641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pt-BR" sz="2400" dirty="0"/>
              <a:t>Localidade(</a:t>
            </a:r>
            <a:r>
              <a:rPr lang="pt-BR" sz="2400" u="sng" dirty="0"/>
              <a:t>idLocalidade</a:t>
            </a:r>
            <a:r>
              <a:rPr lang="pt-BR" sz="2400" dirty="0"/>
              <a:t>, uf, cidade, cep)</a:t>
            </a:r>
            <a:endParaRPr lang="pt-BR" sz="2000" dirty="0"/>
          </a:p>
          <a:p>
            <a:pPr marL="0" indent="0">
              <a:buNone/>
            </a:pPr>
            <a:r>
              <a:rPr lang="pt-BR" sz="2400" dirty="0"/>
              <a:t>Instituicao(</a:t>
            </a:r>
            <a:r>
              <a:rPr lang="pt-BR" sz="2400" u="sng" dirty="0"/>
              <a:t>idInstituicao</a:t>
            </a:r>
            <a:r>
              <a:rPr lang="pt-BR" sz="2400" dirty="0"/>
              <a:t>, documento, nome, idLocalidade)</a:t>
            </a:r>
          </a:p>
          <a:p>
            <a:pPr marL="400050" lvl="1" indent="0">
              <a:buNone/>
            </a:pPr>
            <a:r>
              <a:rPr lang="pt-BR" sz="2000" dirty="0"/>
              <a:t>idLocalidade referencia Localidade</a:t>
            </a:r>
          </a:p>
          <a:p>
            <a:pPr marL="0" indent="0">
              <a:buNone/>
            </a:pPr>
            <a:r>
              <a:rPr lang="pt-BR" sz="2400" dirty="0"/>
              <a:t>Dominio(</a:t>
            </a:r>
            <a:r>
              <a:rPr lang="pt-BR" sz="2400" u="sng" dirty="0"/>
              <a:t>idDominio</a:t>
            </a:r>
            <a:r>
              <a:rPr lang="pt-BR" sz="2400" dirty="0"/>
              <a:t>, dominio, dataCadastro, ultimaAtt, ticket, idInstituicao)</a:t>
            </a:r>
          </a:p>
          <a:p>
            <a:pPr marL="457200" lvl="1" indent="0">
              <a:buNone/>
            </a:pPr>
            <a:r>
              <a:rPr lang="pt-BR" sz="2000" dirty="0"/>
              <a:t>idInstituicao referencia Instuicao</a:t>
            </a:r>
          </a:p>
          <a:p>
            <a:pPr marL="0" indent="0">
              <a:buNone/>
            </a:pP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4167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 descr="D:\Google Drive\facul\semestre_04\fundBD\fundBD-elc119\Relacio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493225" cy="509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04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82</Words>
  <Application>Microsoft Office PowerPoint</Application>
  <PresentationFormat>Apresentação na tela (4:3)</PresentationFormat>
  <Paragraphs>12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Zilly</dc:creator>
  <cp:lastModifiedBy>Zilly</cp:lastModifiedBy>
  <cp:revision>11</cp:revision>
  <dcterms:created xsi:type="dcterms:W3CDTF">2016-06-18T16:01:57Z</dcterms:created>
  <dcterms:modified xsi:type="dcterms:W3CDTF">2016-06-18T17:00:00Z</dcterms:modified>
</cp:coreProperties>
</file>