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314" r:id="rId3"/>
    <p:sldId id="487" r:id="rId4"/>
    <p:sldId id="488" r:id="rId5"/>
    <p:sldId id="489" r:id="rId6"/>
    <p:sldId id="486" r:id="rId7"/>
    <p:sldId id="490" r:id="rId8"/>
    <p:sldId id="491" r:id="rId9"/>
    <p:sldId id="492" r:id="rId10"/>
    <p:sldId id="493" r:id="rId11"/>
    <p:sldId id="494" r:id="rId12"/>
    <p:sldId id="495" r:id="rId13"/>
    <p:sldId id="496" r:id="rId14"/>
    <p:sldId id="344" r:id="rId15"/>
    <p:sldId id="464" r:id="rId16"/>
    <p:sldId id="345" r:id="rId17"/>
    <p:sldId id="319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A3A426F7-C2DA-4C41-9000-1CAE40C4321B}">
          <p14:sldIdLst>
            <p14:sldId id="261"/>
          </p14:sldIdLst>
        </p14:section>
        <p14:section name="目录" id="{8997DE14-DA84-4BF9-B82C-289E5367EE08}">
          <p14:sldIdLst>
            <p14:sldId id="314"/>
          </p14:sldIdLst>
        </p14:section>
        <p14:section name="研究概述" id="{E664E882-BE0C-49DD-978D-AD7483AC84B0}">
          <p14:sldIdLst>
            <p14:sldId id="487"/>
            <p14:sldId id="488"/>
            <p14:sldId id="489"/>
          </p14:sldIdLst>
        </p14:section>
        <p14:section name="方法 1" id="{B6A4B6B1-4BB7-41AF-8619-CDAE60BB0C41}">
          <p14:sldIdLst>
            <p14:sldId id="486"/>
            <p14:sldId id="490"/>
          </p14:sldIdLst>
        </p14:section>
        <p14:section name="方法 2" id="{737274D9-A8CE-454F-B52C-87FEE388A114}">
          <p14:sldIdLst>
            <p14:sldId id="491"/>
            <p14:sldId id="492"/>
          </p14:sldIdLst>
        </p14:section>
        <p14:section name="方法 3" id="{1A654810-2BBC-4A90-8AAB-4A7BDB22EA63}">
          <p14:sldIdLst>
            <p14:sldId id="493"/>
            <p14:sldId id="494"/>
          </p14:sldIdLst>
        </p14:section>
        <p14:section name="方法 4" id="{4ABFB77E-3BC6-4FF1-A0C2-9FC0245BFDC0}">
          <p14:sldIdLst>
            <p14:sldId id="495"/>
            <p14:sldId id="496"/>
          </p14:sldIdLst>
        </p14:section>
        <p14:section name="总结与展望" id="{22819D8C-69E7-41FF-A777-DF39EA730589}">
          <p14:sldIdLst>
            <p14:sldId id="344"/>
            <p14:sldId id="464"/>
          </p14:sldIdLst>
        </p14:section>
        <p14:section name="研究成果" id="{08366DA6-4008-41BB-BA0B-7666E536C234}">
          <p14:sldIdLst>
            <p14:sldId id="345"/>
          </p14:sldIdLst>
        </p14:section>
        <p14:section name="尾页" id="{4E2CDC90-DB86-4684-B3E7-B394A5AF01AE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58" userDrawn="1">
          <p15:clr>
            <a:srgbClr val="A4A3A4"/>
          </p15:clr>
        </p15:guide>
        <p15:guide id="4" pos="40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B0F0"/>
    <a:srgbClr val="3BA3EC"/>
    <a:srgbClr val="37ABB5"/>
    <a:srgbClr val="BB83F4"/>
    <a:srgbClr val="2667A2"/>
    <a:srgbClr val="0C012B"/>
    <a:srgbClr val="00007C"/>
    <a:srgbClr val="133451"/>
    <a:srgbClr val="0B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592" y="176"/>
      </p:cViewPr>
      <p:guideLst>
        <p:guide orient="horz" pos="1958"/>
        <p:guide pos="408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800" b="0" u="none" strike="noStrike" kern="1200" cap="none" spc="0" normalizeH="0">
                <a:solidFill>
                  <a:srgbClr val="2667A2"/>
                </a:solidFill>
                <a:uFillTx/>
                <a:latin typeface="Times New Roman" panose="02020603050405020304" charset="0"/>
                <a:ea typeface="黑体" panose="02010609060101010101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  <a:ea typeface="华文楷体" panose="0201060004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635" cy="387626"/>
          </a:xfrm>
          <a:prstGeom prst="rect">
            <a:avLst/>
          </a:prstGeom>
          <a:solidFill>
            <a:srgbClr val="1334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  <a:ea typeface="华文楷体" panose="02010600040101010101" charset="-122"/>
            </a:endParaRPr>
          </a:p>
        </p:txBody>
      </p:sp>
      <p:pic>
        <p:nvPicPr>
          <p:cNvPr id="7" name="图片 6" descr="buaa-vrlab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47935" y="6074410"/>
            <a:ext cx="1731010" cy="61595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75397"/>
            <a:ext cx="12192635" cy="873760"/>
          </a:xfrm>
          <a:prstGeom prst="rect">
            <a:avLst/>
          </a:prstGeom>
          <a:solidFill>
            <a:srgbClr val="266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-635" y="6522085"/>
            <a:ext cx="4064400" cy="360045"/>
          </a:xfrm>
          <a:prstGeom prst="rect">
            <a:avLst/>
          </a:prstGeom>
          <a:solidFill>
            <a:srgbClr val="266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062095" y="6522130"/>
            <a:ext cx="4064400" cy="360000"/>
          </a:xfrm>
          <a:prstGeom prst="rect">
            <a:avLst/>
          </a:prstGeom>
          <a:solidFill>
            <a:srgbClr val="133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26730" y="6522130"/>
            <a:ext cx="4064400" cy="360000"/>
          </a:xfrm>
          <a:prstGeom prst="rect">
            <a:avLst/>
          </a:prstGeom>
          <a:solidFill>
            <a:srgbClr val="266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489132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 sz="3000" b="0" u="none" strike="noStrike" kern="1200" cap="none" spc="0" normalizeH="0">
                <a:solidFill>
                  <a:schemeClr val="bg1"/>
                </a:solidFill>
                <a:uFillTx/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1pPr>
            <a:lvl2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2pPr>
            <a:lvl3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3pPr>
            <a:lvl4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4pPr>
            <a:lvl5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233410" y="6539230"/>
            <a:ext cx="1925320" cy="316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defRPr>
            </a:lvl1pPr>
          </a:lstStyle>
          <a:p>
            <a:pPr fontAlgn="auto"/>
            <a:fld id="{760FBDFE-C587-4B4C-A407-44438C67B59E}" type="datetime1">
              <a:rPr lang="zh-CN" altLang="en-US" strike="noStrike" noProof="1" smtClean="0"/>
              <a:t>2025/10/14</a:t>
            </a:fld>
            <a:endParaRPr lang="zh-CN" altLang="en-US" strike="noStrike" noProof="1"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15118" y="653923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fontAlgn="auto"/>
            <a:r>
              <a:rPr lang="en-US" altLang="zh-CN" noProof="1"/>
              <a:t>XXX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70210" y="6539230"/>
            <a:ext cx="1440000" cy="316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600" u="none" strike="noStrike" kern="1200" cap="none" spc="0" normalizeH="0">
                <a:solidFill>
                  <a:schemeClr val="bg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defRPr>
            </a:lvl1pPr>
          </a:lstStyle>
          <a:p>
            <a:pPr fontAlgn="auto"/>
            <a:fld id="{49AE70B2-8BF9-45C0-BB95-33D1B9D3A854}" type="slidenum">
              <a:rPr lang="zh-CN" altLang="en-US" noProof="1" smtClean="0"/>
              <a:t>‹#›</a:t>
            </a:fld>
            <a:endParaRPr lang="en-US" altLang="zh-CN" noProof="1">
              <a:ea typeface="+mn-ea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438785" y="6539230"/>
            <a:ext cx="3185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XXX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XXX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教授指导）</a:t>
            </a:r>
            <a:r>
              <a:rPr lang="en-US" altLang="zh-CN" sz="16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endParaRPr lang="zh-CN" altLang="en-US" sz="16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7F0005-DD2E-C89E-B43E-B9502E12D710}"/>
              </a:ext>
            </a:extLst>
          </p:cNvPr>
          <p:cNvSpPr/>
          <p:nvPr userDrawn="1"/>
        </p:nvSpPr>
        <p:spPr>
          <a:xfrm>
            <a:off x="0" y="0"/>
            <a:ext cx="12192635" cy="372690"/>
          </a:xfrm>
          <a:prstGeom prst="rect">
            <a:avLst/>
          </a:prstGeom>
          <a:solidFill>
            <a:srgbClr val="1334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  <a:ea typeface="华文楷体" panose="02010600040101010101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74512"/>
            <a:ext cx="12192635" cy="650534"/>
          </a:xfrm>
          <a:prstGeom prst="rect">
            <a:avLst/>
          </a:prstGeom>
          <a:solidFill>
            <a:srgbClr val="266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39324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ctr">
              <a:defRPr sz="3200" b="0" u="none" strike="noStrike" kern="1200" cap="none" spc="0" normalizeH="0">
                <a:solidFill>
                  <a:schemeClr val="bg1"/>
                </a:solidFill>
                <a:uFillTx/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1pPr>
            <a:lvl2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2pPr>
            <a:lvl3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3pPr>
            <a:lvl4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4pPr>
            <a:lvl5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52000" y="6539230"/>
            <a:ext cx="1440000" cy="316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600"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defRPr>
            </a:lvl1pPr>
          </a:lstStyle>
          <a:p>
            <a:pPr fontAlgn="auto"/>
            <a:fld id="{49AE70B2-8BF9-45C0-BB95-33D1B9D3A854}" type="slidenum">
              <a:rPr lang="zh-CN" altLang="en-US" noProof="1" smtClean="0"/>
              <a:t>‹#›</a:t>
            </a:fld>
            <a:endParaRPr lang="en-US" altLang="zh-CN" noProof="1">
              <a:ea typeface="+mn-ea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635" cy="372690"/>
          </a:xfrm>
          <a:prstGeom prst="rect">
            <a:avLst/>
          </a:prstGeom>
          <a:solidFill>
            <a:srgbClr val="1334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  <a:ea typeface="华文楷体" panose="02010600040101010101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1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CN" altLang="en-US"/>
              <a:t>动作质量评估中跨域对齐方法研究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8013" y="608013"/>
            <a:ext cx="10969625" cy="706437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8"/>
            </p:custDataLst>
          </p:nvPr>
        </p:nvSpPr>
        <p:spPr>
          <a:xfrm>
            <a:off x="608013" y="1490663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200" b="0" u="none" strike="noStrike" kern="1200" cap="none" spc="0" normalizeH="0" baseline="0">
          <a:solidFill>
            <a:schemeClr val="tx1">
              <a:lumMod val="85000"/>
              <a:lumOff val="15000"/>
            </a:schemeClr>
          </a:solidFill>
          <a:uFillTx/>
          <a:latin typeface="Times New Roman" panose="02020603050405020304" charset="0"/>
          <a:ea typeface="黑体" panose="0201060906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400" u="none" strike="noStrike" kern="1200" cap="none" spc="0" normalizeH="0" baseline="0">
          <a:solidFill>
            <a:schemeClr val="tx1"/>
          </a:solidFill>
          <a:uFillTx/>
          <a:latin typeface="Times New Roman" panose="02020603050405020304" charset="0"/>
          <a:ea typeface="华文楷体" panose="0201060004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>
          <a:tab pos="1609725" algn="l"/>
          <a:tab pos="1609725" algn="l"/>
          <a:tab pos="1609725" algn="l"/>
          <a:tab pos="1609725" algn="l"/>
        </a:tabLst>
        <a:defRPr sz="2400" u="none" strike="noStrike" kern="1200" cap="none" spc="0" normalizeH="0" baseline="0">
          <a:solidFill>
            <a:schemeClr val="tx1"/>
          </a:solidFill>
          <a:uFillTx/>
          <a:latin typeface="Times New Roman" panose="02020603050405020304" charset="0"/>
          <a:ea typeface="华文楷体" panose="0201060004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400" u="none" strike="noStrike" kern="1200" cap="none" spc="0" normalizeH="0" baseline="0">
          <a:solidFill>
            <a:schemeClr val="tx1"/>
          </a:solidFill>
          <a:uFillTx/>
          <a:latin typeface="Times New Roman" panose="02020603050405020304" charset="0"/>
          <a:ea typeface="华文楷体" panose="0201060004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2400" u="none" strike="noStrike" kern="1200" cap="none" spc="0" normalizeH="0" baseline="0">
          <a:solidFill>
            <a:schemeClr val="tx1"/>
          </a:solidFill>
          <a:uFillTx/>
          <a:latin typeface="Times New Roman" panose="02020603050405020304" charset="0"/>
          <a:ea typeface="华文楷体" panose="0201060004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2400" u="none" strike="noStrike" kern="1200" cap="none" spc="0" normalizeH="0" baseline="0">
          <a:solidFill>
            <a:schemeClr val="tx1"/>
          </a:solidFill>
          <a:uFillTx/>
          <a:latin typeface="Times New Roman" panose="02020603050405020304" charset="0"/>
          <a:ea typeface="华文楷体" panose="0201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6.xml"/><Relationship Id="rId1" Type="http://schemas.openxmlformats.org/officeDocument/2006/relationships/tags" Target="../tags/tag4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Layout" Target="../slideLayouts/slideLayout3.xml"/><Relationship Id="rId16" Type="http://schemas.openxmlformats.org/officeDocument/2006/relationships/slide" Target="slide16.xml"/><Relationship Id="rId1" Type="http://schemas.openxmlformats.org/officeDocument/2006/relationships/tags" Target="../tags/tag13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Layout" Target="../slideLayouts/slideLayout3.xml"/><Relationship Id="rId16" Type="http://schemas.openxmlformats.org/officeDocument/2006/relationships/slide" Target="slide16.xml"/><Relationship Id="rId1" Type="http://schemas.openxmlformats.org/officeDocument/2006/relationships/tags" Target="../tags/tag14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Layout" Target="../slideLayouts/slideLayout3.xml"/><Relationship Id="rId16" Type="http://schemas.openxmlformats.org/officeDocument/2006/relationships/slide" Target="slide16.xml"/><Relationship Id="rId1" Type="http://schemas.openxmlformats.org/officeDocument/2006/relationships/tags" Target="../tags/tag15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Layout" Target="../slideLayouts/slideLayout3.xml"/><Relationship Id="rId16" Type="http://schemas.openxmlformats.org/officeDocument/2006/relationships/slide" Target="slide16.xml"/><Relationship Id="rId1" Type="http://schemas.openxmlformats.org/officeDocument/2006/relationships/tags" Target="../tags/tag16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5" Type="http://schemas.openxmlformats.org/officeDocument/2006/relationships/slide" Target="slide1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5" Type="http://schemas.openxmlformats.org/officeDocument/2006/relationships/slide" Target="slide1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5" Type="http://schemas.openxmlformats.org/officeDocument/2006/relationships/slide" Target="slide1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5" Type="http://schemas.openxmlformats.org/officeDocument/2006/relationships/slide" Target="slide1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Layout" Target="../slideLayouts/slideLayout3.xml"/><Relationship Id="rId16" Type="http://schemas.openxmlformats.org/officeDocument/2006/relationships/slide" Target="slide16.xml"/><Relationship Id="rId1" Type="http://schemas.openxmlformats.org/officeDocument/2006/relationships/tags" Target="../tags/tag5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Layout" Target="../slideLayouts/slideLayout3.xml"/><Relationship Id="rId16" Type="http://schemas.openxmlformats.org/officeDocument/2006/relationships/slide" Target="slide16.xml"/><Relationship Id="rId1" Type="http://schemas.openxmlformats.org/officeDocument/2006/relationships/tags" Target="../tags/tag6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Layout" Target="../slideLayouts/slideLayout3.xml"/><Relationship Id="rId16" Type="http://schemas.openxmlformats.org/officeDocument/2006/relationships/slide" Target="slide16.xml"/><Relationship Id="rId1" Type="http://schemas.openxmlformats.org/officeDocument/2006/relationships/tags" Target="../tags/tag7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Layout" Target="../slideLayouts/slideLayout3.xml"/><Relationship Id="rId16" Type="http://schemas.openxmlformats.org/officeDocument/2006/relationships/slide" Target="slide16.xml"/><Relationship Id="rId1" Type="http://schemas.openxmlformats.org/officeDocument/2006/relationships/tags" Target="../tags/tag8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Layout" Target="../slideLayouts/slideLayout3.xml"/><Relationship Id="rId16" Type="http://schemas.openxmlformats.org/officeDocument/2006/relationships/slide" Target="slide16.xml"/><Relationship Id="rId1" Type="http://schemas.openxmlformats.org/officeDocument/2006/relationships/tags" Target="../tags/tag9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Layout" Target="../slideLayouts/slideLayout3.xml"/><Relationship Id="rId16" Type="http://schemas.openxmlformats.org/officeDocument/2006/relationships/slide" Target="slide16.xml"/><Relationship Id="rId1" Type="http://schemas.openxmlformats.org/officeDocument/2006/relationships/tags" Target="../tags/tag10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Layout" Target="../slideLayouts/slideLayout3.xml"/><Relationship Id="rId16" Type="http://schemas.openxmlformats.org/officeDocument/2006/relationships/slide" Target="slide16.xml"/><Relationship Id="rId1" Type="http://schemas.openxmlformats.org/officeDocument/2006/relationships/tags" Target="../tags/tag11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Layout" Target="../slideLayouts/slideLayout3.xml"/><Relationship Id="rId16" Type="http://schemas.openxmlformats.org/officeDocument/2006/relationships/slide" Target="slide16.xml"/><Relationship Id="rId1" Type="http://schemas.openxmlformats.org/officeDocument/2006/relationships/tags" Target="../tags/tag1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博士学位论文预答辩</a:t>
            </a:r>
            <a:b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</a:br>
            <a:br>
              <a:rPr lang="zh-CN" altLang="en-US" sz="32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</a:br>
            <a:r>
              <a:rPr lang="zh-CN" altLang="en-US" dirty="0"/>
              <a:t>在此键入标题</a:t>
            </a:r>
            <a:br>
              <a:rPr lang="zh-CN" altLang="en-US" dirty="0"/>
            </a:br>
            <a:r>
              <a:rPr lang="zh-CN" altLang="en-US" sz="2400" dirty="0"/>
              <a:t> 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98880" y="3560445"/>
            <a:ext cx="9799320" cy="2247265"/>
          </a:xfrm>
        </p:spPr>
        <p:txBody>
          <a:bodyPr>
            <a:noAutofit/>
          </a:bodyPr>
          <a:lstStyle/>
          <a:p>
            <a:pPr marL="3239770" algn="l"/>
            <a:endParaRPr lang="zh-CN" altLang="en-US" sz="2000" dirty="0">
              <a:solidFill>
                <a:schemeClr val="tx1"/>
              </a:solidFill>
            </a:endParaRPr>
          </a:p>
          <a:p>
            <a:pPr marL="3239770" algn="l"/>
            <a:r>
              <a:rPr lang="zh-CN" altLang="en-US" sz="2000" dirty="0">
                <a:solidFill>
                  <a:schemeClr val="tx1"/>
                </a:solidFill>
              </a:rPr>
              <a:t>答</a:t>
            </a: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zh-CN" altLang="en-US" sz="2000" dirty="0">
                <a:solidFill>
                  <a:schemeClr val="tx1"/>
                </a:solidFill>
              </a:rPr>
              <a:t>辩</a:t>
            </a: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zh-CN" altLang="en-US" sz="2000" dirty="0">
                <a:solidFill>
                  <a:schemeClr val="tx1"/>
                </a:solidFill>
              </a:rPr>
              <a:t>人：</a:t>
            </a:r>
            <a:r>
              <a:rPr lang="en-US" altLang="zh-CN" sz="2000" dirty="0">
                <a:solidFill>
                  <a:schemeClr val="tx1"/>
                </a:solidFill>
              </a:rPr>
              <a:t>XXX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3239770" algn="l"/>
            <a:r>
              <a:rPr lang="zh-CN" altLang="en-US" sz="2000" dirty="0">
                <a:solidFill>
                  <a:schemeClr val="tx1"/>
                </a:solidFill>
              </a:rPr>
              <a:t>指导教师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sz="2000" dirty="0">
                <a:solidFill>
                  <a:schemeClr val="tx1"/>
                </a:solidFill>
              </a:rPr>
              <a:t>XXX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3239770" algn="l"/>
            <a:r>
              <a:rPr lang="zh-CN" altLang="en-US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学科专业</a:t>
            </a:r>
            <a:r>
              <a:rPr lang="zh-CN" altLang="en-US" sz="2000" dirty="0">
                <a:sym typeface="+mn-ea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计算机应用技术</a:t>
            </a:r>
          </a:p>
          <a:p>
            <a:pPr marL="3239770" algn="l"/>
            <a:r>
              <a:rPr lang="zh-CN" altLang="en-US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研究方向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ea typeface="楷体" panose="02010609060101010101" charset="-122"/>
                <a:cs typeface="Times New Roman" panose="02020603050405020304" charset="0"/>
                <a:sym typeface="+mn-ea"/>
              </a:rPr>
              <a:t>XXX</a:t>
            </a:r>
          </a:p>
        </p:txBody>
      </p:sp>
      <p:sp>
        <p:nvSpPr>
          <p:cNvPr id="224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665885F4-D28D-1AE4-F35A-629535BD27B5}"/>
              </a:ext>
            </a:extLst>
          </p:cNvPr>
          <p:cNvSpPr txBox="1"/>
          <p:nvPr/>
        </p:nvSpPr>
        <p:spPr>
          <a:xfrm>
            <a:off x="0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225" name="BeamerSlideCircle1_1">
            <a:hlinkClick r:id="rId3" action="ppaction://hlinksldjump"/>
            <a:extLst>
              <a:ext uri="{FF2B5EF4-FFF2-40B4-BE49-F238E27FC236}">
                <a16:creationId xmlns:a16="http://schemas.microsoft.com/office/drawing/2014/main" id="{13318133-B9E4-BFA2-56F4-5938AA61A07F}"/>
              </a:ext>
            </a:extLst>
          </p:cNvPr>
          <p:cNvSpPr/>
          <p:nvPr/>
        </p:nvSpPr>
        <p:spPr>
          <a:xfrm>
            <a:off x="7248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26" name="BeamerSlideCircle1_2">
            <a:hlinkClick r:id="rId4" action="ppaction://hlinksldjump"/>
            <a:extLst>
              <a:ext uri="{FF2B5EF4-FFF2-40B4-BE49-F238E27FC236}">
                <a16:creationId xmlns:a16="http://schemas.microsoft.com/office/drawing/2014/main" id="{4C1246F7-A10F-A13E-6F63-8ACD78B6D9CC}"/>
              </a:ext>
            </a:extLst>
          </p:cNvPr>
          <p:cNvSpPr/>
          <p:nvPr/>
        </p:nvSpPr>
        <p:spPr>
          <a:xfrm>
            <a:off x="8391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27" name="BeamerSlideCircle1_3">
            <a:hlinkClick r:id="rId5" action="ppaction://hlinksldjump"/>
            <a:extLst>
              <a:ext uri="{FF2B5EF4-FFF2-40B4-BE49-F238E27FC236}">
                <a16:creationId xmlns:a16="http://schemas.microsoft.com/office/drawing/2014/main" id="{7B089B59-0C68-9C2B-1A14-6FFB68E1FAEC}"/>
              </a:ext>
            </a:extLst>
          </p:cNvPr>
          <p:cNvSpPr/>
          <p:nvPr/>
        </p:nvSpPr>
        <p:spPr>
          <a:xfrm>
            <a:off x="9534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28" name="HeaderSeparator1">
            <a:extLst>
              <a:ext uri="{FF2B5EF4-FFF2-40B4-BE49-F238E27FC236}">
                <a16:creationId xmlns:a16="http://schemas.microsoft.com/office/drawing/2014/main" id="{0B8F8DC6-5DC7-9454-86E4-7D68A904CADC}"/>
              </a:ext>
            </a:extLst>
          </p:cNvPr>
          <p:cNvSpPr txBox="1"/>
          <p:nvPr/>
        </p:nvSpPr>
        <p:spPr>
          <a:xfrm>
            <a:off x="1614714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9" name="HeaderSectionName2">
            <a:hlinkClick r:id="rId6" action="ppaction://hlinksldjump"/>
            <a:extLst>
              <a:ext uri="{FF2B5EF4-FFF2-40B4-BE49-F238E27FC236}">
                <a16:creationId xmlns:a16="http://schemas.microsoft.com/office/drawing/2014/main" id="{C49B1A2D-BB0D-4368-3557-7843C4A40159}"/>
              </a:ext>
            </a:extLst>
          </p:cNvPr>
          <p:cNvSpPr txBox="1"/>
          <p:nvPr/>
        </p:nvSpPr>
        <p:spPr>
          <a:xfrm>
            <a:off x="1741714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0" name="BeamerSlideCircle2_1">
            <a:hlinkClick r:id="rId6" action="ppaction://hlinksldjump"/>
            <a:extLst>
              <a:ext uri="{FF2B5EF4-FFF2-40B4-BE49-F238E27FC236}">
                <a16:creationId xmlns:a16="http://schemas.microsoft.com/office/drawing/2014/main" id="{7BE64A23-8CF0-5186-61C1-7BB71B0B137D}"/>
              </a:ext>
            </a:extLst>
          </p:cNvPr>
          <p:cNvSpPr/>
          <p:nvPr/>
        </p:nvSpPr>
        <p:spPr>
          <a:xfrm>
            <a:off x="2523671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1" name="BeamerSlideCircle2_2">
            <a:hlinkClick r:id="rId7" action="ppaction://hlinksldjump"/>
            <a:extLst>
              <a:ext uri="{FF2B5EF4-FFF2-40B4-BE49-F238E27FC236}">
                <a16:creationId xmlns:a16="http://schemas.microsoft.com/office/drawing/2014/main" id="{2C9BAAAC-BFC6-5D7A-E715-43CA1246F5B6}"/>
              </a:ext>
            </a:extLst>
          </p:cNvPr>
          <p:cNvSpPr/>
          <p:nvPr/>
        </p:nvSpPr>
        <p:spPr>
          <a:xfrm>
            <a:off x="2637971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2" name="HeaderSeparator2">
            <a:extLst>
              <a:ext uri="{FF2B5EF4-FFF2-40B4-BE49-F238E27FC236}">
                <a16:creationId xmlns:a16="http://schemas.microsoft.com/office/drawing/2014/main" id="{412B6234-E63E-3495-EF51-9C595BE6E3D0}"/>
              </a:ext>
            </a:extLst>
          </p:cNvPr>
          <p:cNvSpPr txBox="1"/>
          <p:nvPr/>
        </p:nvSpPr>
        <p:spPr>
          <a:xfrm>
            <a:off x="3356428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3" name="HeaderSectionName3">
            <a:hlinkClick r:id="rId8" action="ppaction://hlinksldjump"/>
            <a:extLst>
              <a:ext uri="{FF2B5EF4-FFF2-40B4-BE49-F238E27FC236}">
                <a16:creationId xmlns:a16="http://schemas.microsoft.com/office/drawing/2014/main" id="{EC4EC74C-7645-97D2-8D28-78C78223FF97}"/>
              </a:ext>
            </a:extLst>
          </p:cNvPr>
          <p:cNvSpPr txBox="1"/>
          <p:nvPr/>
        </p:nvSpPr>
        <p:spPr>
          <a:xfrm>
            <a:off x="3483428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4" name="BeamerSlideCircle3_1">
            <a:hlinkClick r:id="rId8" action="ppaction://hlinksldjump"/>
            <a:extLst>
              <a:ext uri="{FF2B5EF4-FFF2-40B4-BE49-F238E27FC236}">
                <a16:creationId xmlns:a16="http://schemas.microsoft.com/office/drawing/2014/main" id="{019794BF-97BB-9FAA-A98E-463D63799F1A}"/>
              </a:ext>
            </a:extLst>
          </p:cNvPr>
          <p:cNvSpPr/>
          <p:nvPr/>
        </p:nvSpPr>
        <p:spPr>
          <a:xfrm>
            <a:off x="4265385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5" name="BeamerSlideCircle3_2">
            <a:hlinkClick r:id="rId9" action="ppaction://hlinksldjump"/>
            <a:extLst>
              <a:ext uri="{FF2B5EF4-FFF2-40B4-BE49-F238E27FC236}">
                <a16:creationId xmlns:a16="http://schemas.microsoft.com/office/drawing/2014/main" id="{97A1BD5C-483B-8F64-A231-5B46B9A8330A}"/>
              </a:ext>
            </a:extLst>
          </p:cNvPr>
          <p:cNvSpPr/>
          <p:nvPr/>
        </p:nvSpPr>
        <p:spPr>
          <a:xfrm>
            <a:off x="4379685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6" name="HeaderSeparator3">
            <a:extLst>
              <a:ext uri="{FF2B5EF4-FFF2-40B4-BE49-F238E27FC236}">
                <a16:creationId xmlns:a16="http://schemas.microsoft.com/office/drawing/2014/main" id="{A48AA1D8-49BA-7F20-0A92-6871F8AA56C9}"/>
              </a:ext>
            </a:extLst>
          </p:cNvPr>
          <p:cNvSpPr txBox="1"/>
          <p:nvPr/>
        </p:nvSpPr>
        <p:spPr>
          <a:xfrm>
            <a:off x="5098143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7" name="HeaderSectionName4">
            <a:hlinkClick r:id="rId10" action="ppaction://hlinksldjump"/>
            <a:extLst>
              <a:ext uri="{FF2B5EF4-FFF2-40B4-BE49-F238E27FC236}">
                <a16:creationId xmlns:a16="http://schemas.microsoft.com/office/drawing/2014/main" id="{A6DA0283-2BEA-75DD-CFBD-9E345D9CFE63}"/>
              </a:ext>
            </a:extLst>
          </p:cNvPr>
          <p:cNvSpPr txBox="1"/>
          <p:nvPr/>
        </p:nvSpPr>
        <p:spPr>
          <a:xfrm>
            <a:off x="5225143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8" name="BeamerSlideCircle4_1">
            <a:hlinkClick r:id="rId10" action="ppaction://hlinksldjump"/>
            <a:extLst>
              <a:ext uri="{FF2B5EF4-FFF2-40B4-BE49-F238E27FC236}">
                <a16:creationId xmlns:a16="http://schemas.microsoft.com/office/drawing/2014/main" id="{FA3DC2FF-6DD9-0C15-957F-7C0D3C90BD80}"/>
              </a:ext>
            </a:extLst>
          </p:cNvPr>
          <p:cNvSpPr/>
          <p:nvPr/>
        </p:nvSpPr>
        <p:spPr>
          <a:xfrm>
            <a:off x="6007100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9" name="BeamerSlideCircle4_2">
            <a:hlinkClick r:id="rId11" action="ppaction://hlinksldjump"/>
            <a:extLst>
              <a:ext uri="{FF2B5EF4-FFF2-40B4-BE49-F238E27FC236}">
                <a16:creationId xmlns:a16="http://schemas.microsoft.com/office/drawing/2014/main" id="{A38ECCEF-57F2-1815-CB5B-D9EC64216E13}"/>
              </a:ext>
            </a:extLst>
          </p:cNvPr>
          <p:cNvSpPr/>
          <p:nvPr/>
        </p:nvSpPr>
        <p:spPr>
          <a:xfrm>
            <a:off x="6121400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0" name="HeaderSeparator4">
            <a:extLst>
              <a:ext uri="{FF2B5EF4-FFF2-40B4-BE49-F238E27FC236}">
                <a16:creationId xmlns:a16="http://schemas.microsoft.com/office/drawing/2014/main" id="{AB81AAF7-5110-757F-A167-6C1A1319FE25}"/>
              </a:ext>
            </a:extLst>
          </p:cNvPr>
          <p:cNvSpPr txBox="1"/>
          <p:nvPr/>
        </p:nvSpPr>
        <p:spPr>
          <a:xfrm>
            <a:off x="6839857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1" name="HeaderSectionName5">
            <a:hlinkClick r:id="rId12" action="ppaction://hlinksldjump"/>
            <a:extLst>
              <a:ext uri="{FF2B5EF4-FFF2-40B4-BE49-F238E27FC236}">
                <a16:creationId xmlns:a16="http://schemas.microsoft.com/office/drawing/2014/main" id="{BFD4A9D3-A050-9412-ED19-DC788249AF60}"/>
              </a:ext>
            </a:extLst>
          </p:cNvPr>
          <p:cNvSpPr txBox="1"/>
          <p:nvPr/>
        </p:nvSpPr>
        <p:spPr>
          <a:xfrm>
            <a:off x="6966857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2" name="BeamerSlideCircle5_1">
            <a:hlinkClick r:id="rId12" action="ppaction://hlinksldjump"/>
            <a:extLst>
              <a:ext uri="{FF2B5EF4-FFF2-40B4-BE49-F238E27FC236}">
                <a16:creationId xmlns:a16="http://schemas.microsoft.com/office/drawing/2014/main" id="{CA932D6A-D165-C2FA-DA98-7C7071400C84}"/>
              </a:ext>
            </a:extLst>
          </p:cNvPr>
          <p:cNvSpPr/>
          <p:nvPr/>
        </p:nvSpPr>
        <p:spPr>
          <a:xfrm>
            <a:off x="7748814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3" name="BeamerSlideCircle5_2">
            <a:hlinkClick r:id="rId13" action="ppaction://hlinksldjump"/>
            <a:extLst>
              <a:ext uri="{FF2B5EF4-FFF2-40B4-BE49-F238E27FC236}">
                <a16:creationId xmlns:a16="http://schemas.microsoft.com/office/drawing/2014/main" id="{CDDFBB24-9AD0-235E-7548-56A39D3270E4}"/>
              </a:ext>
            </a:extLst>
          </p:cNvPr>
          <p:cNvSpPr/>
          <p:nvPr/>
        </p:nvSpPr>
        <p:spPr>
          <a:xfrm>
            <a:off x="7863114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4" name="HeaderSeparator5">
            <a:extLst>
              <a:ext uri="{FF2B5EF4-FFF2-40B4-BE49-F238E27FC236}">
                <a16:creationId xmlns:a16="http://schemas.microsoft.com/office/drawing/2014/main" id="{51318562-25FA-6B6F-2D99-4395AECADFA7}"/>
              </a:ext>
            </a:extLst>
          </p:cNvPr>
          <p:cNvSpPr txBox="1"/>
          <p:nvPr/>
        </p:nvSpPr>
        <p:spPr>
          <a:xfrm>
            <a:off x="8581571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" name="HeaderSectionName6">
            <a:hlinkClick r:id="rId14" action="ppaction://hlinksldjump"/>
            <a:extLst>
              <a:ext uri="{FF2B5EF4-FFF2-40B4-BE49-F238E27FC236}">
                <a16:creationId xmlns:a16="http://schemas.microsoft.com/office/drawing/2014/main" id="{952233F8-67FF-F40E-D159-6DDBA9C97C83}"/>
              </a:ext>
            </a:extLst>
          </p:cNvPr>
          <p:cNvSpPr txBox="1"/>
          <p:nvPr/>
        </p:nvSpPr>
        <p:spPr>
          <a:xfrm>
            <a:off x="8708571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246" name="BeamerSlideCircle6_1">
            <a:hlinkClick r:id="rId14" action="ppaction://hlinksldjump"/>
            <a:extLst>
              <a:ext uri="{FF2B5EF4-FFF2-40B4-BE49-F238E27FC236}">
                <a16:creationId xmlns:a16="http://schemas.microsoft.com/office/drawing/2014/main" id="{B42A3C29-BA3F-168D-C25B-5630BCC649D5}"/>
              </a:ext>
            </a:extLst>
          </p:cNvPr>
          <p:cNvSpPr/>
          <p:nvPr/>
        </p:nvSpPr>
        <p:spPr>
          <a:xfrm>
            <a:off x="9490528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7" name="BeamerSlideCircle6_2">
            <a:hlinkClick r:id="rId15" action="ppaction://hlinksldjump"/>
            <a:extLst>
              <a:ext uri="{FF2B5EF4-FFF2-40B4-BE49-F238E27FC236}">
                <a16:creationId xmlns:a16="http://schemas.microsoft.com/office/drawing/2014/main" id="{EA57ED8F-4AA3-1176-71DC-AA5FCAF2F9AF}"/>
              </a:ext>
            </a:extLst>
          </p:cNvPr>
          <p:cNvSpPr/>
          <p:nvPr/>
        </p:nvSpPr>
        <p:spPr>
          <a:xfrm>
            <a:off x="9604828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8" name="HeaderSeparator6">
            <a:extLst>
              <a:ext uri="{FF2B5EF4-FFF2-40B4-BE49-F238E27FC236}">
                <a16:creationId xmlns:a16="http://schemas.microsoft.com/office/drawing/2014/main" id="{7E9B3989-E621-A681-53FE-92078E2BEBA5}"/>
              </a:ext>
            </a:extLst>
          </p:cNvPr>
          <p:cNvSpPr txBox="1"/>
          <p:nvPr/>
        </p:nvSpPr>
        <p:spPr>
          <a:xfrm>
            <a:off x="10323285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9" name="HeaderSectionName7">
            <a:hlinkClick r:id="rId16" action="ppaction://hlinksldjump"/>
            <a:extLst>
              <a:ext uri="{FF2B5EF4-FFF2-40B4-BE49-F238E27FC236}">
                <a16:creationId xmlns:a16="http://schemas.microsoft.com/office/drawing/2014/main" id="{8864A283-8E2E-4D0B-D9E5-1D704DF0AD4A}"/>
              </a:ext>
            </a:extLst>
          </p:cNvPr>
          <p:cNvSpPr txBox="1"/>
          <p:nvPr/>
        </p:nvSpPr>
        <p:spPr>
          <a:xfrm>
            <a:off x="10450285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250" name="BeamerSlideCircle7_1">
            <a:hlinkClick r:id="rId16" action="ppaction://hlinksldjump"/>
            <a:extLst>
              <a:ext uri="{FF2B5EF4-FFF2-40B4-BE49-F238E27FC236}">
                <a16:creationId xmlns:a16="http://schemas.microsoft.com/office/drawing/2014/main" id="{D525EB5F-827B-32E9-8E3A-21330EE9BD5C}"/>
              </a:ext>
            </a:extLst>
          </p:cNvPr>
          <p:cNvSpPr/>
          <p:nvPr/>
        </p:nvSpPr>
        <p:spPr>
          <a:xfrm>
            <a:off x="11289392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</a:t>
            </a:r>
            <a:r>
              <a:rPr lang="en-US" altLang="zh-CN"/>
              <a:t> 3 </a:t>
            </a:r>
            <a:r>
              <a:rPr lang="zh-CN" altLang="en-US"/>
              <a:t>核心思想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 / 17</a:t>
            </a:r>
          </a:p>
        </p:txBody>
      </p:sp>
      <p:sp>
        <p:nvSpPr>
          <p:cNvPr id="231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8A52D11E-045E-4F9B-D7A9-6205CF502487}"/>
              </a:ext>
            </a:extLst>
          </p:cNvPr>
          <p:cNvSpPr txBox="1"/>
          <p:nvPr/>
        </p:nvSpPr>
        <p:spPr>
          <a:xfrm>
            <a:off x="0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232" name="BeamerSlideCircle1_1">
            <a:hlinkClick r:id="rId3" action="ppaction://hlinksldjump"/>
            <a:extLst>
              <a:ext uri="{FF2B5EF4-FFF2-40B4-BE49-F238E27FC236}">
                <a16:creationId xmlns:a16="http://schemas.microsoft.com/office/drawing/2014/main" id="{D7169C8A-4012-1660-03C0-F9ED0AB57799}"/>
              </a:ext>
            </a:extLst>
          </p:cNvPr>
          <p:cNvSpPr/>
          <p:nvPr/>
        </p:nvSpPr>
        <p:spPr>
          <a:xfrm>
            <a:off x="7248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3" name="BeamerSlideCircle1_2">
            <a:hlinkClick r:id="rId4" action="ppaction://hlinksldjump"/>
            <a:extLst>
              <a:ext uri="{FF2B5EF4-FFF2-40B4-BE49-F238E27FC236}">
                <a16:creationId xmlns:a16="http://schemas.microsoft.com/office/drawing/2014/main" id="{AC98D2F5-496F-A7AD-EC9A-9D6DD46E33A4}"/>
              </a:ext>
            </a:extLst>
          </p:cNvPr>
          <p:cNvSpPr/>
          <p:nvPr/>
        </p:nvSpPr>
        <p:spPr>
          <a:xfrm>
            <a:off x="8391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4" name="BeamerSlideCircle1_3">
            <a:hlinkClick r:id="rId5" action="ppaction://hlinksldjump"/>
            <a:extLst>
              <a:ext uri="{FF2B5EF4-FFF2-40B4-BE49-F238E27FC236}">
                <a16:creationId xmlns:a16="http://schemas.microsoft.com/office/drawing/2014/main" id="{851FCBB0-2C10-3196-1EC8-6918D5D5B55C}"/>
              </a:ext>
            </a:extLst>
          </p:cNvPr>
          <p:cNvSpPr/>
          <p:nvPr/>
        </p:nvSpPr>
        <p:spPr>
          <a:xfrm>
            <a:off x="9534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5" name="HeaderSeparator1">
            <a:extLst>
              <a:ext uri="{FF2B5EF4-FFF2-40B4-BE49-F238E27FC236}">
                <a16:creationId xmlns:a16="http://schemas.microsoft.com/office/drawing/2014/main" id="{DC477CA8-A8C0-05BB-05EB-7A3A11FBDA8A}"/>
              </a:ext>
            </a:extLst>
          </p:cNvPr>
          <p:cNvSpPr txBox="1"/>
          <p:nvPr/>
        </p:nvSpPr>
        <p:spPr>
          <a:xfrm>
            <a:off x="1614714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6" name="HeaderSectionName2">
            <a:hlinkClick r:id="rId6" action="ppaction://hlinksldjump"/>
            <a:extLst>
              <a:ext uri="{FF2B5EF4-FFF2-40B4-BE49-F238E27FC236}">
                <a16:creationId xmlns:a16="http://schemas.microsoft.com/office/drawing/2014/main" id="{0F79B213-3ED8-044E-9AA5-A9FD1C258221}"/>
              </a:ext>
            </a:extLst>
          </p:cNvPr>
          <p:cNvSpPr txBox="1"/>
          <p:nvPr/>
        </p:nvSpPr>
        <p:spPr>
          <a:xfrm>
            <a:off x="1741714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7" name="BeamerSlideCircle2_1">
            <a:hlinkClick r:id="rId6" action="ppaction://hlinksldjump"/>
            <a:extLst>
              <a:ext uri="{FF2B5EF4-FFF2-40B4-BE49-F238E27FC236}">
                <a16:creationId xmlns:a16="http://schemas.microsoft.com/office/drawing/2014/main" id="{E0B759FF-9600-04A6-8A38-BB342AC6668D}"/>
              </a:ext>
            </a:extLst>
          </p:cNvPr>
          <p:cNvSpPr/>
          <p:nvPr/>
        </p:nvSpPr>
        <p:spPr>
          <a:xfrm>
            <a:off x="2523671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8" name="BeamerSlideCircle2_2">
            <a:hlinkClick r:id="rId7" action="ppaction://hlinksldjump"/>
            <a:extLst>
              <a:ext uri="{FF2B5EF4-FFF2-40B4-BE49-F238E27FC236}">
                <a16:creationId xmlns:a16="http://schemas.microsoft.com/office/drawing/2014/main" id="{BCDC8D14-A79C-37F8-F415-481CC729BFA2}"/>
              </a:ext>
            </a:extLst>
          </p:cNvPr>
          <p:cNvSpPr/>
          <p:nvPr/>
        </p:nvSpPr>
        <p:spPr>
          <a:xfrm>
            <a:off x="2637971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9" name="HeaderSeparator2">
            <a:extLst>
              <a:ext uri="{FF2B5EF4-FFF2-40B4-BE49-F238E27FC236}">
                <a16:creationId xmlns:a16="http://schemas.microsoft.com/office/drawing/2014/main" id="{90D8BF28-CAB2-FEB6-AC94-A17C8DEB382C}"/>
              </a:ext>
            </a:extLst>
          </p:cNvPr>
          <p:cNvSpPr txBox="1"/>
          <p:nvPr/>
        </p:nvSpPr>
        <p:spPr>
          <a:xfrm>
            <a:off x="3356428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0" name="HeaderSectionName3">
            <a:hlinkClick r:id="rId8" action="ppaction://hlinksldjump"/>
            <a:extLst>
              <a:ext uri="{FF2B5EF4-FFF2-40B4-BE49-F238E27FC236}">
                <a16:creationId xmlns:a16="http://schemas.microsoft.com/office/drawing/2014/main" id="{6B86584F-6814-99CE-94D4-2179CCC3CA80}"/>
              </a:ext>
            </a:extLst>
          </p:cNvPr>
          <p:cNvSpPr txBox="1"/>
          <p:nvPr/>
        </p:nvSpPr>
        <p:spPr>
          <a:xfrm>
            <a:off x="3483428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1" name="BeamerSlideCircle3_1">
            <a:hlinkClick r:id="rId8" action="ppaction://hlinksldjump"/>
            <a:extLst>
              <a:ext uri="{FF2B5EF4-FFF2-40B4-BE49-F238E27FC236}">
                <a16:creationId xmlns:a16="http://schemas.microsoft.com/office/drawing/2014/main" id="{EA5FD857-52BB-B24D-BB71-898836BF4F1E}"/>
              </a:ext>
            </a:extLst>
          </p:cNvPr>
          <p:cNvSpPr/>
          <p:nvPr/>
        </p:nvSpPr>
        <p:spPr>
          <a:xfrm>
            <a:off x="4265385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2" name="BeamerSlideCircle3_2">
            <a:hlinkClick r:id="rId9" action="ppaction://hlinksldjump"/>
            <a:extLst>
              <a:ext uri="{FF2B5EF4-FFF2-40B4-BE49-F238E27FC236}">
                <a16:creationId xmlns:a16="http://schemas.microsoft.com/office/drawing/2014/main" id="{991799D2-E578-4423-E6FB-39AF6EE39520}"/>
              </a:ext>
            </a:extLst>
          </p:cNvPr>
          <p:cNvSpPr/>
          <p:nvPr/>
        </p:nvSpPr>
        <p:spPr>
          <a:xfrm>
            <a:off x="4379685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3" name="HeaderSeparator3">
            <a:extLst>
              <a:ext uri="{FF2B5EF4-FFF2-40B4-BE49-F238E27FC236}">
                <a16:creationId xmlns:a16="http://schemas.microsoft.com/office/drawing/2014/main" id="{2E55AE01-1F9C-1613-8337-8378795B6462}"/>
              </a:ext>
            </a:extLst>
          </p:cNvPr>
          <p:cNvSpPr txBox="1"/>
          <p:nvPr/>
        </p:nvSpPr>
        <p:spPr>
          <a:xfrm>
            <a:off x="5098143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4" name="HeaderSectionName4">
            <a:hlinkClick r:id="rId10" action="ppaction://hlinksldjump"/>
            <a:extLst>
              <a:ext uri="{FF2B5EF4-FFF2-40B4-BE49-F238E27FC236}">
                <a16:creationId xmlns:a16="http://schemas.microsoft.com/office/drawing/2014/main" id="{F963DCCC-C441-831D-59F9-8C0FB2E2D376}"/>
              </a:ext>
            </a:extLst>
          </p:cNvPr>
          <p:cNvSpPr txBox="1"/>
          <p:nvPr/>
        </p:nvSpPr>
        <p:spPr>
          <a:xfrm>
            <a:off x="5225143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 b="1">
                <a:solidFill>
                  <a:srgbClr val="F0B43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 b="1">
                <a:solidFill>
                  <a:srgbClr val="F0B43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kumimoji="1" lang="zh-CN" altLang="en-US" sz="900" b="1">
              <a:solidFill>
                <a:srgbClr val="F0B43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" name="BeamerSlideCircle4_1">
            <a:hlinkClick r:id="rId10" action="ppaction://hlinksldjump"/>
            <a:extLst>
              <a:ext uri="{FF2B5EF4-FFF2-40B4-BE49-F238E27FC236}">
                <a16:creationId xmlns:a16="http://schemas.microsoft.com/office/drawing/2014/main" id="{F08350CD-B62E-F767-72E3-079F0B2A67C4}"/>
              </a:ext>
            </a:extLst>
          </p:cNvPr>
          <p:cNvSpPr/>
          <p:nvPr/>
        </p:nvSpPr>
        <p:spPr>
          <a:xfrm>
            <a:off x="5996305" y="192405"/>
            <a:ext cx="85090" cy="85090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6" name="BeamerSlideCircle4_2">
            <a:hlinkClick r:id="rId11" action="ppaction://hlinksldjump"/>
            <a:extLst>
              <a:ext uri="{FF2B5EF4-FFF2-40B4-BE49-F238E27FC236}">
                <a16:creationId xmlns:a16="http://schemas.microsoft.com/office/drawing/2014/main" id="{2CF448D2-D208-4FDD-27F8-990DB31B460F}"/>
              </a:ext>
            </a:extLst>
          </p:cNvPr>
          <p:cNvSpPr/>
          <p:nvPr/>
        </p:nvSpPr>
        <p:spPr>
          <a:xfrm>
            <a:off x="6121400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7" name="HeaderSeparator4">
            <a:extLst>
              <a:ext uri="{FF2B5EF4-FFF2-40B4-BE49-F238E27FC236}">
                <a16:creationId xmlns:a16="http://schemas.microsoft.com/office/drawing/2014/main" id="{0D1878E1-8F90-D38D-F075-FAC9622217A3}"/>
              </a:ext>
            </a:extLst>
          </p:cNvPr>
          <p:cNvSpPr txBox="1"/>
          <p:nvPr/>
        </p:nvSpPr>
        <p:spPr>
          <a:xfrm>
            <a:off x="6839857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8" name="HeaderSectionName5">
            <a:hlinkClick r:id="rId12" action="ppaction://hlinksldjump"/>
            <a:extLst>
              <a:ext uri="{FF2B5EF4-FFF2-40B4-BE49-F238E27FC236}">
                <a16:creationId xmlns:a16="http://schemas.microsoft.com/office/drawing/2014/main" id="{A35E5069-B660-F2F2-A99D-915233F0CE51}"/>
              </a:ext>
            </a:extLst>
          </p:cNvPr>
          <p:cNvSpPr txBox="1"/>
          <p:nvPr/>
        </p:nvSpPr>
        <p:spPr>
          <a:xfrm>
            <a:off x="6966857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9" name="BeamerSlideCircle5_1">
            <a:hlinkClick r:id="rId12" action="ppaction://hlinksldjump"/>
            <a:extLst>
              <a:ext uri="{FF2B5EF4-FFF2-40B4-BE49-F238E27FC236}">
                <a16:creationId xmlns:a16="http://schemas.microsoft.com/office/drawing/2014/main" id="{E80D167C-2181-69FA-04E3-A0E840DFC2D5}"/>
              </a:ext>
            </a:extLst>
          </p:cNvPr>
          <p:cNvSpPr/>
          <p:nvPr/>
        </p:nvSpPr>
        <p:spPr>
          <a:xfrm>
            <a:off x="7748814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0" name="BeamerSlideCircle5_2">
            <a:hlinkClick r:id="rId13" action="ppaction://hlinksldjump"/>
            <a:extLst>
              <a:ext uri="{FF2B5EF4-FFF2-40B4-BE49-F238E27FC236}">
                <a16:creationId xmlns:a16="http://schemas.microsoft.com/office/drawing/2014/main" id="{AB506F1B-76DC-33EC-AC8A-898E4E18EBCE}"/>
              </a:ext>
            </a:extLst>
          </p:cNvPr>
          <p:cNvSpPr/>
          <p:nvPr/>
        </p:nvSpPr>
        <p:spPr>
          <a:xfrm>
            <a:off x="7863114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1" name="HeaderSeparator5">
            <a:extLst>
              <a:ext uri="{FF2B5EF4-FFF2-40B4-BE49-F238E27FC236}">
                <a16:creationId xmlns:a16="http://schemas.microsoft.com/office/drawing/2014/main" id="{1FD9E7B2-2C00-7BDE-7824-29EF3B9BCA31}"/>
              </a:ext>
            </a:extLst>
          </p:cNvPr>
          <p:cNvSpPr txBox="1"/>
          <p:nvPr/>
        </p:nvSpPr>
        <p:spPr>
          <a:xfrm>
            <a:off x="8581571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2" name="HeaderSectionName6">
            <a:hlinkClick r:id="rId14" action="ppaction://hlinksldjump"/>
            <a:extLst>
              <a:ext uri="{FF2B5EF4-FFF2-40B4-BE49-F238E27FC236}">
                <a16:creationId xmlns:a16="http://schemas.microsoft.com/office/drawing/2014/main" id="{BD29D903-6389-41B7-9758-42AA04D40C2A}"/>
              </a:ext>
            </a:extLst>
          </p:cNvPr>
          <p:cNvSpPr txBox="1"/>
          <p:nvPr/>
        </p:nvSpPr>
        <p:spPr>
          <a:xfrm>
            <a:off x="8708571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253" name="BeamerSlideCircle6_1">
            <a:hlinkClick r:id="rId14" action="ppaction://hlinksldjump"/>
            <a:extLst>
              <a:ext uri="{FF2B5EF4-FFF2-40B4-BE49-F238E27FC236}">
                <a16:creationId xmlns:a16="http://schemas.microsoft.com/office/drawing/2014/main" id="{8CA7C57A-271E-3439-8FB3-0E405138305F}"/>
              </a:ext>
            </a:extLst>
          </p:cNvPr>
          <p:cNvSpPr/>
          <p:nvPr/>
        </p:nvSpPr>
        <p:spPr>
          <a:xfrm>
            <a:off x="9490528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4" name="BeamerSlideCircle6_2">
            <a:hlinkClick r:id="rId15" action="ppaction://hlinksldjump"/>
            <a:extLst>
              <a:ext uri="{FF2B5EF4-FFF2-40B4-BE49-F238E27FC236}">
                <a16:creationId xmlns:a16="http://schemas.microsoft.com/office/drawing/2014/main" id="{27039117-D65B-2B92-6194-F84D1EF5FA5A}"/>
              </a:ext>
            </a:extLst>
          </p:cNvPr>
          <p:cNvSpPr/>
          <p:nvPr/>
        </p:nvSpPr>
        <p:spPr>
          <a:xfrm>
            <a:off x="9604828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5" name="HeaderSeparator6">
            <a:extLst>
              <a:ext uri="{FF2B5EF4-FFF2-40B4-BE49-F238E27FC236}">
                <a16:creationId xmlns:a16="http://schemas.microsoft.com/office/drawing/2014/main" id="{4B0C971C-7495-DE36-D543-FC013D263C5C}"/>
              </a:ext>
            </a:extLst>
          </p:cNvPr>
          <p:cNvSpPr txBox="1"/>
          <p:nvPr/>
        </p:nvSpPr>
        <p:spPr>
          <a:xfrm>
            <a:off x="10323285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6" name="HeaderSectionName7">
            <a:hlinkClick r:id="rId16" action="ppaction://hlinksldjump"/>
            <a:extLst>
              <a:ext uri="{FF2B5EF4-FFF2-40B4-BE49-F238E27FC236}">
                <a16:creationId xmlns:a16="http://schemas.microsoft.com/office/drawing/2014/main" id="{11CED32A-8F04-2172-5C4F-910ADA20A419}"/>
              </a:ext>
            </a:extLst>
          </p:cNvPr>
          <p:cNvSpPr txBox="1"/>
          <p:nvPr/>
        </p:nvSpPr>
        <p:spPr>
          <a:xfrm>
            <a:off x="10450285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257" name="BeamerSlideCircle7_1">
            <a:hlinkClick r:id="rId16" action="ppaction://hlinksldjump"/>
            <a:extLst>
              <a:ext uri="{FF2B5EF4-FFF2-40B4-BE49-F238E27FC236}">
                <a16:creationId xmlns:a16="http://schemas.microsoft.com/office/drawing/2014/main" id="{7AF3D627-F306-40E7-362B-540ADC1D4D9D}"/>
              </a:ext>
            </a:extLst>
          </p:cNvPr>
          <p:cNvSpPr/>
          <p:nvPr/>
        </p:nvSpPr>
        <p:spPr>
          <a:xfrm>
            <a:off x="11289392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cxnSp>
        <p:nvCxnSpPr>
          <p:cNvPr id="258" name="PB">
            <a:extLst>
              <a:ext uri="{FF2B5EF4-FFF2-40B4-BE49-F238E27FC236}">
                <a16:creationId xmlns:a16="http://schemas.microsoft.com/office/drawing/2014/main" id="{74470524-A800-43F0-F1F6-4F4F45AE0FAF}"/>
              </a:ext>
            </a:extLst>
          </p:cNvPr>
          <p:cNvCxnSpPr/>
          <p:nvPr/>
        </p:nvCxnSpPr>
        <p:spPr>
          <a:xfrm>
            <a:off x="-12700" y="6832600"/>
            <a:ext cx="12217400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PC">
            <a:extLst>
              <a:ext uri="{FF2B5EF4-FFF2-40B4-BE49-F238E27FC236}">
                <a16:creationId xmlns:a16="http://schemas.microsoft.com/office/drawing/2014/main" id="{0459A0AC-2CCA-5DBC-FB54-03ED88C45214}"/>
              </a:ext>
            </a:extLst>
          </p:cNvPr>
          <p:cNvCxnSpPr/>
          <p:nvPr/>
        </p:nvCxnSpPr>
        <p:spPr>
          <a:xfrm>
            <a:off x="-12700" y="6832600"/>
            <a:ext cx="6992257" cy="0"/>
          </a:xfrm>
          <a:prstGeom prst="line">
            <a:avLst/>
          </a:prstGeom>
          <a:ln w="38100">
            <a:solidFill>
              <a:srgbClr val="32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 3 </a:t>
            </a:r>
            <a:r>
              <a:rPr lang="zh-CN" altLang="en-US">
                <a:sym typeface="+mn-ea"/>
              </a:rPr>
              <a:t>模型架构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11 / 17</a:t>
            </a:r>
          </a:p>
        </p:txBody>
      </p:sp>
      <p:sp>
        <p:nvSpPr>
          <p:cNvPr id="231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9FD51CA1-468B-00D0-2EAD-F92FAAC84571}"/>
              </a:ext>
            </a:extLst>
          </p:cNvPr>
          <p:cNvSpPr txBox="1"/>
          <p:nvPr/>
        </p:nvSpPr>
        <p:spPr>
          <a:xfrm>
            <a:off x="0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232" name="BeamerSlideCircle1_1">
            <a:hlinkClick r:id="rId3" action="ppaction://hlinksldjump"/>
            <a:extLst>
              <a:ext uri="{FF2B5EF4-FFF2-40B4-BE49-F238E27FC236}">
                <a16:creationId xmlns:a16="http://schemas.microsoft.com/office/drawing/2014/main" id="{AE6B7047-7D4B-2261-314D-76E7A05B0A79}"/>
              </a:ext>
            </a:extLst>
          </p:cNvPr>
          <p:cNvSpPr/>
          <p:nvPr/>
        </p:nvSpPr>
        <p:spPr>
          <a:xfrm>
            <a:off x="7248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3" name="BeamerSlideCircle1_2">
            <a:hlinkClick r:id="rId4" action="ppaction://hlinksldjump"/>
            <a:extLst>
              <a:ext uri="{FF2B5EF4-FFF2-40B4-BE49-F238E27FC236}">
                <a16:creationId xmlns:a16="http://schemas.microsoft.com/office/drawing/2014/main" id="{7892C1CB-3110-556C-459A-1CD981D32328}"/>
              </a:ext>
            </a:extLst>
          </p:cNvPr>
          <p:cNvSpPr/>
          <p:nvPr/>
        </p:nvSpPr>
        <p:spPr>
          <a:xfrm>
            <a:off x="8391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4" name="BeamerSlideCircle1_3">
            <a:hlinkClick r:id="rId5" action="ppaction://hlinksldjump"/>
            <a:extLst>
              <a:ext uri="{FF2B5EF4-FFF2-40B4-BE49-F238E27FC236}">
                <a16:creationId xmlns:a16="http://schemas.microsoft.com/office/drawing/2014/main" id="{C4BB3F70-7B2A-4E28-CC97-89F9F4A0BDBB}"/>
              </a:ext>
            </a:extLst>
          </p:cNvPr>
          <p:cNvSpPr/>
          <p:nvPr/>
        </p:nvSpPr>
        <p:spPr>
          <a:xfrm>
            <a:off x="9534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5" name="HeaderSeparator1">
            <a:extLst>
              <a:ext uri="{FF2B5EF4-FFF2-40B4-BE49-F238E27FC236}">
                <a16:creationId xmlns:a16="http://schemas.microsoft.com/office/drawing/2014/main" id="{E2DC81BC-AFE1-6032-E098-6A90C97D2FF9}"/>
              </a:ext>
            </a:extLst>
          </p:cNvPr>
          <p:cNvSpPr txBox="1"/>
          <p:nvPr/>
        </p:nvSpPr>
        <p:spPr>
          <a:xfrm>
            <a:off x="1614714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6" name="HeaderSectionName2">
            <a:hlinkClick r:id="rId6" action="ppaction://hlinksldjump"/>
            <a:extLst>
              <a:ext uri="{FF2B5EF4-FFF2-40B4-BE49-F238E27FC236}">
                <a16:creationId xmlns:a16="http://schemas.microsoft.com/office/drawing/2014/main" id="{60B761E0-74BF-3013-5BF9-7E1FCE04C4D9}"/>
              </a:ext>
            </a:extLst>
          </p:cNvPr>
          <p:cNvSpPr txBox="1"/>
          <p:nvPr/>
        </p:nvSpPr>
        <p:spPr>
          <a:xfrm>
            <a:off x="1741714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7" name="BeamerSlideCircle2_1">
            <a:hlinkClick r:id="rId6" action="ppaction://hlinksldjump"/>
            <a:extLst>
              <a:ext uri="{FF2B5EF4-FFF2-40B4-BE49-F238E27FC236}">
                <a16:creationId xmlns:a16="http://schemas.microsoft.com/office/drawing/2014/main" id="{0E569593-B055-11F9-53BF-58E6CD3A5BE2}"/>
              </a:ext>
            </a:extLst>
          </p:cNvPr>
          <p:cNvSpPr/>
          <p:nvPr/>
        </p:nvSpPr>
        <p:spPr>
          <a:xfrm>
            <a:off x="2523671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8" name="BeamerSlideCircle2_2">
            <a:hlinkClick r:id="rId7" action="ppaction://hlinksldjump"/>
            <a:extLst>
              <a:ext uri="{FF2B5EF4-FFF2-40B4-BE49-F238E27FC236}">
                <a16:creationId xmlns:a16="http://schemas.microsoft.com/office/drawing/2014/main" id="{ED729EA0-98F0-7D50-1DF8-821D2E0E2565}"/>
              </a:ext>
            </a:extLst>
          </p:cNvPr>
          <p:cNvSpPr/>
          <p:nvPr/>
        </p:nvSpPr>
        <p:spPr>
          <a:xfrm>
            <a:off x="2637971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9" name="HeaderSeparator2">
            <a:extLst>
              <a:ext uri="{FF2B5EF4-FFF2-40B4-BE49-F238E27FC236}">
                <a16:creationId xmlns:a16="http://schemas.microsoft.com/office/drawing/2014/main" id="{42DE2577-ED47-9981-6BF8-F8CC322480D1}"/>
              </a:ext>
            </a:extLst>
          </p:cNvPr>
          <p:cNvSpPr txBox="1"/>
          <p:nvPr/>
        </p:nvSpPr>
        <p:spPr>
          <a:xfrm>
            <a:off x="3356428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0" name="HeaderSectionName3">
            <a:hlinkClick r:id="rId8" action="ppaction://hlinksldjump"/>
            <a:extLst>
              <a:ext uri="{FF2B5EF4-FFF2-40B4-BE49-F238E27FC236}">
                <a16:creationId xmlns:a16="http://schemas.microsoft.com/office/drawing/2014/main" id="{8E05605F-EAC9-A6B5-D69E-70BA9D2D52EA}"/>
              </a:ext>
            </a:extLst>
          </p:cNvPr>
          <p:cNvSpPr txBox="1"/>
          <p:nvPr/>
        </p:nvSpPr>
        <p:spPr>
          <a:xfrm>
            <a:off x="3483428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1" name="BeamerSlideCircle3_1">
            <a:hlinkClick r:id="rId8" action="ppaction://hlinksldjump"/>
            <a:extLst>
              <a:ext uri="{FF2B5EF4-FFF2-40B4-BE49-F238E27FC236}">
                <a16:creationId xmlns:a16="http://schemas.microsoft.com/office/drawing/2014/main" id="{091E2731-FD0C-129A-9B94-E8A82864F8E4}"/>
              </a:ext>
            </a:extLst>
          </p:cNvPr>
          <p:cNvSpPr/>
          <p:nvPr/>
        </p:nvSpPr>
        <p:spPr>
          <a:xfrm>
            <a:off x="4265385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2" name="BeamerSlideCircle3_2">
            <a:hlinkClick r:id="rId9" action="ppaction://hlinksldjump"/>
            <a:extLst>
              <a:ext uri="{FF2B5EF4-FFF2-40B4-BE49-F238E27FC236}">
                <a16:creationId xmlns:a16="http://schemas.microsoft.com/office/drawing/2014/main" id="{CBB447C5-C2DB-BB7A-9AFD-F5837C4379DE}"/>
              </a:ext>
            </a:extLst>
          </p:cNvPr>
          <p:cNvSpPr/>
          <p:nvPr/>
        </p:nvSpPr>
        <p:spPr>
          <a:xfrm>
            <a:off x="4379685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3" name="HeaderSeparator3">
            <a:extLst>
              <a:ext uri="{FF2B5EF4-FFF2-40B4-BE49-F238E27FC236}">
                <a16:creationId xmlns:a16="http://schemas.microsoft.com/office/drawing/2014/main" id="{E139AF9C-F5AA-93C4-5E18-6D24F21B11E5}"/>
              </a:ext>
            </a:extLst>
          </p:cNvPr>
          <p:cNvSpPr txBox="1"/>
          <p:nvPr/>
        </p:nvSpPr>
        <p:spPr>
          <a:xfrm>
            <a:off x="5098143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4" name="HeaderSectionName4">
            <a:hlinkClick r:id="rId10" action="ppaction://hlinksldjump"/>
            <a:extLst>
              <a:ext uri="{FF2B5EF4-FFF2-40B4-BE49-F238E27FC236}">
                <a16:creationId xmlns:a16="http://schemas.microsoft.com/office/drawing/2014/main" id="{6B433A15-4AF9-5A07-A9B1-93D002F1111C}"/>
              </a:ext>
            </a:extLst>
          </p:cNvPr>
          <p:cNvSpPr txBox="1"/>
          <p:nvPr/>
        </p:nvSpPr>
        <p:spPr>
          <a:xfrm>
            <a:off x="5225143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 b="1">
                <a:solidFill>
                  <a:srgbClr val="F0B43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 b="1">
                <a:solidFill>
                  <a:srgbClr val="F0B43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kumimoji="1" lang="zh-CN" altLang="en-US" sz="900" b="1">
              <a:solidFill>
                <a:srgbClr val="F0B43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" name="BeamerSlideCircle4_1">
            <a:hlinkClick r:id="rId10" action="ppaction://hlinksldjump"/>
            <a:extLst>
              <a:ext uri="{FF2B5EF4-FFF2-40B4-BE49-F238E27FC236}">
                <a16:creationId xmlns:a16="http://schemas.microsoft.com/office/drawing/2014/main" id="{BB639D9B-6BF0-D79C-2497-A8ED8D969EA1}"/>
              </a:ext>
            </a:extLst>
          </p:cNvPr>
          <p:cNvSpPr/>
          <p:nvPr/>
        </p:nvSpPr>
        <p:spPr>
          <a:xfrm>
            <a:off x="6007100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6" name="BeamerSlideCircle4_2">
            <a:hlinkClick r:id="rId11" action="ppaction://hlinksldjump"/>
            <a:extLst>
              <a:ext uri="{FF2B5EF4-FFF2-40B4-BE49-F238E27FC236}">
                <a16:creationId xmlns:a16="http://schemas.microsoft.com/office/drawing/2014/main" id="{E9CDFD56-CA82-1246-BC5A-6F9ECB0B8DDA}"/>
              </a:ext>
            </a:extLst>
          </p:cNvPr>
          <p:cNvSpPr/>
          <p:nvPr/>
        </p:nvSpPr>
        <p:spPr>
          <a:xfrm>
            <a:off x="6110605" y="192405"/>
            <a:ext cx="85090" cy="85090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7" name="HeaderSeparator4">
            <a:extLst>
              <a:ext uri="{FF2B5EF4-FFF2-40B4-BE49-F238E27FC236}">
                <a16:creationId xmlns:a16="http://schemas.microsoft.com/office/drawing/2014/main" id="{9BF78CFD-CF99-EA64-78AC-D0D5D704375D}"/>
              </a:ext>
            </a:extLst>
          </p:cNvPr>
          <p:cNvSpPr txBox="1"/>
          <p:nvPr/>
        </p:nvSpPr>
        <p:spPr>
          <a:xfrm>
            <a:off x="6839857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8" name="HeaderSectionName5">
            <a:hlinkClick r:id="rId12" action="ppaction://hlinksldjump"/>
            <a:extLst>
              <a:ext uri="{FF2B5EF4-FFF2-40B4-BE49-F238E27FC236}">
                <a16:creationId xmlns:a16="http://schemas.microsoft.com/office/drawing/2014/main" id="{30E533F0-D3A0-4759-1B82-C354A2780FC8}"/>
              </a:ext>
            </a:extLst>
          </p:cNvPr>
          <p:cNvSpPr txBox="1"/>
          <p:nvPr/>
        </p:nvSpPr>
        <p:spPr>
          <a:xfrm>
            <a:off x="6966857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9" name="BeamerSlideCircle5_1">
            <a:hlinkClick r:id="rId12" action="ppaction://hlinksldjump"/>
            <a:extLst>
              <a:ext uri="{FF2B5EF4-FFF2-40B4-BE49-F238E27FC236}">
                <a16:creationId xmlns:a16="http://schemas.microsoft.com/office/drawing/2014/main" id="{5B92005D-CA2F-7F85-1EFA-3286DC5F4C1F}"/>
              </a:ext>
            </a:extLst>
          </p:cNvPr>
          <p:cNvSpPr/>
          <p:nvPr/>
        </p:nvSpPr>
        <p:spPr>
          <a:xfrm>
            <a:off x="7748814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0" name="BeamerSlideCircle5_2">
            <a:hlinkClick r:id="rId13" action="ppaction://hlinksldjump"/>
            <a:extLst>
              <a:ext uri="{FF2B5EF4-FFF2-40B4-BE49-F238E27FC236}">
                <a16:creationId xmlns:a16="http://schemas.microsoft.com/office/drawing/2014/main" id="{8B686E56-521D-672F-1155-FAA492F2010C}"/>
              </a:ext>
            </a:extLst>
          </p:cNvPr>
          <p:cNvSpPr/>
          <p:nvPr/>
        </p:nvSpPr>
        <p:spPr>
          <a:xfrm>
            <a:off x="7863114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1" name="HeaderSeparator5">
            <a:extLst>
              <a:ext uri="{FF2B5EF4-FFF2-40B4-BE49-F238E27FC236}">
                <a16:creationId xmlns:a16="http://schemas.microsoft.com/office/drawing/2014/main" id="{41E243CD-764F-4DAF-6AA2-6A9B8CCD860F}"/>
              </a:ext>
            </a:extLst>
          </p:cNvPr>
          <p:cNvSpPr txBox="1"/>
          <p:nvPr/>
        </p:nvSpPr>
        <p:spPr>
          <a:xfrm>
            <a:off x="8581571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2" name="HeaderSectionName6">
            <a:hlinkClick r:id="rId14" action="ppaction://hlinksldjump"/>
            <a:extLst>
              <a:ext uri="{FF2B5EF4-FFF2-40B4-BE49-F238E27FC236}">
                <a16:creationId xmlns:a16="http://schemas.microsoft.com/office/drawing/2014/main" id="{E10820AE-68DC-525D-F2E6-D2F6CE95A91F}"/>
              </a:ext>
            </a:extLst>
          </p:cNvPr>
          <p:cNvSpPr txBox="1"/>
          <p:nvPr/>
        </p:nvSpPr>
        <p:spPr>
          <a:xfrm>
            <a:off x="8708571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253" name="BeamerSlideCircle6_1">
            <a:hlinkClick r:id="rId14" action="ppaction://hlinksldjump"/>
            <a:extLst>
              <a:ext uri="{FF2B5EF4-FFF2-40B4-BE49-F238E27FC236}">
                <a16:creationId xmlns:a16="http://schemas.microsoft.com/office/drawing/2014/main" id="{2A5F8EDC-4630-5AC7-6883-470138E4AC3C}"/>
              </a:ext>
            </a:extLst>
          </p:cNvPr>
          <p:cNvSpPr/>
          <p:nvPr/>
        </p:nvSpPr>
        <p:spPr>
          <a:xfrm>
            <a:off x="9490528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4" name="BeamerSlideCircle6_2">
            <a:hlinkClick r:id="rId15" action="ppaction://hlinksldjump"/>
            <a:extLst>
              <a:ext uri="{FF2B5EF4-FFF2-40B4-BE49-F238E27FC236}">
                <a16:creationId xmlns:a16="http://schemas.microsoft.com/office/drawing/2014/main" id="{22575927-DB84-FA19-39EB-B0398C603A2D}"/>
              </a:ext>
            </a:extLst>
          </p:cNvPr>
          <p:cNvSpPr/>
          <p:nvPr/>
        </p:nvSpPr>
        <p:spPr>
          <a:xfrm>
            <a:off x="9604828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5" name="HeaderSeparator6">
            <a:extLst>
              <a:ext uri="{FF2B5EF4-FFF2-40B4-BE49-F238E27FC236}">
                <a16:creationId xmlns:a16="http://schemas.microsoft.com/office/drawing/2014/main" id="{C4978972-AFBD-172A-011A-1119D4BC501D}"/>
              </a:ext>
            </a:extLst>
          </p:cNvPr>
          <p:cNvSpPr txBox="1"/>
          <p:nvPr/>
        </p:nvSpPr>
        <p:spPr>
          <a:xfrm>
            <a:off x="10323285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6" name="HeaderSectionName7">
            <a:hlinkClick r:id="rId16" action="ppaction://hlinksldjump"/>
            <a:extLst>
              <a:ext uri="{FF2B5EF4-FFF2-40B4-BE49-F238E27FC236}">
                <a16:creationId xmlns:a16="http://schemas.microsoft.com/office/drawing/2014/main" id="{5597D6FE-5FE0-9515-1223-5999AC80BE28}"/>
              </a:ext>
            </a:extLst>
          </p:cNvPr>
          <p:cNvSpPr txBox="1"/>
          <p:nvPr/>
        </p:nvSpPr>
        <p:spPr>
          <a:xfrm>
            <a:off x="10450285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257" name="BeamerSlideCircle7_1">
            <a:hlinkClick r:id="rId16" action="ppaction://hlinksldjump"/>
            <a:extLst>
              <a:ext uri="{FF2B5EF4-FFF2-40B4-BE49-F238E27FC236}">
                <a16:creationId xmlns:a16="http://schemas.microsoft.com/office/drawing/2014/main" id="{DB34E4D7-6672-751B-05C9-BD4BF8F85E80}"/>
              </a:ext>
            </a:extLst>
          </p:cNvPr>
          <p:cNvSpPr/>
          <p:nvPr/>
        </p:nvSpPr>
        <p:spPr>
          <a:xfrm>
            <a:off x="11289392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cxnSp>
        <p:nvCxnSpPr>
          <p:cNvPr id="258" name="PB">
            <a:extLst>
              <a:ext uri="{FF2B5EF4-FFF2-40B4-BE49-F238E27FC236}">
                <a16:creationId xmlns:a16="http://schemas.microsoft.com/office/drawing/2014/main" id="{0ABA207D-6072-E4CD-8CD9-E009404826CE}"/>
              </a:ext>
            </a:extLst>
          </p:cNvPr>
          <p:cNvCxnSpPr/>
          <p:nvPr/>
        </p:nvCxnSpPr>
        <p:spPr>
          <a:xfrm>
            <a:off x="-12700" y="6832600"/>
            <a:ext cx="12217400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PC">
            <a:extLst>
              <a:ext uri="{FF2B5EF4-FFF2-40B4-BE49-F238E27FC236}">
                <a16:creationId xmlns:a16="http://schemas.microsoft.com/office/drawing/2014/main" id="{F138DE6F-96B9-A330-F0AF-36455E1FA198}"/>
              </a:ext>
            </a:extLst>
          </p:cNvPr>
          <p:cNvCxnSpPr/>
          <p:nvPr/>
        </p:nvCxnSpPr>
        <p:spPr>
          <a:xfrm>
            <a:off x="-12700" y="6832600"/>
            <a:ext cx="7863115" cy="0"/>
          </a:xfrm>
          <a:prstGeom prst="line">
            <a:avLst/>
          </a:prstGeom>
          <a:ln w="38100">
            <a:solidFill>
              <a:srgbClr val="32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</a:t>
            </a:r>
            <a:r>
              <a:rPr lang="en-US" altLang="zh-CN"/>
              <a:t> 4 </a:t>
            </a:r>
            <a:r>
              <a:rPr lang="zh-CN" altLang="en-US"/>
              <a:t>核心思想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12 / 17</a:t>
            </a:r>
          </a:p>
        </p:txBody>
      </p:sp>
      <p:sp>
        <p:nvSpPr>
          <p:cNvPr id="231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C10F9D17-4000-7EFA-3F3C-25063E0E12DF}"/>
              </a:ext>
            </a:extLst>
          </p:cNvPr>
          <p:cNvSpPr txBox="1"/>
          <p:nvPr/>
        </p:nvSpPr>
        <p:spPr>
          <a:xfrm>
            <a:off x="0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232" name="BeamerSlideCircle1_1">
            <a:hlinkClick r:id="rId3" action="ppaction://hlinksldjump"/>
            <a:extLst>
              <a:ext uri="{FF2B5EF4-FFF2-40B4-BE49-F238E27FC236}">
                <a16:creationId xmlns:a16="http://schemas.microsoft.com/office/drawing/2014/main" id="{CBAB17EA-778A-A1D5-244C-BE7D63C4E1A9}"/>
              </a:ext>
            </a:extLst>
          </p:cNvPr>
          <p:cNvSpPr/>
          <p:nvPr/>
        </p:nvSpPr>
        <p:spPr>
          <a:xfrm>
            <a:off x="7248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3" name="BeamerSlideCircle1_2">
            <a:hlinkClick r:id="rId4" action="ppaction://hlinksldjump"/>
            <a:extLst>
              <a:ext uri="{FF2B5EF4-FFF2-40B4-BE49-F238E27FC236}">
                <a16:creationId xmlns:a16="http://schemas.microsoft.com/office/drawing/2014/main" id="{6667DBA5-743C-0BDC-F5F7-E62402BE5301}"/>
              </a:ext>
            </a:extLst>
          </p:cNvPr>
          <p:cNvSpPr/>
          <p:nvPr/>
        </p:nvSpPr>
        <p:spPr>
          <a:xfrm>
            <a:off x="8391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4" name="BeamerSlideCircle1_3">
            <a:hlinkClick r:id="rId5" action="ppaction://hlinksldjump"/>
            <a:extLst>
              <a:ext uri="{FF2B5EF4-FFF2-40B4-BE49-F238E27FC236}">
                <a16:creationId xmlns:a16="http://schemas.microsoft.com/office/drawing/2014/main" id="{97654BF1-ED54-899A-F512-44F34E3DA5EA}"/>
              </a:ext>
            </a:extLst>
          </p:cNvPr>
          <p:cNvSpPr/>
          <p:nvPr/>
        </p:nvSpPr>
        <p:spPr>
          <a:xfrm>
            <a:off x="9534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5" name="HeaderSeparator1">
            <a:extLst>
              <a:ext uri="{FF2B5EF4-FFF2-40B4-BE49-F238E27FC236}">
                <a16:creationId xmlns:a16="http://schemas.microsoft.com/office/drawing/2014/main" id="{07730484-928C-33F4-603B-DC41A56DF216}"/>
              </a:ext>
            </a:extLst>
          </p:cNvPr>
          <p:cNvSpPr txBox="1"/>
          <p:nvPr/>
        </p:nvSpPr>
        <p:spPr>
          <a:xfrm>
            <a:off x="1614714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6" name="HeaderSectionName2">
            <a:hlinkClick r:id="rId6" action="ppaction://hlinksldjump"/>
            <a:extLst>
              <a:ext uri="{FF2B5EF4-FFF2-40B4-BE49-F238E27FC236}">
                <a16:creationId xmlns:a16="http://schemas.microsoft.com/office/drawing/2014/main" id="{F6674B75-7044-5025-2094-CF45372AFE03}"/>
              </a:ext>
            </a:extLst>
          </p:cNvPr>
          <p:cNvSpPr txBox="1"/>
          <p:nvPr/>
        </p:nvSpPr>
        <p:spPr>
          <a:xfrm>
            <a:off x="1741714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7" name="BeamerSlideCircle2_1">
            <a:hlinkClick r:id="rId6" action="ppaction://hlinksldjump"/>
            <a:extLst>
              <a:ext uri="{FF2B5EF4-FFF2-40B4-BE49-F238E27FC236}">
                <a16:creationId xmlns:a16="http://schemas.microsoft.com/office/drawing/2014/main" id="{EF4078FB-FF77-DB87-DA94-2BDFD41E6DD5}"/>
              </a:ext>
            </a:extLst>
          </p:cNvPr>
          <p:cNvSpPr/>
          <p:nvPr/>
        </p:nvSpPr>
        <p:spPr>
          <a:xfrm>
            <a:off x="2523671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8" name="BeamerSlideCircle2_2">
            <a:hlinkClick r:id="rId7" action="ppaction://hlinksldjump"/>
            <a:extLst>
              <a:ext uri="{FF2B5EF4-FFF2-40B4-BE49-F238E27FC236}">
                <a16:creationId xmlns:a16="http://schemas.microsoft.com/office/drawing/2014/main" id="{B67EDFD1-041C-BEA4-2F35-8972CEA873F1}"/>
              </a:ext>
            </a:extLst>
          </p:cNvPr>
          <p:cNvSpPr/>
          <p:nvPr/>
        </p:nvSpPr>
        <p:spPr>
          <a:xfrm>
            <a:off x="2637971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9" name="HeaderSeparator2">
            <a:extLst>
              <a:ext uri="{FF2B5EF4-FFF2-40B4-BE49-F238E27FC236}">
                <a16:creationId xmlns:a16="http://schemas.microsoft.com/office/drawing/2014/main" id="{7A0CBB0A-6BBC-370B-0713-CD5D853A4633}"/>
              </a:ext>
            </a:extLst>
          </p:cNvPr>
          <p:cNvSpPr txBox="1"/>
          <p:nvPr/>
        </p:nvSpPr>
        <p:spPr>
          <a:xfrm>
            <a:off x="3356428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0" name="HeaderSectionName3">
            <a:hlinkClick r:id="rId8" action="ppaction://hlinksldjump"/>
            <a:extLst>
              <a:ext uri="{FF2B5EF4-FFF2-40B4-BE49-F238E27FC236}">
                <a16:creationId xmlns:a16="http://schemas.microsoft.com/office/drawing/2014/main" id="{942D7A93-D6F7-40F8-B1D0-43520D09BC96}"/>
              </a:ext>
            </a:extLst>
          </p:cNvPr>
          <p:cNvSpPr txBox="1"/>
          <p:nvPr/>
        </p:nvSpPr>
        <p:spPr>
          <a:xfrm>
            <a:off x="3483428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1" name="BeamerSlideCircle3_1">
            <a:hlinkClick r:id="rId8" action="ppaction://hlinksldjump"/>
            <a:extLst>
              <a:ext uri="{FF2B5EF4-FFF2-40B4-BE49-F238E27FC236}">
                <a16:creationId xmlns:a16="http://schemas.microsoft.com/office/drawing/2014/main" id="{CA0411CE-EF97-661B-8735-51AA8E7C6AC0}"/>
              </a:ext>
            </a:extLst>
          </p:cNvPr>
          <p:cNvSpPr/>
          <p:nvPr/>
        </p:nvSpPr>
        <p:spPr>
          <a:xfrm>
            <a:off x="4265385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2" name="BeamerSlideCircle3_2">
            <a:hlinkClick r:id="rId9" action="ppaction://hlinksldjump"/>
            <a:extLst>
              <a:ext uri="{FF2B5EF4-FFF2-40B4-BE49-F238E27FC236}">
                <a16:creationId xmlns:a16="http://schemas.microsoft.com/office/drawing/2014/main" id="{60AA91C6-2EC5-492C-FDD2-112B2042F0A8}"/>
              </a:ext>
            </a:extLst>
          </p:cNvPr>
          <p:cNvSpPr/>
          <p:nvPr/>
        </p:nvSpPr>
        <p:spPr>
          <a:xfrm>
            <a:off x="4379685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3" name="HeaderSeparator3">
            <a:extLst>
              <a:ext uri="{FF2B5EF4-FFF2-40B4-BE49-F238E27FC236}">
                <a16:creationId xmlns:a16="http://schemas.microsoft.com/office/drawing/2014/main" id="{E535DF8C-EB69-41C7-33EF-2DCC686F7068}"/>
              </a:ext>
            </a:extLst>
          </p:cNvPr>
          <p:cNvSpPr txBox="1"/>
          <p:nvPr/>
        </p:nvSpPr>
        <p:spPr>
          <a:xfrm>
            <a:off x="5098143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4" name="HeaderSectionName4">
            <a:hlinkClick r:id="rId10" action="ppaction://hlinksldjump"/>
            <a:extLst>
              <a:ext uri="{FF2B5EF4-FFF2-40B4-BE49-F238E27FC236}">
                <a16:creationId xmlns:a16="http://schemas.microsoft.com/office/drawing/2014/main" id="{157B2F3A-497F-88A5-3D2B-83A21687C8DF}"/>
              </a:ext>
            </a:extLst>
          </p:cNvPr>
          <p:cNvSpPr txBox="1"/>
          <p:nvPr/>
        </p:nvSpPr>
        <p:spPr>
          <a:xfrm>
            <a:off x="5225143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" name="BeamerSlideCircle4_1">
            <a:hlinkClick r:id="rId10" action="ppaction://hlinksldjump"/>
            <a:extLst>
              <a:ext uri="{FF2B5EF4-FFF2-40B4-BE49-F238E27FC236}">
                <a16:creationId xmlns:a16="http://schemas.microsoft.com/office/drawing/2014/main" id="{2A7077D5-30E2-0D3B-3636-CF7845A1FC73}"/>
              </a:ext>
            </a:extLst>
          </p:cNvPr>
          <p:cNvSpPr/>
          <p:nvPr/>
        </p:nvSpPr>
        <p:spPr>
          <a:xfrm>
            <a:off x="6007100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6" name="BeamerSlideCircle4_2">
            <a:hlinkClick r:id="rId11" action="ppaction://hlinksldjump"/>
            <a:extLst>
              <a:ext uri="{FF2B5EF4-FFF2-40B4-BE49-F238E27FC236}">
                <a16:creationId xmlns:a16="http://schemas.microsoft.com/office/drawing/2014/main" id="{7E2259C7-A0E9-5A11-D9B4-150A4DC0B099}"/>
              </a:ext>
            </a:extLst>
          </p:cNvPr>
          <p:cNvSpPr/>
          <p:nvPr/>
        </p:nvSpPr>
        <p:spPr>
          <a:xfrm>
            <a:off x="6121400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7" name="HeaderSeparator4">
            <a:extLst>
              <a:ext uri="{FF2B5EF4-FFF2-40B4-BE49-F238E27FC236}">
                <a16:creationId xmlns:a16="http://schemas.microsoft.com/office/drawing/2014/main" id="{9EE37010-DCCC-4646-507F-ACBFC860D622}"/>
              </a:ext>
            </a:extLst>
          </p:cNvPr>
          <p:cNvSpPr txBox="1"/>
          <p:nvPr/>
        </p:nvSpPr>
        <p:spPr>
          <a:xfrm>
            <a:off x="6839857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8" name="HeaderSectionName5">
            <a:hlinkClick r:id="rId12" action="ppaction://hlinksldjump"/>
            <a:extLst>
              <a:ext uri="{FF2B5EF4-FFF2-40B4-BE49-F238E27FC236}">
                <a16:creationId xmlns:a16="http://schemas.microsoft.com/office/drawing/2014/main" id="{25723F27-8282-3738-3CEA-0266CE9E32A1}"/>
              </a:ext>
            </a:extLst>
          </p:cNvPr>
          <p:cNvSpPr txBox="1"/>
          <p:nvPr/>
        </p:nvSpPr>
        <p:spPr>
          <a:xfrm>
            <a:off x="6966857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 b="1">
                <a:solidFill>
                  <a:srgbClr val="F0B43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 b="1">
                <a:solidFill>
                  <a:srgbClr val="F0B43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kumimoji="1" lang="zh-CN" altLang="en-US" sz="900" b="1">
              <a:solidFill>
                <a:srgbClr val="F0B43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9" name="BeamerSlideCircle5_1">
            <a:hlinkClick r:id="rId12" action="ppaction://hlinksldjump"/>
            <a:extLst>
              <a:ext uri="{FF2B5EF4-FFF2-40B4-BE49-F238E27FC236}">
                <a16:creationId xmlns:a16="http://schemas.microsoft.com/office/drawing/2014/main" id="{83EBE046-017E-C1C2-B2C7-E8B40B2EF983}"/>
              </a:ext>
            </a:extLst>
          </p:cNvPr>
          <p:cNvSpPr/>
          <p:nvPr/>
        </p:nvSpPr>
        <p:spPr>
          <a:xfrm>
            <a:off x="7738019" y="192405"/>
            <a:ext cx="85090" cy="85090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0" name="BeamerSlideCircle5_2">
            <a:hlinkClick r:id="rId13" action="ppaction://hlinksldjump"/>
            <a:extLst>
              <a:ext uri="{FF2B5EF4-FFF2-40B4-BE49-F238E27FC236}">
                <a16:creationId xmlns:a16="http://schemas.microsoft.com/office/drawing/2014/main" id="{DEE767A0-DBCF-4663-69E0-C282B41B705D}"/>
              </a:ext>
            </a:extLst>
          </p:cNvPr>
          <p:cNvSpPr/>
          <p:nvPr/>
        </p:nvSpPr>
        <p:spPr>
          <a:xfrm>
            <a:off x="7863114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1" name="HeaderSeparator5">
            <a:extLst>
              <a:ext uri="{FF2B5EF4-FFF2-40B4-BE49-F238E27FC236}">
                <a16:creationId xmlns:a16="http://schemas.microsoft.com/office/drawing/2014/main" id="{297F8F29-25D6-2314-0B03-358846AEAB1D}"/>
              </a:ext>
            </a:extLst>
          </p:cNvPr>
          <p:cNvSpPr txBox="1"/>
          <p:nvPr/>
        </p:nvSpPr>
        <p:spPr>
          <a:xfrm>
            <a:off x="8581571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2" name="HeaderSectionName6">
            <a:hlinkClick r:id="rId14" action="ppaction://hlinksldjump"/>
            <a:extLst>
              <a:ext uri="{FF2B5EF4-FFF2-40B4-BE49-F238E27FC236}">
                <a16:creationId xmlns:a16="http://schemas.microsoft.com/office/drawing/2014/main" id="{59C519A8-4F10-85C6-9234-A17362861CDA}"/>
              </a:ext>
            </a:extLst>
          </p:cNvPr>
          <p:cNvSpPr txBox="1"/>
          <p:nvPr/>
        </p:nvSpPr>
        <p:spPr>
          <a:xfrm>
            <a:off x="8708571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253" name="BeamerSlideCircle6_1">
            <a:hlinkClick r:id="rId14" action="ppaction://hlinksldjump"/>
            <a:extLst>
              <a:ext uri="{FF2B5EF4-FFF2-40B4-BE49-F238E27FC236}">
                <a16:creationId xmlns:a16="http://schemas.microsoft.com/office/drawing/2014/main" id="{A3FDD556-E648-23A0-D797-539055E4C61F}"/>
              </a:ext>
            </a:extLst>
          </p:cNvPr>
          <p:cNvSpPr/>
          <p:nvPr/>
        </p:nvSpPr>
        <p:spPr>
          <a:xfrm>
            <a:off x="9490528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4" name="BeamerSlideCircle6_2">
            <a:hlinkClick r:id="rId15" action="ppaction://hlinksldjump"/>
            <a:extLst>
              <a:ext uri="{FF2B5EF4-FFF2-40B4-BE49-F238E27FC236}">
                <a16:creationId xmlns:a16="http://schemas.microsoft.com/office/drawing/2014/main" id="{568487FB-0B05-6A7C-72E8-CD3CBC9E58D2}"/>
              </a:ext>
            </a:extLst>
          </p:cNvPr>
          <p:cNvSpPr/>
          <p:nvPr/>
        </p:nvSpPr>
        <p:spPr>
          <a:xfrm>
            <a:off x="9604828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5" name="HeaderSeparator6">
            <a:extLst>
              <a:ext uri="{FF2B5EF4-FFF2-40B4-BE49-F238E27FC236}">
                <a16:creationId xmlns:a16="http://schemas.microsoft.com/office/drawing/2014/main" id="{8D583F0E-3A65-5531-16BE-F790367EBE5D}"/>
              </a:ext>
            </a:extLst>
          </p:cNvPr>
          <p:cNvSpPr txBox="1"/>
          <p:nvPr/>
        </p:nvSpPr>
        <p:spPr>
          <a:xfrm>
            <a:off x="10323285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6" name="HeaderSectionName7">
            <a:hlinkClick r:id="rId16" action="ppaction://hlinksldjump"/>
            <a:extLst>
              <a:ext uri="{FF2B5EF4-FFF2-40B4-BE49-F238E27FC236}">
                <a16:creationId xmlns:a16="http://schemas.microsoft.com/office/drawing/2014/main" id="{C74CB771-7615-8C0B-5B90-2C219441E102}"/>
              </a:ext>
            </a:extLst>
          </p:cNvPr>
          <p:cNvSpPr txBox="1"/>
          <p:nvPr/>
        </p:nvSpPr>
        <p:spPr>
          <a:xfrm>
            <a:off x="10450285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257" name="BeamerSlideCircle7_1">
            <a:hlinkClick r:id="rId16" action="ppaction://hlinksldjump"/>
            <a:extLst>
              <a:ext uri="{FF2B5EF4-FFF2-40B4-BE49-F238E27FC236}">
                <a16:creationId xmlns:a16="http://schemas.microsoft.com/office/drawing/2014/main" id="{14FC2082-3F8F-D98E-9CB6-F134CB113D47}"/>
              </a:ext>
            </a:extLst>
          </p:cNvPr>
          <p:cNvSpPr/>
          <p:nvPr/>
        </p:nvSpPr>
        <p:spPr>
          <a:xfrm>
            <a:off x="11289392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cxnSp>
        <p:nvCxnSpPr>
          <p:cNvPr id="258" name="PB">
            <a:extLst>
              <a:ext uri="{FF2B5EF4-FFF2-40B4-BE49-F238E27FC236}">
                <a16:creationId xmlns:a16="http://schemas.microsoft.com/office/drawing/2014/main" id="{F43CB9B6-CFD8-DE84-DF19-B938975D26B9}"/>
              </a:ext>
            </a:extLst>
          </p:cNvPr>
          <p:cNvCxnSpPr/>
          <p:nvPr/>
        </p:nvCxnSpPr>
        <p:spPr>
          <a:xfrm>
            <a:off x="-12700" y="6832600"/>
            <a:ext cx="12217400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PC">
            <a:extLst>
              <a:ext uri="{FF2B5EF4-FFF2-40B4-BE49-F238E27FC236}">
                <a16:creationId xmlns:a16="http://schemas.microsoft.com/office/drawing/2014/main" id="{79C1391C-952D-AB55-C02F-93CB98A498EA}"/>
              </a:ext>
            </a:extLst>
          </p:cNvPr>
          <p:cNvCxnSpPr/>
          <p:nvPr/>
        </p:nvCxnSpPr>
        <p:spPr>
          <a:xfrm>
            <a:off x="-12700" y="6832600"/>
            <a:ext cx="8733972" cy="0"/>
          </a:xfrm>
          <a:prstGeom prst="line">
            <a:avLst/>
          </a:prstGeom>
          <a:ln w="38100">
            <a:solidFill>
              <a:srgbClr val="32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模型架构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13 / 17</a:t>
            </a:r>
          </a:p>
        </p:txBody>
      </p:sp>
      <p:sp>
        <p:nvSpPr>
          <p:cNvPr id="231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D32EC310-C9E1-F113-859E-EE4452D24C5D}"/>
              </a:ext>
            </a:extLst>
          </p:cNvPr>
          <p:cNvSpPr txBox="1"/>
          <p:nvPr/>
        </p:nvSpPr>
        <p:spPr>
          <a:xfrm>
            <a:off x="0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232" name="BeamerSlideCircle1_1">
            <a:hlinkClick r:id="rId3" action="ppaction://hlinksldjump"/>
            <a:extLst>
              <a:ext uri="{FF2B5EF4-FFF2-40B4-BE49-F238E27FC236}">
                <a16:creationId xmlns:a16="http://schemas.microsoft.com/office/drawing/2014/main" id="{4B3E65C9-E5CD-A01E-C822-C57AE37E6093}"/>
              </a:ext>
            </a:extLst>
          </p:cNvPr>
          <p:cNvSpPr/>
          <p:nvPr/>
        </p:nvSpPr>
        <p:spPr>
          <a:xfrm>
            <a:off x="7248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3" name="BeamerSlideCircle1_2">
            <a:hlinkClick r:id="rId4" action="ppaction://hlinksldjump"/>
            <a:extLst>
              <a:ext uri="{FF2B5EF4-FFF2-40B4-BE49-F238E27FC236}">
                <a16:creationId xmlns:a16="http://schemas.microsoft.com/office/drawing/2014/main" id="{C19C7103-1E4A-8C98-4AE8-B30961249601}"/>
              </a:ext>
            </a:extLst>
          </p:cNvPr>
          <p:cNvSpPr/>
          <p:nvPr/>
        </p:nvSpPr>
        <p:spPr>
          <a:xfrm>
            <a:off x="8391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4" name="BeamerSlideCircle1_3">
            <a:hlinkClick r:id="rId5" action="ppaction://hlinksldjump"/>
            <a:extLst>
              <a:ext uri="{FF2B5EF4-FFF2-40B4-BE49-F238E27FC236}">
                <a16:creationId xmlns:a16="http://schemas.microsoft.com/office/drawing/2014/main" id="{8D17364B-8C75-867F-F452-2B1083D5C9B7}"/>
              </a:ext>
            </a:extLst>
          </p:cNvPr>
          <p:cNvSpPr/>
          <p:nvPr/>
        </p:nvSpPr>
        <p:spPr>
          <a:xfrm>
            <a:off x="9534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5" name="HeaderSeparator1">
            <a:extLst>
              <a:ext uri="{FF2B5EF4-FFF2-40B4-BE49-F238E27FC236}">
                <a16:creationId xmlns:a16="http://schemas.microsoft.com/office/drawing/2014/main" id="{0DE2C7C3-9F0A-D9BD-4F64-4B0046F85290}"/>
              </a:ext>
            </a:extLst>
          </p:cNvPr>
          <p:cNvSpPr txBox="1"/>
          <p:nvPr/>
        </p:nvSpPr>
        <p:spPr>
          <a:xfrm>
            <a:off x="1614714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6" name="HeaderSectionName2">
            <a:hlinkClick r:id="rId6" action="ppaction://hlinksldjump"/>
            <a:extLst>
              <a:ext uri="{FF2B5EF4-FFF2-40B4-BE49-F238E27FC236}">
                <a16:creationId xmlns:a16="http://schemas.microsoft.com/office/drawing/2014/main" id="{F9B02E15-110D-A6D5-2580-4ABE1F78505A}"/>
              </a:ext>
            </a:extLst>
          </p:cNvPr>
          <p:cNvSpPr txBox="1"/>
          <p:nvPr/>
        </p:nvSpPr>
        <p:spPr>
          <a:xfrm>
            <a:off x="1741714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7" name="BeamerSlideCircle2_1">
            <a:hlinkClick r:id="rId6" action="ppaction://hlinksldjump"/>
            <a:extLst>
              <a:ext uri="{FF2B5EF4-FFF2-40B4-BE49-F238E27FC236}">
                <a16:creationId xmlns:a16="http://schemas.microsoft.com/office/drawing/2014/main" id="{D774C84E-98BB-3E48-4F8E-3C482B520CDC}"/>
              </a:ext>
            </a:extLst>
          </p:cNvPr>
          <p:cNvSpPr/>
          <p:nvPr/>
        </p:nvSpPr>
        <p:spPr>
          <a:xfrm>
            <a:off x="2523671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8" name="BeamerSlideCircle2_2">
            <a:hlinkClick r:id="rId7" action="ppaction://hlinksldjump"/>
            <a:extLst>
              <a:ext uri="{FF2B5EF4-FFF2-40B4-BE49-F238E27FC236}">
                <a16:creationId xmlns:a16="http://schemas.microsoft.com/office/drawing/2014/main" id="{D45F52C6-7E1C-8BB7-9A6B-B4488DA4B641}"/>
              </a:ext>
            </a:extLst>
          </p:cNvPr>
          <p:cNvSpPr/>
          <p:nvPr/>
        </p:nvSpPr>
        <p:spPr>
          <a:xfrm>
            <a:off x="2637971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9" name="HeaderSeparator2">
            <a:extLst>
              <a:ext uri="{FF2B5EF4-FFF2-40B4-BE49-F238E27FC236}">
                <a16:creationId xmlns:a16="http://schemas.microsoft.com/office/drawing/2014/main" id="{9F956C04-69C1-6ADC-E732-13894E0DB5EC}"/>
              </a:ext>
            </a:extLst>
          </p:cNvPr>
          <p:cNvSpPr txBox="1"/>
          <p:nvPr/>
        </p:nvSpPr>
        <p:spPr>
          <a:xfrm>
            <a:off x="3356428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0" name="HeaderSectionName3">
            <a:hlinkClick r:id="rId8" action="ppaction://hlinksldjump"/>
            <a:extLst>
              <a:ext uri="{FF2B5EF4-FFF2-40B4-BE49-F238E27FC236}">
                <a16:creationId xmlns:a16="http://schemas.microsoft.com/office/drawing/2014/main" id="{5886BB07-6C28-B43F-800C-7B86EF7510D9}"/>
              </a:ext>
            </a:extLst>
          </p:cNvPr>
          <p:cNvSpPr txBox="1"/>
          <p:nvPr/>
        </p:nvSpPr>
        <p:spPr>
          <a:xfrm>
            <a:off x="3483428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1" name="BeamerSlideCircle3_1">
            <a:hlinkClick r:id="rId8" action="ppaction://hlinksldjump"/>
            <a:extLst>
              <a:ext uri="{FF2B5EF4-FFF2-40B4-BE49-F238E27FC236}">
                <a16:creationId xmlns:a16="http://schemas.microsoft.com/office/drawing/2014/main" id="{280D4F41-DC6F-C041-4704-A1C534A05459}"/>
              </a:ext>
            </a:extLst>
          </p:cNvPr>
          <p:cNvSpPr/>
          <p:nvPr/>
        </p:nvSpPr>
        <p:spPr>
          <a:xfrm>
            <a:off x="4265385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2" name="BeamerSlideCircle3_2">
            <a:hlinkClick r:id="rId9" action="ppaction://hlinksldjump"/>
            <a:extLst>
              <a:ext uri="{FF2B5EF4-FFF2-40B4-BE49-F238E27FC236}">
                <a16:creationId xmlns:a16="http://schemas.microsoft.com/office/drawing/2014/main" id="{02E46708-E8F6-213C-7628-8EABF0343D8D}"/>
              </a:ext>
            </a:extLst>
          </p:cNvPr>
          <p:cNvSpPr/>
          <p:nvPr/>
        </p:nvSpPr>
        <p:spPr>
          <a:xfrm>
            <a:off x="4379685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3" name="HeaderSeparator3">
            <a:extLst>
              <a:ext uri="{FF2B5EF4-FFF2-40B4-BE49-F238E27FC236}">
                <a16:creationId xmlns:a16="http://schemas.microsoft.com/office/drawing/2014/main" id="{3387EC64-3C67-C667-2D0A-4B02A2BDFD8A}"/>
              </a:ext>
            </a:extLst>
          </p:cNvPr>
          <p:cNvSpPr txBox="1"/>
          <p:nvPr/>
        </p:nvSpPr>
        <p:spPr>
          <a:xfrm>
            <a:off x="5098143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4" name="HeaderSectionName4">
            <a:hlinkClick r:id="rId10" action="ppaction://hlinksldjump"/>
            <a:extLst>
              <a:ext uri="{FF2B5EF4-FFF2-40B4-BE49-F238E27FC236}">
                <a16:creationId xmlns:a16="http://schemas.microsoft.com/office/drawing/2014/main" id="{0850FA59-2076-C47E-2D0E-97D9DEDB52FB}"/>
              </a:ext>
            </a:extLst>
          </p:cNvPr>
          <p:cNvSpPr txBox="1"/>
          <p:nvPr/>
        </p:nvSpPr>
        <p:spPr>
          <a:xfrm>
            <a:off x="5225143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" name="BeamerSlideCircle4_1">
            <a:hlinkClick r:id="rId10" action="ppaction://hlinksldjump"/>
            <a:extLst>
              <a:ext uri="{FF2B5EF4-FFF2-40B4-BE49-F238E27FC236}">
                <a16:creationId xmlns:a16="http://schemas.microsoft.com/office/drawing/2014/main" id="{8FA950F3-05DA-431E-849F-244FDEE7B650}"/>
              </a:ext>
            </a:extLst>
          </p:cNvPr>
          <p:cNvSpPr/>
          <p:nvPr/>
        </p:nvSpPr>
        <p:spPr>
          <a:xfrm>
            <a:off x="6007100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6" name="BeamerSlideCircle4_2">
            <a:hlinkClick r:id="rId11" action="ppaction://hlinksldjump"/>
            <a:extLst>
              <a:ext uri="{FF2B5EF4-FFF2-40B4-BE49-F238E27FC236}">
                <a16:creationId xmlns:a16="http://schemas.microsoft.com/office/drawing/2014/main" id="{A846A0CD-A2DD-1E8F-28DA-F3DCFB67D1A3}"/>
              </a:ext>
            </a:extLst>
          </p:cNvPr>
          <p:cNvSpPr/>
          <p:nvPr/>
        </p:nvSpPr>
        <p:spPr>
          <a:xfrm>
            <a:off x="6121400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7" name="HeaderSeparator4">
            <a:extLst>
              <a:ext uri="{FF2B5EF4-FFF2-40B4-BE49-F238E27FC236}">
                <a16:creationId xmlns:a16="http://schemas.microsoft.com/office/drawing/2014/main" id="{BFF6BD22-40A7-F1C0-D330-962CEBB27735}"/>
              </a:ext>
            </a:extLst>
          </p:cNvPr>
          <p:cNvSpPr txBox="1"/>
          <p:nvPr/>
        </p:nvSpPr>
        <p:spPr>
          <a:xfrm>
            <a:off x="6839857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8" name="HeaderSectionName5">
            <a:hlinkClick r:id="rId12" action="ppaction://hlinksldjump"/>
            <a:extLst>
              <a:ext uri="{FF2B5EF4-FFF2-40B4-BE49-F238E27FC236}">
                <a16:creationId xmlns:a16="http://schemas.microsoft.com/office/drawing/2014/main" id="{1E7DF684-6AC1-3F20-9E89-A7DECCE0B5C1}"/>
              </a:ext>
            </a:extLst>
          </p:cNvPr>
          <p:cNvSpPr txBox="1"/>
          <p:nvPr/>
        </p:nvSpPr>
        <p:spPr>
          <a:xfrm>
            <a:off x="6966857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 b="1">
                <a:solidFill>
                  <a:srgbClr val="F0B43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 b="1">
                <a:solidFill>
                  <a:srgbClr val="F0B43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kumimoji="1" lang="zh-CN" altLang="en-US" sz="900" b="1">
              <a:solidFill>
                <a:srgbClr val="F0B43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9" name="BeamerSlideCircle5_1">
            <a:hlinkClick r:id="rId12" action="ppaction://hlinksldjump"/>
            <a:extLst>
              <a:ext uri="{FF2B5EF4-FFF2-40B4-BE49-F238E27FC236}">
                <a16:creationId xmlns:a16="http://schemas.microsoft.com/office/drawing/2014/main" id="{DD107221-1ABC-1D29-C4E7-7DCE91CC7B3A}"/>
              </a:ext>
            </a:extLst>
          </p:cNvPr>
          <p:cNvSpPr/>
          <p:nvPr/>
        </p:nvSpPr>
        <p:spPr>
          <a:xfrm>
            <a:off x="7748814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0" name="BeamerSlideCircle5_2">
            <a:hlinkClick r:id="rId13" action="ppaction://hlinksldjump"/>
            <a:extLst>
              <a:ext uri="{FF2B5EF4-FFF2-40B4-BE49-F238E27FC236}">
                <a16:creationId xmlns:a16="http://schemas.microsoft.com/office/drawing/2014/main" id="{BACACBA6-612F-4AFE-AF17-DB3AA819692F}"/>
              </a:ext>
            </a:extLst>
          </p:cNvPr>
          <p:cNvSpPr/>
          <p:nvPr/>
        </p:nvSpPr>
        <p:spPr>
          <a:xfrm>
            <a:off x="7852319" y="192405"/>
            <a:ext cx="85090" cy="85090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1" name="HeaderSeparator5">
            <a:extLst>
              <a:ext uri="{FF2B5EF4-FFF2-40B4-BE49-F238E27FC236}">
                <a16:creationId xmlns:a16="http://schemas.microsoft.com/office/drawing/2014/main" id="{3F7B523B-FEE1-D4DA-0496-24333D7DF954}"/>
              </a:ext>
            </a:extLst>
          </p:cNvPr>
          <p:cNvSpPr txBox="1"/>
          <p:nvPr/>
        </p:nvSpPr>
        <p:spPr>
          <a:xfrm>
            <a:off x="8581571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2" name="HeaderSectionName6">
            <a:hlinkClick r:id="rId14" action="ppaction://hlinksldjump"/>
            <a:extLst>
              <a:ext uri="{FF2B5EF4-FFF2-40B4-BE49-F238E27FC236}">
                <a16:creationId xmlns:a16="http://schemas.microsoft.com/office/drawing/2014/main" id="{2D126B45-9C00-2BE8-ED41-C296BC41FE00}"/>
              </a:ext>
            </a:extLst>
          </p:cNvPr>
          <p:cNvSpPr txBox="1"/>
          <p:nvPr/>
        </p:nvSpPr>
        <p:spPr>
          <a:xfrm>
            <a:off x="8708571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253" name="BeamerSlideCircle6_1">
            <a:hlinkClick r:id="rId14" action="ppaction://hlinksldjump"/>
            <a:extLst>
              <a:ext uri="{FF2B5EF4-FFF2-40B4-BE49-F238E27FC236}">
                <a16:creationId xmlns:a16="http://schemas.microsoft.com/office/drawing/2014/main" id="{0F275B6A-F339-267B-86F1-F2739CF11B7D}"/>
              </a:ext>
            </a:extLst>
          </p:cNvPr>
          <p:cNvSpPr/>
          <p:nvPr/>
        </p:nvSpPr>
        <p:spPr>
          <a:xfrm>
            <a:off x="9490528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4" name="BeamerSlideCircle6_2">
            <a:hlinkClick r:id="rId15" action="ppaction://hlinksldjump"/>
            <a:extLst>
              <a:ext uri="{FF2B5EF4-FFF2-40B4-BE49-F238E27FC236}">
                <a16:creationId xmlns:a16="http://schemas.microsoft.com/office/drawing/2014/main" id="{185F888F-508A-816C-C9D7-E75027186C3A}"/>
              </a:ext>
            </a:extLst>
          </p:cNvPr>
          <p:cNvSpPr/>
          <p:nvPr/>
        </p:nvSpPr>
        <p:spPr>
          <a:xfrm>
            <a:off x="9604828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5" name="HeaderSeparator6">
            <a:extLst>
              <a:ext uri="{FF2B5EF4-FFF2-40B4-BE49-F238E27FC236}">
                <a16:creationId xmlns:a16="http://schemas.microsoft.com/office/drawing/2014/main" id="{287AC14A-D9B7-5BA1-7050-AFD62F79B679}"/>
              </a:ext>
            </a:extLst>
          </p:cNvPr>
          <p:cNvSpPr txBox="1"/>
          <p:nvPr/>
        </p:nvSpPr>
        <p:spPr>
          <a:xfrm>
            <a:off x="10323285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6" name="HeaderSectionName7">
            <a:hlinkClick r:id="rId16" action="ppaction://hlinksldjump"/>
            <a:extLst>
              <a:ext uri="{FF2B5EF4-FFF2-40B4-BE49-F238E27FC236}">
                <a16:creationId xmlns:a16="http://schemas.microsoft.com/office/drawing/2014/main" id="{9D69EC59-6F3A-A6D2-8A6F-35ECC5386B18}"/>
              </a:ext>
            </a:extLst>
          </p:cNvPr>
          <p:cNvSpPr txBox="1"/>
          <p:nvPr/>
        </p:nvSpPr>
        <p:spPr>
          <a:xfrm>
            <a:off x="10450285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257" name="BeamerSlideCircle7_1">
            <a:hlinkClick r:id="rId16" action="ppaction://hlinksldjump"/>
            <a:extLst>
              <a:ext uri="{FF2B5EF4-FFF2-40B4-BE49-F238E27FC236}">
                <a16:creationId xmlns:a16="http://schemas.microsoft.com/office/drawing/2014/main" id="{D642F772-07C0-ABAD-C2D0-1775E3E95259}"/>
              </a:ext>
            </a:extLst>
          </p:cNvPr>
          <p:cNvSpPr/>
          <p:nvPr/>
        </p:nvSpPr>
        <p:spPr>
          <a:xfrm>
            <a:off x="11289392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cxnSp>
        <p:nvCxnSpPr>
          <p:cNvPr id="258" name="PB">
            <a:extLst>
              <a:ext uri="{FF2B5EF4-FFF2-40B4-BE49-F238E27FC236}">
                <a16:creationId xmlns:a16="http://schemas.microsoft.com/office/drawing/2014/main" id="{C1140403-AC80-195B-39A8-5CFB0A9D66F5}"/>
              </a:ext>
            </a:extLst>
          </p:cNvPr>
          <p:cNvCxnSpPr/>
          <p:nvPr/>
        </p:nvCxnSpPr>
        <p:spPr>
          <a:xfrm>
            <a:off x="-12700" y="6832600"/>
            <a:ext cx="12217400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PC">
            <a:extLst>
              <a:ext uri="{FF2B5EF4-FFF2-40B4-BE49-F238E27FC236}">
                <a16:creationId xmlns:a16="http://schemas.microsoft.com/office/drawing/2014/main" id="{6213DBD8-782A-687E-EB76-7BF24D28AE66}"/>
              </a:ext>
            </a:extLst>
          </p:cNvPr>
          <p:cNvCxnSpPr/>
          <p:nvPr/>
        </p:nvCxnSpPr>
        <p:spPr>
          <a:xfrm>
            <a:off x="-12700" y="6832600"/>
            <a:ext cx="9604828" cy="0"/>
          </a:xfrm>
          <a:prstGeom prst="line">
            <a:avLst/>
          </a:prstGeom>
          <a:ln w="38100">
            <a:solidFill>
              <a:srgbClr val="32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总结与展望</a:t>
            </a:r>
            <a:r>
              <a:rPr lang="en-US" altLang="zh-CN">
                <a:cs typeface="Times New Roman" panose="02020603050405020304" charset="0"/>
                <a:sym typeface="+mn-ea"/>
              </a:rPr>
              <a:t> – </a:t>
            </a:r>
            <a:r>
              <a:rPr lang="zh-CN" altLang="en-US">
                <a:cs typeface="Times New Roman" panose="02020603050405020304" charset="0"/>
                <a:sym typeface="+mn-ea"/>
              </a:rPr>
              <a:t>内容总结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r>
              <a:rPr lang="en-US" altLang="zh-CN" sz="1400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14 / 17</a:t>
            </a:r>
            <a:endParaRPr lang="zh-CN" altLang="en-US" sz="1400">
              <a:solidFill>
                <a:srgbClr val="19191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5" name="HeaderSectionName1">
            <a:hlinkClick r:id="rId2" action="ppaction://hlinksldjump"/>
            <a:extLst>
              <a:ext uri="{FF2B5EF4-FFF2-40B4-BE49-F238E27FC236}">
                <a16:creationId xmlns:a16="http://schemas.microsoft.com/office/drawing/2014/main" id="{1CFD0610-A204-789C-4B8E-F9693BA48CF6}"/>
              </a:ext>
            </a:extLst>
          </p:cNvPr>
          <p:cNvSpPr txBox="1"/>
          <p:nvPr/>
        </p:nvSpPr>
        <p:spPr>
          <a:xfrm>
            <a:off x="0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236" name="BeamerSlideCircle1_1">
            <a:hlinkClick r:id="rId2" action="ppaction://hlinksldjump"/>
            <a:extLst>
              <a:ext uri="{FF2B5EF4-FFF2-40B4-BE49-F238E27FC236}">
                <a16:creationId xmlns:a16="http://schemas.microsoft.com/office/drawing/2014/main" id="{8F033130-B059-5F06-8535-87649C3F2F3F}"/>
              </a:ext>
            </a:extLst>
          </p:cNvPr>
          <p:cNvSpPr/>
          <p:nvPr/>
        </p:nvSpPr>
        <p:spPr>
          <a:xfrm>
            <a:off x="7248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7" name="BeamerSlideCircle1_2">
            <a:hlinkClick r:id="rId3" action="ppaction://hlinksldjump"/>
            <a:extLst>
              <a:ext uri="{FF2B5EF4-FFF2-40B4-BE49-F238E27FC236}">
                <a16:creationId xmlns:a16="http://schemas.microsoft.com/office/drawing/2014/main" id="{B028BF58-72EE-78CC-6A49-0EC11A8C85AA}"/>
              </a:ext>
            </a:extLst>
          </p:cNvPr>
          <p:cNvSpPr/>
          <p:nvPr/>
        </p:nvSpPr>
        <p:spPr>
          <a:xfrm>
            <a:off x="8391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8" name="BeamerSlideCircle1_3">
            <a:hlinkClick r:id="rId4" action="ppaction://hlinksldjump"/>
            <a:extLst>
              <a:ext uri="{FF2B5EF4-FFF2-40B4-BE49-F238E27FC236}">
                <a16:creationId xmlns:a16="http://schemas.microsoft.com/office/drawing/2014/main" id="{C56A0435-3F4C-145A-80C6-2CDC45069F74}"/>
              </a:ext>
            </a:extLst>
          </p:cNvPr>
          <p:cNvSpPr/>
          <p:nvPr/>
        </p:nvSpPr>
        <p:spPr>
          <a:xfrm>
            <a:off x="9534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9" name="HeaderSeparator1">
            <a:extLst>
              <a:ext uri="{FF2B5EF4-FFF2-40B4-BE49-F238E27FC236}">
                <a16:creationId xmlns:a16="http://schemas.microsoft.com/office/drawing/2014/main" id="{E3E0940F-7E07-1F59-DA7E-FCCB94E0E7FA}"/>
              </a:ext>
            </a:extLst>
          </p:cNvPr>
          <p:cNvSpPr txBox="1"/>
          <p:nvPr/>
        </p:nvSpPr>
        <p:spPr>
          <a:xfrm>
            <a:off x="1614714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0" name="HeaderSectionName2">
            <a:hlinkClick r:id="rId5" action="ppaction://hlinksldjump"/>
            <a:extLst>
              <a:ext uri="{FF2B5EF4-FFF2-40B4-BE49-F238E27FC236}">
                <a16:creationId xmlns:a16="http://schemas.microsoft.com/office/drawing/2014/main" id="{F9F28A6E-34AB-8A5E-08F2-29CA8841D87E}"/>
              </a:ext>
            </a:extLst>
          </p:cNvPr>
          <p:cNvSpPr txBox="1"/>
          <p:nvPr/>
        </p:nvSpPr>
        <p:spPr>
          <a:xfrm>
            <a:off x="1741714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1" name="BeamerSlideCircle2_1">
            <a:hlinkClick r:id="rId5" action="ppaction://hlinksldjump"/>
            <a:extLst>
              <a:ext uri="{FF2B5EF4-FFF2-40B4-BE49-F238E27FC236}">
                <a16:creationId xmlns:a16="http://schemas.microsoft.com/office/drawing/2014/main" id="{97015E68-E160-5EAB-9FBD-232929C9589C}"/>
              </a:ext>
            </a:extLst>
          </p:cNvPr>
          <p:cNvSpPr/>
          <p:nvPr/>
        </p:nvSpPr>
        <p:spPr>
          <a:xfrm>
            <a:off x="2523671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2" name="BeamerSlideCircle2_2">
            <a:hlinkClick r:id="rId6" action="ppaction://hlinksldjump"/>
            <a:extLst>
              <a:ext uri="{FF2B5EF4-FFF2-40B4-BE49-F238E27FC236}">
                <a16:creationId xmlns:a16="http://schemas.microsoft.com/office/drawing/2014/main" id="{4E6779F6-AA3F-4146-4DB6-40B7F290D115}"/>
              </a:ext>
            </a:extLst>
          </p:cNvPr>
          <p:cNvSpPr/>
          <p:nvPr/>
        </p:nvSpPr>
        <p:spPr>
          <a:xfrm>
            <a:off x="2637971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3" name="HeaderSeparator2">
            <a:extLst>
              <a:ext uri="{FF2B5EF4-FFF2-40B4-BE49-F238E27FC236}">
                <a16:creationId xmlns:a16="http://schemas.microsoft.com/office/drawing/2014/main" id="{92CAF915-E327-83EF-335C-48C0D73744C3}"/>
              </a:ext>
            </a:extLst>
          </p:cNvPr>
          <p:cNvSpPr txBox="1"/>
          <p:nvPr/>
        </p:nvSpPr>
        <p:spPr>
          <a:xfrm>
            <a:off x="3356428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4" name="HeaderSectionName3">
            <a:hlinkClick r:id="rId7" action="ppaction://hlinksldjump"/>
            <a:extLst>
              <a:ext uri="{FF2B5EF4-FFF2-40B4-BE49-F238E27FC236}">
                <a16:creationId xmlns:a16="http://schemas.microsoft.com/office/drawing/2014/main" id="{70969CCF-DA1B-3873-DF21-CDC911E1BDC7}"/>
              </a:ext>
            </a:extLst>
          </p:cNvPr>
          <p:cNvSpPr txBox="1"/>
          <p:nvPr/>
        </p:nvSpPr>
        <p:spPr>
          <a:xfrm>
            <a:off x="3483428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" name="BeamerSlideCircle3_1">
            <a:hlinkClick r:id="rId7" action="ppaction://hlinksldjump"/>
            <a:extLst>
              <a:ext uri="{FF2B5EF4-FFF2-40B4-BE49-F238E27FC236}">
                <a16:creationId xmlns:a16="http://schemas.microsoft.com/office/drawing/2014/main" id="{B0970BC9-34D1-8D60-7788-3BB6307E503B}"/>
              </a:ext>
            </a:extLst>
          </p:cNvPr>
          <p:cNvSpPr/>
          <p:nvPr/>
        </p:nvSpPr>
        <p:spPr>
          <a:xfrm>
            <a:off x="4265385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6" name="BeamerSlideCircle3_2">
            <a:hlinkClick r:id="rId8" action="ppaction://hlinksldjump"/>
            <a:extLst>
              <a:ext uri="{FF2B5EF4-FFF2-40B4-BE49-F238E27FC236}">
                <a16:creationId xmlns:a16="http://schemas.microsoft.com/office/drawing/2014/main" id="{2BCED6D5-0AB4-34EC-5440-389B64B07362}"/>
              </a:ext>
            </a:extLst>
          </p:cNvPr>
          <p:cNvSpPr/>
          <p:nvPr/>
        </p:nvSpPr>
        <p:spPr>
          <a:xfrm>
            <a:off x="4379685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7" name="HeaderSeparator3">
            <a:extLst>
              <a:ext uri="{FF2B5EF4-FFF2-40B4-BE49-F238E27FC236}">
                <a16:creationId xmlns:a16="http://schemas.microsoft.com/office/drawing/2014/main" id="{EC331440-7D59-7F63-FF44-864C37B4FD4C}"/>
              </a:ext>
            </a:extLst>
          </p:cNvPr>
          <p:cNvSpPr txBox="1"/>
          <p:nvPr/>
        </p:nvSpPr>
        <p:spPr>
          <a:xfrm>
            <a:off x="5098143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8" name="HeaderSectionName4">
            <a:hlinkClick r:id="rId9" action="ppaction://hlinksldjump"/>
            <a:extLst>
              <a:ext uri="{FF2B5EF4-FFF2-40B4-BE49-F238E27FC236}">
                <a16:creationId xmlns:a16="http://schemas.microsoft.com/office/drawing/2014/main" id="{0BB9A2E1-1BFA-CBC7-909D-C9CD9906A8F3}"/>
              </a:ext>
            </a:extLst>
          </p:cNvPr>
          <p:cNvSpPr txBox="1"/>
          <p:nvPr/>
        </p:nvSpPr>
        <p:spPr>
          <a:xfrm>
            <a:off x="5225143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9" name="BeamerSlideCircle4_1">
            <a:hlinkClick r:id="rId9" action="ppaction://hlinksldjump"/>
            <a:extLst>
              <a:ext uri="{FF2B5EF4-FFF2-40B4-BE49-F238E27FC236}">
                <a16:creationId xmlns:a16="http://schemas.microsoft.com/office/drawing/2014/main" id="{4CFD3D97-CCF0-0CEC-EFB5-75B1D72C5C07}"/>
              </a:ext>
            </a:extLst>
          </p:cNvPr>
          <p:cNvSpPr/>
          <p:nvPr/>
        </p:nvSpPr>
        <p:spPr>
          <a:xfrm>
            <a:off x="6007100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0" name="BeamerSlideCircle4_2">
            <a:hlinkClick r:id="rId10" action="ppaction://hlinksldjump"/>
            <a:extLst>
              <a:ext uri="{FF2B5EF4-FFF2-40B4-BE49-F238E27FC236}">
                <a16:creationId xmlns:a16="http://schemas.microsoft.com/office/drawing/2014/main" id="{EDEF03AB-1FAE-C64E-A1DD-69331549DE3E}"/>
              </a:ext>
            </a:extLst>
          </p:cNvPr>
          <p:cNvSpPr/>
          <p:nvPr/>
        </p:nvSpPr>
        <p:spPr>
          <a:xfrm>
            <a:off x="6121400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1" name="HeaderSeparator4">
            <a:extLst>
              <a:ext uri="{FF2B5EF4-FFF2-40B4-BE49-F238E27FC236}">
                <a16:creationId xmlns:a16="http://schemas.microsoft.com/office/drawing/2014/main" id="{9BEBB1C6-5445-D7D8-B0E0-347D51CF5635}"/>
              </a:ext>
            </a:extLst>
          </p:cNvPr>
          <p:cNvSpPr txBox="1"/>
          <p:nvPr/>
        </p:nvSpPr>
        <p:spPr>
          <a:xfrm>
            <a:off x="6839857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2" name="HeaderSectionName5">
            <a:hlinkClick r:id="rId11" action="ppaction://hlinksldjump"/>
            <a:extLst>
              <a:ext uri="{FF2B5EF4-FFF2-40B4-BE49-F238E27FC236}">
                <a16:creationId xmlns:a16="http://schemas.microsoft.com/office/drawing/2014/main" id="{DB16E8BA-C8A0-F31C-47A1-6D234B929FD6}"/>
              </a:ext>
            </a:extLst>
          </p:cNvPr>
          <p:cNvSpPr txBox="1"/>
          <p:nvPr/>
        </p:nvSpPr>
        <p:spPr>
          <a:xfrm>
            <a:off x="6966857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3" name="BeamerSlideCircle5_1">
            <a:hlinkClick r:id="rId11" action="ppaction://hlinksldjump"/>
            <a:extLst>
              <a:ext uri="{FF2B5EF4-FFF2-40B4-BE49-F238E27FC236}">
                <a16:creationId xmlns:a16="http://schemas.microsoft.com/office/drawing/2014/main" id="{8F640B68-0DD8-69DB-D1D8-BFA8E9DCBC59}"/>
              </a:ext>
            </a:extLst>
          </p:cNvPr>
          <p:cNvSpPr/>
          <p:nvPr/>
        </p:nvSpPr>
        <p:spPr>
          <a:xfrm>
            <a:off x="7748814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4" name="BeamerSlideCircle5_2">
            <a:hlinkClick r:id="rId12" action="ppaction://hlinksldjump"/>
            <a:extLst>
              <a:ext uri="{FF2B5EF4-FFF2-40B4-BE49-F238E27FC236}">
                <a16:creationId xmlns:a16="http://schemas.microsoft.com/office/drawing/2014/main" id="{D6398113-4930-44FC-14BD-20FE9475D597}"/>
              </a:ext>
            </a:extLst>
          </p:cNvPr>
          <p:cNvSpPr/>
          <p:nvPr/>
        </p:nvSpPr>
        <p:spPr>
          <a:xfrm>
            <a:off x="7863114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5" name="HeaderSeparator5">
            <a:extLst>
              <a:ext uri="{FF2B5EF4-FFF2-40B4-BE49-F238E27FC236}">
                <a16:creationId xmlns:a16="http://schemas.microsoft.com/office/drawing/2014/main" id="{B76EABAD-6F3C-C6FD-68C6-0B519FCEF1FF}"/>
              </a:ext>
            </a:extLst>
          </p:cNvPr>
          <p:cNvSpPr txBox="1"/>
          <p:nvPr/>
        </p:nvSpPr>
        <p:spPr>
          <a:xfrm>
            <a:off x="8581571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6" name="HeaderSectionName6">
            <a:hlinkClick r:id="rId13" action="ppaction://hlinksldjump"/>
            <a:extLst>
              <a:ext uri="{FF2B5EF4-FFF2-40B4-BE49-F238E27FC236}">
                <a16:creationId xmlns:a16="http://schemas.microsoft.com/office/drawing/2014/main" id="{B7C7068C-C9C7-64C9-C56A-DF75D3891EB0}"/>
              </a:ext>
            </a:extLst>
          </p:cNvPr>
          <p:cNvSpPr txBox="1"/>
          <p:nvPr/>
        </p:nvSpPr>
        <p:spPr>
          <a:xfrm>
            <a:off x="8708571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 b="1">
                <a:solidFill>
                  <a:srgbClr val="F0B43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257" name="BeamerSlideCircle6_1">
            <a:hlinkClick r:id="rId13" action="ppaction://hlinksldjump"/>
            <a:extLst>
              <a:ext uri="{FF2B5EF4-FFF2-40B4-BE49-F238E27FC236}">
                <a16:creationId xmlns:a16="http://schemas.microsoft.com/office/drawing/2014/main" id="{F788AA54-41E9-DB3B-280E-7606ED233FEC}"/>
              </a:ext>
            </a:extLst>
          </p:cNvPr>
          <p:cNvSpPr/>
          <p:nvPr/>
        </p:nvSpPr>
        <p:spPr>
          <a:xfrm>
            <a:off x="9479734" y="192405"/>
            <a:ext cx="85090" cy="85090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8" name="BeamerSlideCircle6_2">
            <a:hlinkClick r:id="rId14" action="ppaction://hlinksldjump"/>
            <a:extLst>
              <a:ext uri="{FF2B5EF4-FFF2-40B4-BE49-F238E27FC236}">
                <a16:creationId xmlns:a16="http://schemas.microsoft.com/office/drawing/2014/main" id="{6A1DF005-63FB-C2DC-E81F-0B5915A28144}"/>
              </a:ext>
            </a:extLst>
          </p:cNvPr>
          <p:cNvSpPr/>
          <p:nvPr/>
        </p:nvSpPr>
        <p:spPr>
          <a:xfrm>
            <a:off x="9604828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9" name="HeaderSeparator6">
            <a:extLst>
              <a:ext uri="{FF2B5EF4-FFF2-40B4-BE49-F238E27FC236}">
                <a16:creationId xmlns:a16="http://schemas.microsoft.com/office/drawing/2014/main" id="{7FE223AF-A0FD-AA99-FD46-07144E1AE6FA}"/>
              </a:ext>
            </a:extLst>
          </p:cNvPr>
          <p:cNvSpPr txBox="1"/>
          <p:nvPr/>
        </p:nvSpPr>
        <p:spPr>
          <a:xfrm>
            <a:off x="10323285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0" name="HeaderSectionName7">
            <a:hlinkClick r:id="rId15" action="ppaction://hlinksldjump"/>
            <a:extLst>
              <a:ext uri="{FF2B5EF4-FFF2-40B4-BE49-F238E27FC236}">
                <a16:creationId xmlns:a16="http://schemas.microsoft.com/office/drawing/2014/main" id="{BEF5B162-CA2A-A95D-3B6C-2A870EAC9687}"/>
              </a:ext>
            </a:extLst>
          </p:cNvPr>
          <p:cNvSpPr txBox="1"/>
          <p:nvPr/>
        </p:nvSpPr>
        <p:spPr>
          <a:xfrm>
            <a:off x="10450285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261" name="BeamerSlideCircle7_1">
            <a:hlinkClick r:id="rId15" action="ppaction://hlinksldjump"/>
            <a:extLst>
              <a:ext uri="{FF2B5EF4-FFF2-40B4-BE49-F238E27FC236}">
                <a16:creationId xmlns:a16="http://schemas.microsoft.com/office/drawing/2014/main" id="{8ECA1D62-A7D8-2E11-DF1A-F82462A178BA}"/>
              </a:ext>
            </a:extLst>
          </p:cNvPr>
          <p:cNvSpPr/>
          <p:nvPr/>
        </p:nvSpPr>
        <p:spPr>
          <a:xfrm>
            <a:off x="11289392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cxnSp>
        <p:nvCxnSpPr>
          <p:cNvPr id="262" name="PB">
            <a:extLst>
              <a:ext uri="{FF2B5EF4-FFF2-40B4-BE49-F238E27FC236}">
                <a16:creationId xmlns:a16="http://schemas.microsoft.com/office/drawing/2014/main" id="{B11D9FDA-F59E-B2D3-AC62-41243813EB44}"/>
              </a:ext>
            </a:extLst>
          </p:cNvPr>
          <p:cNvCxnSpPr/>
          <p:nvPr/>
        </p:nvCxnSpPr>
        <p:spPr>
          <a:xfrm>
            <a:off x="-12700" y="6832600"/>
            <a:ext cx="12217400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PC">
            <a:extLst>
              <a:ext uri="{FF2B5EF4-FFF2-40B4-BE49-F238E27FC236}">
                <a16:creationId xmlns:a16="http://schemas.microsoft.com/office/drawing/2014/main" id="{B53BEDAD-C2D2-8159-EFF0-5F61A4E7E128}"/>
              </a:ext>
            </a:extLst>
          </p:cNvPr>
          <p:cNvCxnSpPr/>
          <p:nvPr/>
        </p:nvCxnSpPr>
        <p:spPr>
          <a:xfrm>
            <a:off x="-12700" y="6832600"/>
            <a:ext cx="10475685" cy="0"/>
          </a:xfrm>
          <a:prstGeom prst="line">
            <a:avLst/>
          </a:prstGeom>
          <a:ln w="38100">
            <a:solidFill>
              <a:srgbClr val="32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总结与展望</a:t>
            </a:r>
            <a:r>
              <a:rPr lang="en-US" altLang="zh-CN">
                <a:cs typeface="Times New Roman" panose="02020603050405020304" charset="0"/>
                <a:sym typeface="+mn-ea"/>
              </a:rPr>
              <a:t> – </a:t>
            </a:r>
            <a:r>
              <a:rPr lang="zh-CN" altLang="en-US">
                <a:cs typeface="Times New Roman" panose="02020603050405020304" charset="0"/>
                <a:sym typeface="+mn-ea"/>
              </a:rPr>
              <a:t>未来研究</a:t>
            </a:r>
          </a:p>
        </p:txBody>
      </p:sp>
      <p:sp>
        <p:nvSpPr>
          <p:cNvPr id="23" name="内容占位符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r>
              <a:rPr lang="en-US" altLang="zh-CN" sz="1400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15 / 17</a:t>
            </a:r>
            <a:endParaRPr lang="zh-CN" altLang="en-US" sz="1400">
              <a:solidFill>
                <a:srgbClr val="19191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5" name="HeaderSectionName1">
            <a:hlinkClick r:id="rId2" action="ppaction://hlinksldjump"/>
            <a:extLst>
              <a:ext uri="{FF2B5EF4-FFF2-40B4-BE49-F238E27FC236}">
                <a16:creationId xmlns:a16="http://schemas.microsoft.com/office/drawing/2014/main" id="{576B1784-BF71-E3B9-ACCA-2961D240581B}"/>
              </a:ext>
            </a:extLst>
          </p:cNvPr>
          <p:cNvSpPr txBox="1"/>
          <p:nvPr/>
        </p:nvSpPr>
        <p:spPr>
          <a:xfrm>
            <a:off x="0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236" name="BeamerSlideCircle1_1">
            <a:hlinkClick r:id="rId2" action="ppaction://hlinksldjump"/>
            <a:extLst>
              <a:ext uri="{FF2B5EF4-FFF2-40B4-BE49-F238E27FC236}">
                <a16:creationId xmlns:a16="http://schemas.microsoft.com/office/drawing/2014/main" id="{AF9EC1E2-AAE9-422A-C9F6-9C2789426524}"/>
              </a:ext>
            </a:extLst>
          </p:cNvPr>
          <p:cNvSpPr/>
          <p:nvPr/>
        </p:nvSpPr>
        <p:spPr>
          <a:xfrm>
            <a:off x="7248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7" name="BeamerSlideCircle1_2">
            <a:hlinkClick r:id="rId3" action="ppaction://hlinksldjump"/>
            <a:extLst>
              <a:ext uri="{FF2B5EF4-FFF2-40B4-BE49-F238E27FC236}">
                <a16:creationId xmlns:a16="http://schemas.microsoft.com/office/drawing/2014/main" id="{F5A4F23C-CF48-F331-E5D3-69ED58CFD025}"/>
              </a:ext>
            </a:extLst>
          </p:cNvPr>
          <p:cNvSpPr/>
          <p:nvPr/>
        </p:nvSpPr>
        <p:spPr>
          <a:xfrm>
            <a:off x="8391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8" name="BeamerSlideCircle1_3">
            <a:hlinkClick r:id="rId4" action="ppaction://hlinksldjump"/>
            <a:extLst>
              <a:ext uri="{FF2B5EF4-FFF2-40B4-BE49-F238E27FC236}">
                <a16:creationId xmlns:a16="http://schemas.microsoft.com/office/drawing/2014/main" id="{0C9319D8-1BBD-300C-00A5-78E11DF33AD1}"/>
              </a:ext>
            </a:extLst>
          </p:cNvPr>
          <p:cNvSpPr/>
          <p:nvPr/>
        </p:nvSpPr>
        <p:spPr>
          <a:xfrm>
            <a:off x="9534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9" name="HeaderSeparator1">
            <a:extLst>
              <a:ext uri="{FF2B5EF4-FFF2-40B4-BE49-F238E27FC236}">
                <a16:creationId xmlns:a16="http://schemas.microsoft.com/office/drawing/2014/main" id="{F0577CE3-1DD1-4C7F-8DAF-9BFB8CA6D00C}"/>
              </a:ext>
            </a:extLst>
          </p:cNvPr>
          <p:cNvSpPr txBox="1"/>
          <p:nvPr/>
        </p:nvSpPr>
        <p:spPr>
          <a:xfrm>
            <a:off x="1614714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0" name="HeaderSectionName2">
            <a:hlinkClick r:id="rId5" action="ppaction://hlinksldjump"/>
            <a:extLst>
              <a:ext uri="{FF2B5EF4-FFF2-40B4-BE49-F238E27FC236}">
                <a16:creationId xmlns:a16="http://schemas.microsoft.com/office/drawing/2014/main" id="{678A2991-2B21-DBE9-AF90-F1B33A10E677}"/>
              </a:ext>
            </a:extLst>
          </p:cNvPr>
          <p:cNvSpPr txBox="1"/>
          <p:nvPr/>
        </p:nvSpPr>
        <p:spPr>
          <a:xfrm>
            <a:off x="1741714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1" name="BeamerSlideCircle2_1">
            <a:hlinkClick r:id="rId5" action="ppaction://hlinksldjump"/>
            <a:extLst>
              <a:ext uri="{FF2B5EF4-FFF2-40B4-BE49-F238E27FC236}">
                <a16:creationId xmlns:a16="http://schemas.microsoft.com/office/drawing/2014/main" id="{83CE40AF-4904-C9B7-1818-040DBCABC694}"/>
              </a:ext>
            </a:extLst>
          </p:cNvPr>
          <p:cNvSpPr/>
          <p:nvPr/>
        </p:nvSpPr>
        <p:spPr>
          <a:xfrm>
            <a:off x="2523671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2" name="BeamerSlideCircle2_2">
            <a:hlinkClick r:id="rId6" action="ppaction://hlinksldjump"/>
            <a:extLst>
              <a:ext uri="{FF2B5EF4-FFF2-40B4-BE49-F238E27FC236}">
                <a16:creationId xmlns:a16="http://schemas.microsoft.com/office/drawing/2014/main" id="{1EB900DB-A375-D8DE-EF75-881AEEA1ED0F}"/>
              </a:ext>
            </a:extLst>
          </p:cNvPr>
          <p:cNvSpPr/>
          <p:nvPr/>
        </p:nvSpPr>
        <p:spPr>
          <a:xfrm>
            <a:off x="2637971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3" name="HeaderSeparator2">
            <a:extLst>
              <a:ext uri="{FF2B5EF4-FFF2-40B4-BE49-F238E27FC236}">
                <a16:creationId xmlns:a16="http://schemas.microsoft.com/office/drawing/2014/main" id="{2C49E91C-F83A-4F28-FD4C-0EF2488B713D}"/>
              </a:ext>
            </a:extLst>
          </p:cNvPr>
          <p:cNvSpPr txBox="1"/>
          <p:nvPr/>
        </p:nvSpPr>
        <p:spPr>
          <a:xfrm>
            <a:off x="3356428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4" name="HeaderSectionName3">
            <a:hlinkClick r:id="rId7" action="ppaction://hlinksldjump"/>
            <a:extLst>
              <a:ext uri="{FF2B5EF4-FFF2-40B4-BE49-F238E27FC236}">
                <a16:creationId xmlns:a16="http://schemas.microsoft.com/office/drawing/2014/main" id="{77B5DBB5-D702-DC10-D082-1397B9FF2441}"/>
              </a:ext>
            </a:extLst>
          </p:cNvPr>
          <p:cNvSpPr txBox="1"/>
          <p:nvPr/>
        </p:nvSpPr>
        <p:spPr>
          <a:xfrm>
            <a:off x="3483428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" name="BeamerSlideCircle3_1">
            <a:hlinkClick r:id="rId7" action="ppaction://hlinksldjump"/>
            <a:extLst>
              <a:ext uri="{FF2B5EF4-FFF2-40B4-BE49-F238E27FC236}">
                <a16:creationId xmlns:a16="http://schemas.microsoft.com/office/drawing/2014/main" id="{44FA14A3-9CCD-EA83-15FD-3708C96B5FE4}"/>
              </a:ext>
            </a:extLst>
          </p:cNvPr>
          <p:cNvSpPr/>
          <p:nvPr/>
        </p:nvSpPr>
        <p:spPr>
          <a:xfrm>
            <a:off x="4265385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6" name="BeamerSlideCircle3_2">
            <a:hlinkClick r:id="rId8" action="ppaction://hlinksldjump"/>
            <a:extLst>
              <a:ext uri="{FF2B5EF4-FFF2-40B4-BE49-F238E27FC236}">
                <a16:creationId xmlns:a16="http://schemas.microsoft.com/office/drawing/2014/main" id="{149FC59E-B4C1-122F-636A-2C57E04A3E62}"/>
              </a:ext>
            </a:extLst>
          </p:cNvPr>
          <p:cNvSpPr/>
          <p:nvPr/>
        </p:nvSpPr>
        <p:spPr>
          <a:xfrm>
            <a:off x="4379685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7" name="HeaderSeparator3">
            <a:extLst>
              <a:ext uri="{FF2B5EF4-FFF2-40B4-BE49-F238E27FC236}">
                <a16:creationId xmlns:a16="http://schemas.microsoft.com/office/drawing/2014/main" id="{8E00040D-5252-CEE1-00F9-7C64838CDDFA}"/>
              </a:ext>
            </a:extLst>
          </p:cNvPr>
          <p:cNvSpPr txBox="1"/>
          <p:nvPr/>
        </p:nvSpPr>
        <p:spPr>
          <a:xfrm>
            <a:off x="5098143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8" name="HeaderSectionName4">
            <a:hlinkClick r:id="rId9" action="ppaction://hlinksldjump"/>
            <a:extLst>
              <a:ext uri="{FF2B5EF4-FFF2-40B4-BE49-F238E27FC236}">
                <a16:creationId xmlns:a16="http://schemas.microsoft.com/office/drawing/2014/main" id="{5FA72E3F-8E9A-D04C-6E6B-48DAC547CF54}"/>
              </a:ext>
            </a:extLst>
          </p:cNvPr>
          <p:cNvSpPr txBox="1"/>
          <p:nvPr/>
        </p:nvSpPr>
        <p:spPr>
          <a:xfrm>
            <a:off x="5225143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9" name="BeamerSlideCircle4_1">
            <a:hlinkClick r:id="rId9" action="ppaction://hlinksldjump"/>
            <a:extLst>
              <a:ext uri="{FF2B5EF4-FFF2-40B4-BE49-F238E27FC236}">
                <a16:creationId xmlns:a16="http://schemas.microsoft.com/office/drawing/2014/main" id="{0AD4FF82-7B2A-3D4E-4E9E-6541B22FCBE7}"/>
              </a:ext>
            </a:extLst>
          </p:cNvPr>
          <p:cNvSpPr/>
          <p:nvPr/>
        </p:nvSpPr>
        <p:spPr>
          <a:xfrm>
            <a:off x="6007100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0" name="BeamerSlideCircle4_2">
            <a:hlinkClick r:id="rId10" action="ppaction://hlinksldjump"/>
            <a:extLst>
              <a:ext uri="{FF2B5EF4-FFF2-40B4-BE49-F238E27FC236}">
                <a16:creationId xmlns:a16="http://schemas.microsoft.com/office/drawing/2014/main" id="{7E73F148-E570-BC23-359F-BA4D9988AF7B}"/>
              </a:ext>
            </a:extLst>
          </p:cNvPr>
          <p:cNvSpPr/>
          <p:nvPr/>
        </p:nvSpPr>
        <p:spPr>
          <a:xfrm>
            <a:off x="6121400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1" name="HeaderSeparator4">
            <a:extLst>
              <a:ext uri="{FF2B5EF4-FFF2-40B4-BE49-F238E27FC236}">
                <a16:creationId xmlns:a16="http://schemas.microsoft.com/office/drawing/2014/main" id="{5B5FE98C-1036-EA0D-0FBB-3FC5EE38FDA9}"/>
              </a:ext>
            </a:extLst>
          </p:cNvPr>
          <p:cNvSpPr txBox="1"/>
          <p:nvPr/>
        </p:nvSpPr>
        <p:spPr>
          <a:xfrm>
            <a:off x="6839857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2" name="HeaderSectionName5">
            <a:hlinkClick r:id="rId11" action="ppaction://hlinksldjump"/>
            <a:extLst>
              <a:ext uri="{FF2B5EF4-FFF2-40B4-BE49-F238E27FC236}">
                <a16:creationId xmlns:a16="http://schemas.microsoft.com/office/drawing/2014/main" id="{68855E6A-1EE1-E360-E12E-2B49B965C48A}"/>
              </a:ext>
            </a:extLst>
          </p:cNvPr>
          <p:cNvSpPr txBox="1"/>
          <p:nvPr/>
        </p:nvSpPr>
        <p:spPr>
          <a:xfrm>
            <a:off x="6966857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3" name="BeamerSlideCircle5_1">
            <a:hlinkClick r:id="rId11" action="ppaction://hlinksldjump"/>
            <a:extLst>
              <a:ext uri="{FF2B5EF4-FFF2-40B4-BE49-F238E27FC236}">
                <a16:creationId xmlns:a16="http://schemas.microsoft.com/office/drawing/2014/main" id="{B9517FB0-6C9C-234D-477F-1D2B50647FE7}"/>
              </a:ext>
            </a:extLst>
          </p:cNvPr>
          <p:cNvSpPr/>
          <p:nvPr/>
        </p:nvSpPr>
        <p:spPr>
          <a:xfrm>
            <a:off x="7748814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4" name="BeamerSlideCircle5_2">
            <a:hlinkClick r:id="rId12" action="ppaction://hlinksldjump"/>
            <a:extLst>
              <a:ext uri="{FF2B5EF4-FFF2-40B4-BE49-F238E27FC236}">
                <a16:creationId xmlns:a16="http://schemas.microsoft.com/office/drawing/2014/main" id="{983949B2-359D-3589-3F06-51FA511280BD}"/>
              </a:ext>
            </a:extLst>
          </p:cNvPr>
          <p:cNvSpPr/>
          <p:nvPr/>
        </p:nvSpPr>
        <p:spPr>
          <a:xfrm>
            <a:off x="7863114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5" name="HeaderSeparator5">
            <a:extLst>
              <a:ext uri="{FF2B5EF4-FFF2-40B4-BE49-F238E27FC236}">
                <a16:creationId xmlns:a16="http://schemas.microsoft.com/office/drawing/2014/main" id="{AE0D05B7-2EB3-2C0E-FAFB-39B9A1F88414}"/>
              </a:ext>
            </a:extLst>
          </p:cNvPr>
          <p:cNvSpPr txBox="1"/>
          <p:nvPr/>
        </p:nvSpPr>
        <p:spPr>
          <a:xfrm>
            <a:off x="8581571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6" name="HeaderSectionName6">
            <a:hlinkClick r:id="rId13" action="ppaction://hlinksldjump"/>
            <a:extLst>
              <a:ext uri="{FF2B5EF4-FFF2-40B4-BE49-F238E27FC236}">
                <a16:creationId xmlns:a16="http://schemas.microsoft.com/office/drawing/2014/main" id="{FD7B815B-19E0-2A1D-416B-F65288A40B20}"/>
              </a:ext>
            </a:extLst>
          </p:cNvPr>
          <p:cNvSpPr txBox="1"/>
          <p:nvPr/>
        </p:nvSpPr>
        <p:spPr>
          <a:xfrm>
            <a:off x="8708571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 b="1">
                <a:solidFill>
                  <a:srgbClr val="F0B43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257" name="BeamerSlideCircle6_1">
            <a:hlinkClick r:id="rId13" action="ppaction://hlinksldjump"/>
            <a:extLst>
              <a:ext uri="{FF2B5EF4-FFF2-40B4-BE49-F238E27FC236}">
                <a16:creationId xmlns:a16="http://schemas.microsoft.com/office/drawing/2014/main" id="{2072891E-7171-8A89-4A2B-3C69FC01B6C7}"/>
              </a:ext>
            </a:extLst>
          </p:cNvPr>
          <p:cNvSpPr/>
          <p:nvPr/>
        </p:nvSpPr>
        <p:spPr>
          <a:xfrm>
            <a:off x="9490528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8" name="BeamerSlideCircle6_2">
            <a:hlinkClick r:id="rId14" action="ppaction://hlinksldjump"/>
            <a:extLst>
              <a:ext uri="{FF2B5EF4-FFF2-40B4-BE49-F238E27FC236}">
                <a16:creationId xmlns:a16="http://schemas.microsoft.com/office/drawing/2014/main" id="{17ED8415-B32A-6600-AADD-279A0CB43489}"/>
              </a:ext>
            </a:extLst>
          </p:cNvPr>
          <p:cNvSpPr/>
          <p:nvPr/>
        </p:nvSpPr>
        <p:spPr>
          <a:xfrm>
            <a:off x="9594034" y="192405"/>
            <a:ext cx="85090" cy="85090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9" name="HeaderSeparator6">
            <a:extLst>
              <a:ext uri="{FF2B5EF4-FFF2-40B4-BE49-F238E27FC236}">
                <a16:creationId xmlns:a16="http://schemas.microsoft.com/office/drawing/2014/main" id="{62658FA1-AE01-70BA-42EC-3969AC0B6E56}"/>
              </a:ext>
            </a:extLst>
          </p:cNvPr>
          <p:cNvSpPr txBox="1"/>
          <p:nvPr/>
        </p:nvSpPr>
        <p:spPr>
          <a:xfrm>
            <a:off x="10323285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0" name="HeaderSectionName7">
            <a:hlinkClick r:id="rId15" action="ppaction://hlinksldjump"/>
            <a:extLst>
              <a:ext uri="{FF2B5EF4-FFF2-40B4-BE49-F238E27FC236}">
                <a16:creationId xmlns:a16="http://schemas.microsoft.com/office/drawing/2014/main" id="{5EB1D61A-45AC-05E2-13B3-0B8E260104BB}"/>
              </a:ext>
            </a:extLst>
          </p:cNvPr>
          <p:cNvSpPr txBox="1"/>
          <p:nvPr/>
        </p:nvSpPr>
        <p:spPr>
          <a:xfrm>
            <a:off x="10450285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261" name="BeamerSlideCircle7_1">
            <a:hlinkClick r:id="rId15" action="ppaction://hlinksldjump"/>
            <a:extLst>
              <a:ext uri="{FF2B5EF4-FFF2-40B4-BE49-F238E27FC236}">
                <a16:creationId xmlns:a16="http://schemas.microsoft.com/office/drawing/2014/main" id="{7CF77B56-A1B0-4BEA-B761-AEA60BA466C9}"/>
              </a:ext>
            </a:extLst>
          </p:cNvPr>
          <p:cNvSpPr/>
          <p:nvPr/>
        </p:nvSpPr>
        <p:spPr>
          <a:xfrm>
            <a:off x="11289392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cxnSp>
        <p:nvCxnSpPr>
          <p:cNvPr id="262" name="PB">
            <a:extLst>
              <a:ext uri="{FF2B5EF4-FFF2-40B4-BE49-F238E27FC236}">
                <a16:creationId xmlns:a16="http://schemas.microsoft.com/office/drawing/2014/main" id="{013D417B-3545-6591-CDF9-6677F16C92A5}"/>
              </a:ext>
            </a:extLst>
          </p:cNvPr>
          <p:cNvCxnSpPr/>
          <p:nvPr/>
        </p:nvCxnSpPr>
        <p:spPr>
          <a:xfrm>
            <a:off x="-12700" y="6832600"/>
            <a:ext cx="12217400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PC">
            <a:extLst>
              <a:ext uri="{FF2B5EF4-FFF2-40B4-BE49-F238E27FC236}">
                <a16:creationId xmlns:a16="http://schemas.microsoft.com/office/drawing/2014/main" id="{9036441D-9CBF-F96E-B8C2-52561F08BA44}"/>
              </a:ext>
            </a:extLst>
          </p:cNvPr>
          <p:cNvCxnSpPr/>
          <p:nvPr/>
        </p:nvCxnSpPr>
        <p:spPr>
          <a:xfrm>
            <a:off x="-12700" y="6832600"/>
            <a:ext cx="11346543" cy="0"/>
          </a:xfrm>
          <a:prstGeom prst="line">
            <a:avLst/>
          </a:prstGeom>
          <a:ln w="38100">
            <a:solidFill>
              <a:srgbClr val="32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支撑学位论文的研究成果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 / 17</a:t>
            </a:r>
            <a:endParaRPr lang="zh-CN" altLang="en-US" sz="1400" noProof="1">
              <a:solidFill>
                <a:srgbClr val="19191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5" name="HeaderSectionName1">
            <a:hlinkClick r:id="rId2" action="ppaction://hlinksldjump"/>
            <a:extLst>
              <a:ext uri="{FF2B5EF4-FFF2-40B4-BE49-F238E27FC236}">
                <a16:creationId xmlns:a16="http://schemas.microsoft.com/office/drawing/2014/main" id="{F360BE84-E8F4-2F20-D912-4C9F74747E62}"/>
              </a:ext>
            </a:extLst>
          </p:cNvPr>
          <p:cNvSpPr txBox="1"/>
          <p:nvPr/>
        </p:nvSpPr>
        <p:spPr>
          <a:xfrm>
            <a:off x="0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236" name="BeamerSlideCircle1_1">
            <a:hlinkClick r:id="rId2" action="ppaction://hlinksldjump"/>
            <a:extLst>
              <a:ext uri="{FF2B5EF4-FFF2-40B4-BE49-F238E27FC236}">
                <a16:creationId xmlns:a16="http://schemas.microsoft.com/office/drawing/2014/main" id="{D8630B09-DBDE-94EC-FEA0-B7F182987C9A}"/>
              </a:ext>
            </a:extLst>
          </p:cNvPr>
          <p:cNvSpPr/>
          <p:nvPr/>
        </p:nvSpPr>
        <p:spPr>
          <a:xfrm>
            <a:off x="7248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7" name="BeamerSlideCircle1_2">
            <a:hlinkClick r:id="rId3" action="ppaction://hlinksldjump"/>
            <a:extLst>
              <a:ext uri="{FF2B5EF4-FFF2-40B4-BE49-F238E27FC236}">
                <a16:creationId xmlns:a16="http://schemas.microsoft.com/office/drawing/2014/main" id="{BFB029CA-42C0-A12F-80D0-66D23B5060C5}"/>
              </a:ext>
            </a:extLst>
          </p:cNvPr>
          <p:cNvSpPr/>
          <p:nvPr/>
        </p:nvSpPr>
        <p:spPr>
          <a:xfrm>
            <a:off x="8391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8" name="BeamerSlideCircle1_3">
            <a:hlinkClick r:id="rId4" action="ppaction://hlinksldjump"/>
            <a:extLst>
              <a:ext uri="{FF2B5EF4-FFF2-40B4-BE49-F238E27FC236}">
                <a16:creationId xmlns:a16="http://schemas.microsoft.com/office/drawing/2014/main" id="{1F9C81BA-7C4B-A6BC-9CFC-E378B9E300DA}"/>
              </a:ext>
            </a:extLst>
          </p:cNvPr>
          <p:cNvSpPr/>
          <p:nvPr/>
        </p:nvSpPr>
        <p:spPr>
          <a:xfrm>
            <a:off x="9534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9" name="HeaderSeparator1">
            <a:extLst>
              <a:ext uri="{FF2B5EF4-FFF2-40B4-BE49-F238E27FC236}">
                <a16:creationId xmlns:a16="http://schemas.microsoft.com/office/drawing/2014/main" id="{92881BAE-E07E-9DE1-F31C-91474B280704}"/>
              </a:ext>
            </a:extLst>
          </p:cNvPr>
          <p:cNvSpPr txBox="1"/>
          <p:nvPr/>
        </p:nvSpPr>
        <p:spPr>
          <a:xfrm>
            <a:off x="1614714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0" name="HeaderSectionName2">
            <a:hlinkClick r:id="rId5" action="ppaction://hlinksldjump"/>
            <a:extLst>
              <a:ext uri="{FF2B5EF4-FFF2-40B4-BE49-F238E27FC236}">
                <a16:creationId xmlns:a16="http://schemas.microsoft.com/office/drawing/2014/main" id="{FE7C99AF-EC24-1F41-1372-35E0E094D7B0}"/>
              </a:ext>
            </a:extLst>
          </p:cNvPr>
          <p:cNvSpPr txBox="1"/>
          <p:nvPr/>
        </p:nvSpPr>
        <p:spPr>
          <a:xfrm>
            <a:off x="1741714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1" name="BeamerSlideCircle2_1">
            <a:hlinkClick r:id="rId5" action="ppaction://hlinksldjump"/>
            <a:extLst>
              <a:ext uri="{FF2B5EF4-FFF2-40B4-BE49-F238E27FC236}">
                <a16:creationId xmlns:a16="http://schemas.microsoft.com/office/drawing/2014/main" id="{D60C8594-5629-7F55-3373-6B5EA7D890D4}"/>
              </a:ext>
            </a:extLst>
          </p:cNvPr>
          <p:cNvSpPr/>
          <p:nvPr/>
        </p:nvSpPr>
        <p:spPr>
          <a:xfrm>
            <a:off x="2523671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2" name="BeamerSlideCircle2_2">
            <a:hlinkClick r:id="rId6" action="ppaction://hlinksldjump"/>
            <a:extLst>
              <a:ext uri="{FF2B5EF4-FFF2-40B4-BE49-F238E27FC236}">
                <a16:creationId xmlns:a16="http://schemas.microsoft.com/office/drawing/2014/main" id="{70F1478E-8CE0-0D76-863B-A59B30F39A83}"/>
              </a:ext>
            </a:extLst>
          </p:cNvPr>
          <p:cNvSpPr/>
          <p:nvPr/>
        </p:nvSpPr>
        <p:spPr>
          <a:xfrm>
            <a:off x="2637971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3" name="HeaderSeparator2">
            <a:extLst>
              <a:ext uri="{FF2B5EF4-FFF2-40B4-BE49-F238E27FC236}">
                <a16:creationId xmlns:a16="http://schemas.microsoft.com/office/drawing/2014/main" id="{1C138B98-B9BD-5DC6-7881-0215D052FE64}"/>
              </a:ext>
            </a:extLst>
          </p:cNvPr>
          <p:cNvSpPr txBox="1"/>
          <p:nvPr/>
        </p:nvSpPr>
        <p:spPr>
          <a:xfrm>
            <a:off x="3356428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4" name="HeaderSectionName3">
            <a:hlinkClick r:id="rId7" action="ppaction://hlinksldjump"/>
            <a:extLst>
              <a:ext uri="{FF2B5EF4-FFF2-40B4-BE49-F238E27FC236}">
                <a16:creationId xmlns:a16="http://schemas.microsoft.com/office/drawing/2014/main" id="{8A4276CC-C1B6-95F1-4E67-EAC0A4891F94}"/>
              </a:ext>
            </a:extLst>
          </p:cNvPr>
          <p:cNvSpPr txBox="1"/>
          <p:nvPr/>
        </p:nvSpPr>
        <p:spPr>
          <a:xfrm>
            <a:off x="3483428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" name="BeamerSlideCircle3_1">
            <a:hlinkClick r:id="rId7" action="ppaction://hlinksldjump"/>
            <a:extLst>
              <a:ext uri="{FF2B5EF4-FFF2-40B4-BE49-F238E27FC236}">
                <a16:creationId xmlns:a16="http://schemas.microsoft.com/office/drawing/2014/main" id="{CD02F2FC-C526-4B56-E15B-BA443B947F11}"/>
              </a:ext>
            </a:extLst>
          </p:cNvPr>
          <p:cNvSpPr/>
          <p:nvPr/>
        </p:nvSpPr>
        <p:spPr>
          <a:xfrm>
            <a:off x="4265385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6" name="BeamerSlideCircle3_2">
            <a:hlinkClick r:id="rId8" action="ppaction://hlinksldjump"/>
            <a:extLst>
              <a:ext uri="{FF2B5EF4-FFF2-40B4-BE49-F238E27FC236}">
                <a16:creationId xmlns:a16="http://schemas.microsoft.com/office/drawing/2014/main" id="{C726F83E-4591-2782-6DFE-47A70C59DC25}"/>
              </a:ext>
            </a:extLst>
          </p:cNvPr>
          <p:cNvSpPr/>
          <p:nvPr/>
        </p:nvSpPr>
        <p:spPr>
          <a:xfrm>
            <a:off x="4379685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7" name="HeaderSeparator3">
            <a:extLst>
              <a:ext uri="{FF2B5EF4-FFF2-40B4-BE49-F238E27FC236}">
                <a16:creationId xmlns:a16="http://schemas.microsoft.com/office/drawing/2014/main" id="{84360FD6-A7C8-9166-4EE0-57E2BB284D8A}"/>
              </a:ext>
            </a:extLst>
          </p:cNvPr>
          <p:cNvSpPr txBox="1"/>
          <p:nvPr/>
        </p:nvSpPr>
        <p:spPr>
          <a:xfrm>
            <a:off x="5098143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8" name="HeaderSectionName4">
            <a:hlinkClick r:id="rId9" action="ppaction://hlinksldjump"/>
            <a:extLst>
              <a:ext uri="{FF2B5EF4-FFF2-40B4-BE49-F238E27FC236}">
                <a16:creationId xmlns:a16="http://schemas.microsoft.com/office/drawing/2014/main" id="{55FDC9CA-FFDA-2163-D1D0-D966B193EFD3}"/>
              </a:ext>
            </a:extLst>
          </p:cNvPr>
          <p:cNvSpPr txBox="1"/>
          <p:nvPr/>
        </p:nvSpPr>
        <p:spPr>
          <a:xfrm>
            <a:off x="5225143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9" name="BeamerSlideCircle4_1">
            <a:hlinkClick r:id="rId9" action="ppaction://hlinksldjump"/>
            <a:extLst>
              <a:ext uri="{FF2B5EF4-FFF2-40B4-BE49-F238E27FC236}">
                <a16:creationId xmlns:a16="http://schemas.microsoft.com/office/drawing/2014/main" id="{1AF4EF78-3685-C93F-D770-397162B1F236}"/>
              </a:ext>
            </a:extLst>
          </p:cNvPr>
          <p:cNvSpPr/>
          <p:nvPr/>
        </p:nvSpPr>
        <p:spPr>
          <a:xfrm>
            <a:off x="6007100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0" name="BeamerSlideCircle4_2">
            <a:hlinkClick r:id="rId10" action="ppaction://hlinksldjump"/>
            <a:extLst>
              <a:ext uri="{FF2B5EF4-FFF2-40B4-BE49-F238E27FC236}">
                <a16:creationId xmlns:a16="http://schemas.microsoft.com/office/drawing/2014/main" id="{C67578FD-AAB4-82B4-6EA7-1E2B658CC1D3}"/>
              </a:ext>
            </a:extLst>
          </p:cNvPr>
          <p:cNvSpPr/>
          <p:nvPr/>
        </p:nvSpPr>
        <p:spPr>
          <a:xfrm>
            <a:off x="6121400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1" name="HeaderSeparator4">
            <a:extLst>
              <a:ext uri="{FF2B5EF4-FFF2-40B4-BE49-F238E27FC236}">
                <a16:creationId xmlns:a16="http://schemas.microsoft.com/office/drawing/2014/main" id="{1485295D-5F67-1BEC-F137-9C2E8BB1D035}"/>
              </a:ext>
            </a:extLst>
          </p:cNvPr>
          <p:cNvSpPr txBox="1"/>
          <p:nvPr/>
        </p:nvSpPr>
        <p:spPr>
          <a:xfrm>
            <a:off x="6839857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2" name="HeaderSectionName5">
            <a:hlinkClick r:id="rId11" action="ppaction://hlinksldjump"/>
            <a:extLst>
              <a:ext uri="{FF2B5EF4-FFF2-40B4-BE49-F238E27FC236}">
                <a16:creationId xmlns:a16="http://schemas.microsoft.com/office/drawing/2014/main" id="{02249F70-DC09-E96F-4C37-3D2B83B590B7}"/>
              </a:ext>
            </a:extLst>
          </p:cNvPr>
          <p:cNvSpPr txBox="1"/>
          <p:nvPr/>
        </p:nvSpPr>
        <p:spPr>
          <a:xfrm>
            <a:off x="6966857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3" name="BeamerSlideCircle5_1">
            <a:hlinkClick r:id="rId11" action="ppaction://hlinksldjump"/>
            <a:extLst>
              <a:ext uri="{FF2B5EF4-FFF2-40B4-BE49-F238E27FC236}">
                <a16:creationId xmlns:a16="http://schemas.microsoft.com/office/drawing/2014/main" id="{DC9CE16C-D287-087E-7FC3-4BCE7D173E71}"/>
              </a:ext>
            </a:extLst>
          </p:cNvPr>
          <p:cNvSpPr/>
          <p:nvPr/>
        </p:nvSpPr>
        <p:spPr>
          <a:xfrm>
            <a:off x="7748814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4" name="BeamerSlideCircle5_2">
            <a:hlinkClick r:id="rId12" action="ppaction://hlinksldjump"/>
            <a:extLst>
              <a:ext uri="{FF2B5EF4-FFF2-40B4-BE49-F238E27FC236}">
                <a16:creationId xmlns:a16="http://schemas.microsoft.com/office/drawing/2014/main" id="{FE86A10E-BC66-3357-6543-77F66CDA6332}"/>
              </a:ext>
            </a:extLst>
          </p:cNvPr>
          <p:cNvSpPr/>
          <p:nvPr/>
        </p:nvSpPr>
        <p:spPr>
          <a:xfrm>
            <a:off x="7863114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5" name="HeaderSeparator5">
            <a:extLst>
              <a:ext uri="{FF2B5EF4-FFF2-40B4-BE49-F238E27FC236}">
                <a16:creationId xmlns:a16="http://schemas.microsoft.com/office/drawing/2014/main" id="{DF27CB95-AF6E-5F23-95C4-6620A7B50690}"/>
              </a:ext>
            </a:extLst>
          </p:cNvPr>
          <p:cNvSpPr txBox="1"/>
          <p:nvPr/>
        </p:nvSpPr>
        <p:spPr>
          <a:xfrm>
            <a:off x="8581571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6" name="HeaderSectionName6">
            <a:hlinkClick r:id="rId13" action="ppaction://hlinksldjump"/>
            <a:extLst>
              <a:ext uri="{FF2B5EF4-FFF2-40B4-BE49-F238E27FC236}">
                <a16:creationId xmlns:a16="http://schemas.microsoft.com/office/drawing/2014/main" id="{C52AB216-E760-3B5A-7119-DF6045411A1F}"/>
              </a:ext>
            </a:extLst>
          </p:cNvPr>
          <p:cNvSpPr txBox="1"/>
          <p:nvPr/>
        </p:nvSpPr>
        <p:spPr>
          <a:xfrm>
            <a:off x="8708571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257" name="BeamerSlideCircle6_1">
            <a:hlinkClick r:id="rId13" action="ppaction://hlinksldjump"/>
            <a:extLst>
              <a:ext uri="{FF2B5EF4-FFF2-40B4-BE49-F238E27FC236}">
                <a16:creationId xmlns:a16="http://schemas.microsoft.com/office/drawing/2014/main" id="{860B6A6C-A1B2-3818-6EB4-D6DF3E0CCC8D}"/>
              </a:ext>
            </a:extLst>
          </p:cNvPr>
          <p:cNvSpPr/>
          <p:nvPr/>
        </p:nvSpPr>
        <p:spPr>
          <a:xfrm>
            <a:off x="9490528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8" name="BeamerSlideCircle6_2">
            <a:hlinkClick r:id="rId14" action="ppaction://hlinksldjump"/>
            <a:extLst>
              <a:ext uri="{FF2B5EF4-FFF2-40B4-BE49-F238E27FC236}">
                <a16:creationId xmlns:a16="http://schemas.microsoft.com/office/drawing/2014/main" id="{9ADA0F73-E309-00DF-464C-772715EC4061}"/>
              </a:ext>
            </a:extLst>
          </p:cNvPr>
          <p:cNvSpPr/>
          <p:nvPr/>
        </p:nvSpPr>
        <p:spPr>
          <a:xfrm>
            <a:off x="9604828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9" name="HeaderSeparator6">
            <a:extLst>
              <a:ext uri="{FF2B5EF4-FFF2-40B4-BE49-F238E27FC236}">
                <a16:creationId xmlns:a16="http://schemas.microsoft.com/office/drawing/2014/main" id="{4A1692BA-6603-BB03-5257-5F5BE1BC4BB5}"/>
              </a:ext>
            </a:extLst>
          </p:cNvPr>
          <p:cNvSpPr txBox="1"/>
          <p:nvPr/>
        </p:nvSpPr>
        <p:spPr>
          <a:xfrm>
            <a:off x="10323285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0" name="HeaderSectionName7">
            <a:hlinkClick r:id="rId15" action="ppaction://hlinksldjump"/>
            <a:extLst>
              <a:ext uri="{FF2B5EF4-FFF2-40B4-BE49-F238E27FC236}">
                <a16:creationId xmlns:a16="http://schemas.microsoft.com/office/drawing/2014/main" id="{6C258AB4-6F80-2302-5E48-12ACDB19C5E3}"/>
              </a:ext>
            </a:extLst>
          </p:cNvPr>
          <p:cNvSpPr txBox="1"/>
          <p:nvPr/>
        </p:nvSpPr>
        <p:spPr>
          <a:xfrm>
            <a:off x="10450285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 b="1">
                <a:solidFill>
                  <a:srgbClr val="F0B43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261" name="BeamerSlideCircle7_1">
            <a:hlinkClick r:id="rId15" action="ppaction://hlinksldjump"/>
            <a:extLst>
              <a:ext uri="{FF2B5EF4-FFF2-40B4-BE49-F238E27FC236}">
                <a16:creationId xmlns:a16="http://schemas.microsoft.com/office/drawing/2014/main" id="{3F8A54D8-D146-F7B5-9DBB-B4FA0E6613EB}"/>
              </a:ext>
            </a:extLst>
          </p:cNvPr>
          <p:cNvSpPr/>
          <p:nvPr/>
        </p:nvSpPr>
        <p:spPr>
          <a:xfrm>
            <a:off x="11278598" y="192405"/>
            <a:ext cx="85090" cy="85090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cxnSp>
        <p:nvCxnSpPr>
          <p:cNvPr id="262" name="PB">
            <a:extLst>
              <a:ext uri="{FF2B5EF4-FFF2-40B4-BE49-F238E27FC236}">
                <a16:creationId xmlns:a16="http://schemas.microsoft.com/office/drawing/2014/main" id="{11855B72-A77C-8C49-9DBC-1E03F4CA023F}"/>
              </a:ext>
            </a:extLst>
          </p:cNvPr>
          <p:cNvCxnSpPr/>
          <p:nvPr/>
        </p:nvCxnSpPr>
        <p:spPr>
          <a:xfrm>
            <a:off x="-12700" y="6832600"/>
            <a:ext cx="12217400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PC">
            <a:extLst>
              <a:ext uri="{FF2B5EF4-FFF2-40B4-BE49-F238E27FC236}">
                <a16:creationId xmlns:a16="http://schemas.microsoft.com/office/drawing/2014/main" id="{7723585F-7C64-B376-A0E4-9C281EE6A2DF}"/>
              </a:ext>
            </a:extLst>
          </p:cNvPr>
          <p:cNvCxnSpPr/>
          <p:nvPr/>
        </p:nvCxnSpPr>
        <p:spPr>
          <a:xfrm>
            <a:off x="-12700" y="6832600"/>
            <a:ext cx="12217400" cy="0"/>
          </a:xfrm>
          <a:prstGeom prst="line">
            <a:avLst/>
          </a:prstGeom>
          <a:ln w="38100">
            <a:solidFill>
              <a:srgbClr val="32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请各位老师批评指正！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224" name="HeaderSectionName1">
            <a:hlinkClick r:id="rId2" action="ppaction://hlinksldjump"/>
            <a:extLst>
              <a:ext uri="{FF2B5EF4-FFF2-40B4-BE49-F238E27FC236}">
                <a16:creationId xmlns:a16="http://schemas.microsoft.com/office/drawing/2014/main" id="{CAA12447-0012-B5C1-07DD-7D4C6DD8863C}"/>
              </a:ext>
            </a:extLst>
          </p:cNvPr>
          <p:cNvSpPr txBox="1"/>
          <p:nvPr/>
        </p:nvSpPr>
        <p:spPr>
          <a:xfrm>
            <a:off x="0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225" name="BeamerSlideCircle1_1">
            <a:hlinkClick r:id="rId2" action="ppaction://hlinksldjump"/>
            <a:extLst>
              <a:ext uri="{FF2B5EF4-FFF2-40B4-BE49-F238E27FC236}">
                <a16:creationId xmlns:a16="http://schemas.microsoft.com/office/drawing/2014/main" id="{AA3A4540-2DF3-85FB-8FE4-A254806D9A67}"/>
              </a:ext>
            </a:extLst>
          </p:cNvPr>
          <p:cNvSpPr/>
          <p:nvPr/>
        </p:nvSpPr>
        <p:spPr>
          <a:xfrm>
            <a:off x="7248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26" name="BeamerSlideCircle1_2">
            <a:hlinkClick r:id="rId3" action="ppaction://hlinksldjump"/>
            <a:extLst>
              <a:ext uri="{FF2B5EF4-FFF2-40B4-BE49-F238E27FC236}">
                <a16:creationId xmlns:a16="http://schemas.microsoft.com/office/drawing/2014/main" id="{58485B60-009A-A54E-E76B-00F1873D2C76}"/>
              </a:ext>
            </a:extLst>
          </p:cNvPr>
          <p:cNvSpPr/>
          <p:nvPr/>
        </p:nvSpPr>
        <p:spPr>
          <a:xfrm>
            <a:off x="8391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27" name="BeamerSlideCircle1_3">
            <a:hlinkClick r:id="rId4" action="ppaction://hlinksldjump"/>
            <a:extLst>
              <a:ext uri="{FF2B5EF4-FFF2-40B4-BE49-F238E27FC236}">
                <a16:creationId xmlns:a16="http://schemas.microsoft.com/office/drawing/2014/main" id="{F42056E7-42AA-6868-E8BD-0BF3819B2846}"/>
              </a:ext>
            </a:extLst>
          </p:cNvPr>
          <p:cNvSpPr/>
          <p:nvPr/>
        </p:nvSpPr>
        <p:spPr>
          <a:xfrm>
            <a:off x="9534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28" name="HeaderSeparator1">
            <a:extLst>
              <a:ext uri="{FF2B5EF4-FFF2-40B4-BE49-F238E27FC236}">
                <a16:creationId xmlns:a16="http://schemas.microsoft.com/office/drawing/2014/main" id="{BA883E21-6937-8AFE-FB51-A3FA8A1723C4}"/>
              </a:ext>
            </a:extLst>
          </p:cNvPr>
          <p:cNvSpPr txBox="1"/>
          <p:nvPr/>
        </p:nvSpPr>
        <p:spPr>
          <a:xfrm>
            <a:off x="1614714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9" name="HeaderSectionName2">
            <a:hlinkClick r:id="rId5" action="ppaction://hlinksldjump"/>
            <a:extLst>
              <a:ext uri="{FF2B5EF4-FFF2-40B4-BE49-F238E27FC236}">
                <a16:creationId xmlns:a16="http://schemas.microsoft.com/office/drawing/2014/main" id="{B5248D73-47DB-3494-FABB-37B42CE4E501}"/>
              </a:ext>
            </a:extLst>
          </p:cNvPr>
          <p:cNvSpPr txBox="1"/>
          <p:nvPr/>
        </p:nvSpPr>
        <p:spPr>
          <a:xfrm>
            <a:off x="1741714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0" name="BeamerSlideCircle2_1">
            <a:hlinkClick r:id="rId5" action="ppaction://hlinksldjump"/>
            <a:extLst>
              <a:ext uri="{FF2B5EF4-FFF2-40B4-BE49-F238E27FC236}">
                <a16:creationId xmlns:a16="http://schemas.microsoft.com/office/drawing/2014/main" id="{E44DC3B7-DD8C-C320-BE9C-0B8894A24414}"/>
              </a:ext>
            </a:extLst>
          </p:cNvPr>
          <p:cNvSpPr/>
          <p:nvPr/>
        </p:nvSpPr>
        <p:spPr>
          <a:xfrm>
            <a:off x="2523671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1" name="BeamerSlideCircle2_2">
            <a:hlinkClick r:id="rId6" action="ppaction://hlinksldjump"/>
            <a:extLst>
              <a:ext uri="{FF2B5EF4-FFF2-40B4-BE49-F238E27FC236}">
                <a16:creationId xmlns:a16="http://schemas.microsoft.com/office/drawing/2014/main" id="{B1F92E8E-26D8-EDDD-DF20-E7489CC06455}"/>
              </a:ext>
            </a:extLst>
          </p:cNvPr>
          <p:cNvSpPr/>
          <p:nvPr/>
        </p:nvSpPr>
        <p:spPr>
          <a:xfrm>
            <a:off x="2637971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2" name="HeaderSeparator2">
            <a:extLst>
              <a:ext uri="{FF2B5EF4-FFF2-40B4-BE49-F238E27FC236}">
                <a16:creationId xmlns:a16="http://schemas.microsoft.com/office/drawing/2014/main" id="{BC2C222E-AC5E-6055-00B9-F411CD908625}"/>
              </a:ext>
            </a:extLst>
          </p:cNvPr>
          <p:cNvSpPr txBox="1"/>
          <p:nvPr/>
        </p:nvSpPr>
        <p:spPr>
          <a:xfrm>
            <a:off x="3356428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3" name="HeaderSectionName3">
            <a:hlinkClick r:id="rId7" action="ppaction://hlinksldjump"/>
            <a:extLst>
              <a:ext uri="{FF2B5EF4-FFF2-40B4-BE49-F238E27FC236}">
                <a16:creationId xmlns:a16="http://schemas.microsoft.com/office/drawing/2014/main" id="{36573C29-FDF1-BAD1-41A9-022BD66E9316}"/>
              </a:ext>
            </a:extLst>
          </p:cNvPr>
          <p:cNvSpPr txBox="1"/>
          <p:nvPr/>
        </p:nvSpPr>
        <p:spPr>
          <a:xfrm>
            <a:off x="3483428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4" name="BeamerSlideCircle3_1">
            <a:hlinkClick r:id="rId7" action="ppaction://hlinksldjump"/>
            <a:extLst>
              <a:ext uri="{FF2B5EF4-FFF2-40B4-BE49-F238E27FC236}">
                <a16:creationId xmlns:a16="http://schemas.microsoft.com/office/drawing/2014/main" id="{88FD56C5-698E-CAED-637D-A5B9DCA17C4A}"/>
              </a:ext>
            </a:extLst>
          </p:cNvPr>
          <p:cNvSpPr/>
          <p:nvPr/>
        </p:nvSpPr>
        <p:spPr>
          <a:xfrm>
            <a:off x="4265385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5" name="BeamerSlideCircle3_2">
            <a:hlinkClick r:id="rId8" action="ppaction://hlinksldjump"/>
            <a:extLst>
              <a:ext uri="{FF2B5EF4-FFF2-40B4-BE49-F238E27FC236}">
                <a16:creationId xmlns:a16="http://schemas.microsoft.com/office/drawing/2014/main" id="{A5A5EAA1-5BBD-A26A-4C67-FD99D427D5D2}"/>
              </a:ext>
            </a:extLst>
          </p:cNvPr>
          <p:cNvSpPr/>
          <p:nvPr/>
        </p:nvSpPr>
        <p:spPr>
          <a:xfrm>
            <a:off x="4379685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6" name="HeaderSeparator3">
            <a:extLst>
              <a:ext uri="{FF2B5EF4-FFF2-40B4-BE49-F238E27FC236}">
                <a16:creationId xmlns:a16="http://schemas.microsoft.com/office/drawing/2014/main" id="{998BE199-BC19-1BE0-0C8D-EB8186E51E04}"/>
              </a:ext>
            </a:extLst>
          </p:cNvPr>
          <p:cNvSpPr txBox="1"/>
          <p:nvPr/>
        </p:nvSpPr>
        <p:spPr>
          <a:xfrm>
            <a:off x="5098143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7" name="HeaderSectionName4">
            <a:hlinkClick r:id="rId9" action="ppaction://hlinksldjump"/>
            <a:extLst>
              <a:ext uri="{FF2B5EF4-FFF2-40B4-BE49-F238E27FC236}">
                <a16:creationId xmlns:a16="http://schemas.microsoft.com/office/drawing/2014/main" id="{94992CC5-BEE9-C38E-83FC-3A22503DE1BA}"/>
              </a:ext>
            </a:extLst>
          </p:cNvPr>
          <p:cNvSpPr txBox="1"/>
          <p:nvPr/>
        </p:nvSpPr>
        <p:spPr>
          <a:xfrm>
            <a:off x="5225143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8" name="BeamerSlideCircle4_1">
            <a:hlinkClick r:id="rId9" action="ppaction://hlinksldjump"/>
            <a:extLst>
              <a:ext uri="{FF2B5EF4-FFF2-40B4-BE49-F238E27FC236}">
                <a16:creationId xmlns:a16="http://schemas.microsoft.com/office/drawing/2014/main" id="{75F5A7F6-8C2B-98B2-FAC2-9E54A226D3D3}"/>
              </a:ext>
            </a:extLst>
          </p:cNvPr>
          <p:cNvSpPr/>
          <p:nvPr/>
        </p:nvSpPr>
        <p:spPr>
          <a:xfrm>
            <a:off x="6007100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9" name="BeamerSlideCircle4_2">
            <a:hlinkClick r:id="rId10" action="ppaction://hlinksldjump"/>
            <a:extLst>
              <a:ext uri="{FF2B5EF4-FFF2-40B4-BE49-F238E27FC236}">
                <a16:creationId xmlns:a16="http://schemas.microsoft.com/office/drawing/2014/main" id="{E1022FDE-E83F-64AC-BAA2-9CE8A8CCFBA8}"/>
              </a:ext>
            </a:extLst>
          </p:cNvPr>
          <p:cNvSpPr/>
          <p:nvPr/>
        </p:nvSpPr>
        <p:spPr>
          <a:xfrm>
            <a:off x="6121400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0" name="HeaderSeparator4">
            <a:extLst>
              <a:ext uri="{FF2B5EF4-FFF2-40B4-BE49-F238E27FC236}">
                <a16:creationId xmlns:a16="http://schemas.microsoft.com/office/drawing/2014/main" id="{D4C09424-0197-289E-D4C6-C44716EB05F0}"/>
              </a:ext>
            </a:extLst>
          </p:cNvPr>
          <p:cNvSpPr txBox="1"/>
          <p:nvPr/>
        </p:nvSpPr>
        <p:spPr>
          <a:xfrm>
            <a:off x="6839857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1" name="HeaderSectionName5">
            <a:hlinkClick r:id="rId11" action="ppaction://hlinksldjump"/>
            <a:extLst>
              <a:ext uri="{FF2B5EF4-FFF2-40B4-BE49-F238E27FC236}">
                <a16:creationId xmlns:a16="http://schemas.microsoft.com/office/drawing/2014/main" id="{23724E68-6A2D-8F49-08D4-63B64E457054}"/>
              </a:ext>
            </a:extLst>
          </p:cNvPr>
          <p:cNvSpPr txBox="1"/>
          <p:nvPr/>
        </p:nvSpPr>
        <p:spPr>
          <a:xfrm>
            <a:off x="6966857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2" name="BeamerSlideCircle5_1">
            <a:hlinkClick r:id="rId11" action="ppaction://hlinksldjump"/>
            <a:extLst>
              <a:ext uri="{FF2B5EF4-FFF2-40B4-BE49-F238E27FC236}">
                <a16:creationId xmlns:a16="http://schemas.microsoft.com/office/drawing/2014/main" id="{D83A5708-37C0-F60A-1ED4-CEC0D3DB81D2}"/>
              </a:ext>
            </a:extLst>
          </p:cNvPr>
          <p:cNvSpPr/>
          <p:nvPr/>
        </p:nvSpPr>
        <p:spPr>
          <a:xfrm>
            <a:off x="7748814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3" name="BeamerSlideCircle5_2">
            <a:hlinkClick r:id="rId12" action="ppaction://hlinksldjump"/>
            <a:extLst>
              <a:ext uri="{FF2B5EF4-FFF2-40B4-BE49-F238E27FC236}">
                <a16:creationId xmlns:a16="http://schemas.microsoft.com/office/drawing/2014/main" id="{03B801A0-BE76-1304-C611-DB6DD1C263D8}"/>
              </a:ext>
            </a:extLst>
          </p:cNvPr>
          <p:cNvSpPr/>
          <p:nvPr/>
        </p:nvSpPr>
        <p:spPr>
          <a:xfrm>
            <a:off x="7863114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4" name="HeaderSeparator5">
            <a:extLst>
              <a:ext uri="{FF2B5EF4-FFF2-40B4-BE49-F238E27FC236}">
                <a16:creationId xmlns:a16="http://schemas.microsoft.com/office/drawing/2014/main" id="{1E7D2668-D1C3-4E5B-E03E-239A4D75E413}"/>
              </a:ext>
            </a:extLst>
          </p:cNvPr>
          <p:cNvSpPr txBox="1"/>
          <p:nvPr/>
        </p:nvSpPr>
        <p:spPr>
          <a:xfrm>
            <a:off x="8581571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" name="HeaderSectionName6">
            <a:hlinkClick r:id="rId13" action="ppaction://hlinksldjump"/>
            <a:extLst>
              <a:ext uri="{FF2B5EF4-FFF2-40B4-BE49-F238E27FC236}">
                <a16:creationId xmlns:a16="http://schemas.microsoft.com/office/drawing/2014/main" id="{5807C400-5528-FDD1-267B-B67D7F52379E}"/>
              </a:ext>
            </a:extLst>
          </p:cNvPr>
          <p:cNvSpPr txBox="1"/>
          <p:nvPr/>
        </p:nvSpPr>
        <p:spPr>
          <a:xfrm>
            <a:off x="8708571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246" name="BeamerSlideCircle6_1">
            <a:hlinkClick r:id="rId13" action="ppaction://hlinksldjump"/>
            <a:extLst>
              <a:ext uri="{FF2B5EF4-FFF2-40B4-BE49-F238E27FC236}">
                <a16:creationId xmlns:a16="http://schemas.microsoft.com/office/drawing/2014/main" id="{ED0D0B92-BBE6-D226-0188-4F9EDC481F05}"/>
              </a:ext>
            </a:extLst>
          </p:cNvPr>
          <p:cNvSpPr/>
          <p:nvPr/>
        </p:nvSpPr>
        <p:spPr>
          <a:xfrm>
            <a:off x="9490528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7" name="BeamerSlideCircle6_2">
            <a:hlinkClick r:id="rId14" action="ppaction://hlinksldjump"/>
            <a:extLst>
              <a:ext uri="{FF2B5EF4-FFF2-40B4-BE49-F238E27FC236}">
                <a16:creationId xmlns:a16="http://schemas.microsoft.com/office/drawing/2014/main" id="{4104008D-6E1A-E518-6AE7-F38783841D01}"/>
              </a:ext>
            </a:extLst>
          </p:cNvPr>
          <p:cNvSpPr/>
          <p:nvPr/>
        </p:nvSpPr>
        <p:spPr>
          <a:xfrm>
            <a:off x="9604828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8" name="HeaderSeparator6">
            <a:extLst>
              <a:ext uri="{FF2B5EF4-FFF2-40B4-BE49-F238E27FC236}">
                <a16:creationId xmlns:a16="http://schemas.microsoft.com/office/drawing/2014/main" id="{E4493D9F-EB01-9DDD-7209-918CB049BBC9}"/>
              </a:ext>
            </a:extLst>
          </p:cNvPr>
          <p:cNvSpPr txBox="1"/>
          <p:nvPr/>
        </p:nvSpPr>
        <p:spPr>
          <a:xfrm>
            <a:off x="10323285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9" name="HeaderSectionName7">
            <a:hlinkClick r:id="rId15" action="ppaction://hlinksldjump"/>
            <a:extLst>
              <a:ext uri="{FF2B5EF4-FFF2-40B4-BE49-F238E27FC236}">
                <a16:creationId xmlns:a16="http://schemas.microsoft.com/office/drawing/2014/main" id="{323D6918-46B8-8708-CC8E-893D8CA88D77}"/>
              </a:ext>
            </a:extLst>
          </p:cNvPr>
          <p:cNvSpPr txBox="1"/>
          <p:nvPr/>
        </p:nvSpPr>
        <p:spPr>
          <a:xfrm>
            <a:off x="10450285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250" name="BeamerSlideCircle7_1">
            <a:hlinkClick r:id="rId15" action="ppaction://hlinksldjump"/>
            <a:extLst>
              <a:ext uri="{FF2B5EF4-FFF2-40B4-BE49-F238E27FC236}">
                <a16:creationId xmlns:a16="http://schemas.microsoft.com/office/drawing/2014/main" id="{92BA3C2F-11B9-B505-55CC-8EAB0D0366FF}"/>
              </a:ext>
            </a:extLst>
          </p:cNvPr>
          <p:cNvSpPr/>
          <p:nvPr/>
        </p:nvSpPr>
        <p:spPr>
          <a:xfrm>
            <a:off x="11289392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2896" y="1691568"/>
            <a:ext cx="8784704" cy="475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/>
              <a:t>研究概述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dirty="0"/>
              <a:t>研究内容一：方法</a:t>
            </a:r>
            <a:r>
              <a:rPr lang="en-US" altLang="zh-CN" sz="2400" dirty="0"/>
              <a:t> 1</a:t>
            </a:r>
            <a:endParaRPr lang="zh-CN" altLang="en-US" sz="2400" dirty="0"/>
          </a:p>
          <a:p>
            <a:pPr>
              <a:buFont typeface="Wingdings" pitchFamily="2" charset="2"/>
              <a:buChar char="Ø"/>
            </a:pPr>
            <a:r>
              <a:rPr lang="zh-CN" altLang="en-US" sz="2400" dirty="0"/>
              <a:t>研究内容二：</a:t>
            </a:r>
            <a:r>
              <a:rPr lang="zh-CN" altLang="en-US" sz="2400" dirty="0">
                <a:sym typeface="+mn-ea"/>
              </a:rPr>
              <a:t>方法</a:t>
            </a:r>
            <a:r>
              <a:rPr lang="en-US" altLang="zh-CN" sz="2400" dirty="0">
                <a:sym typeface="+mn-ea"/>
              </a:rPr>
              <a:t> 2</a:t>
            </a:r>
            <a:endParaRPr lang="zh-CN" altLang="en-US" sz="2400" dirty="0"/>
          </a:p>
          <a:p>
            <a:pPr>
              <a:buFont typeface="Wingdings" pitchFamily="2" charset="2"/>
              <a:buChar char="Ø"/>
            </a:pPr>
            <a:r>
              <a:rPr lang="zh-CN" altLang="en-US" sz="2400" dirty="0"/>
              <a:t>研究内容三：</a:t>
            </a:r>
            <a:r>
              <a:rPr lang="zh-CN" altLang="en-US" sz="2400" dirty="0">
                <a:sym typeface="+mn-ea"/>
              </a:rPr>
              <a:t>方法</a:t>
            </a:r>
            <a:r>
              <a:rPr lang="en-US" altLang="zh-CN" sz="2400" dirty="0">
                <a:sym typeface="+mn-ea"/>
              </a:rPr>
              <a:t> 3</a:t>
            </a:r>
            <a:endParaRPr lang="zh-CN" altLang="en-US" sz="2400" dirty="0"/>
          </a:p>
          <a:p>
            <a:pPr>
              <a:buFont typeface="Wingdings" pitchFamily="2" charset="2"/>
              <a:buChar char="Ø"/>
            </a:pPr>
            <a:r>
              <a:rPr lang="zh-CN" altLang="en-US" sz="2400" dirty="0"/>
              <a:t>研究内容四：</a:t>
            </a:r>
            <a:r>
              <a:rPr lang="zh-CN" altLang="en-US" sz="2400" dirty="0">
                <a:sym typeface="+mn-ea"/>
              </a:rPr>
              <a:t>方法</a:t>
            </a:r>
            <a:r>
              <a:rPr lang="en-US" altLang="zh-CN" sz="2400" dirty="0">
                <a:sym typeface="+mn-ea"/>
              </a:rPr>
              <a:t> 4</a:t>
            </a:r>
            <a:endParaRPr lang="zh-CN" altLang="en-US" sz="2400" dirty="0"/>
          </a:p>
          <a:p>
            <a:pPr>
              <a:buFont typeface="Wingdings" pitchFamily="2" charset="2"/>
              <a:buChar char="Ø"/>
            </a:pPr>
            <a:r>
              <a:rPr lang="zh-CN" altLang="en-US" sz="2400" dirty="0"/>
              <a:t>总结和展望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dirty="0">
                <a:sym typeface="+mn-ea"/>
              </a:rPr>
              <a:t>支撑学位论文的研究成果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strike="noStrike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/ 17</a:t>
            </a:r>
            <a:endParaRPr lang="zh-CN" altLang="en-US" sz="1400" strike="noStrike" noProof="1">
              <a:solidFill>
                <a:srgbClr val="19191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5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57B483D0-175F-B5FC-EF09-2174634184BA}"/>
              </a:ext>
            </a:extLst>
          </p:cNvPr>
          <p:cNvSpPr txBox="1"/>
          <p:nvPr/>
        </p:nvSpPr>
        <p:spPr>
          <a:xfrm>
            <a:off x="0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226" name="BeamerSlideCircle1_1">
            <a:hlinkClick r:id="rId3" action="ppaction://hlinksldjump"/>
            <a:extLst>
              <a:ext uri="{FF2B5EF4-FFF2-40B4-BE49-F238E27FC236}">
                <a16:creationId xmlns:a16="http://schemas.microsoft.com/office/drawing/2014/main" id="{EAEFDD4A-97B4-A997-4F13-3EDC5E7EB57F}"/>
              </a:ext>
            </a:extLst>
          </p:cNvPr>
          <p:cNvSpPr/>
          <p:nvPr/>
        </p:nvSpPr>
        <p:spPr>
          <a:xfrm>
            <a:off x="7248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27" name="BeamerSlideCircle1_2">
            <a:hlinkClick r:id="rId4" action="ppaction://hlinksldjump"/>
            <a:extLst>
              <a:ext uri="{FF2B5EF4-FFF2-40B4-BE49-F238E27FC236}">
                <a16:creationId xmlns:a16="http://schemas.microsoft.com/office/drawing/2014/main" id="{B785C152-E9A1-625B-BB1C-38CC76402CAA}"/>
              </a:ext>
            </a:extLst>
          </p:cNvPr>
          <p:cNvSpPr/>
          <p:nvPr/>
        </p:nvSpPr>
        <p:spPr>
          <a:xfrm>
            <a:off x="8391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28" name="BeamerSlideCircle1_3">
            <a:hlinkClick r:id="rId5" action="ppaction://hlinksldjump"/>
            <a:extLst>
              <a:ext uri="{FF2B5EF4-FFF2-40B4-BE49-F238E27FC236}">
                <a16:creationId xmlns:a16="http://schemas.microsoft.com/office/drawing/2014/main" id="{4D9E6DD8-C40C-73F7-1282-8BD2DE487020}"/>
              </a:ext>
            </a:extLst>
          </p:cNvPr>
          <p:cNvSpPr/>
          <p:nvPr/>
        </p:nvSpPr>
        <p:spPr>
          <a:xfrm>
            <a:off x="9534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29" name="HeaderSeparator1">
            <a:extLst>
              <a:ext uri="{FF2B5EF4-FFF2-40B4-BE49-F238E27FC236}">
                <a16:creationId xmlns:a16="http://schemas.microsoft.com/office/drawing/2014/main" id="{322A45E0-96B3-F13D-063B-608A594CB588}"/>
              </a:ext>
            </a:extLst>
          </p:cNvPr>
          <p:cNvSpPr txBox="1"/>
          <p:nvPr/>
        </p:nvSpPr>
        <p:spPr>
          <a:xfrm>
            <a:off x="1614714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0" name="HeaderSectionName2">
            <a:hlinkClick r:id="rId6" action="ppaction://hlinksldjump"/>
            <a:extLst>
              <a:ext uri="{FF2B5EF4-FFF2-40B4-BE49-F238E27FC236}">
                <a16:creationId xmlns:a16="http://schemas.microsoft.com/office/drawing/2014/main" id="{D903203A-869A-F4CE-EF13-3F3D6019CFE5}"/>
              </a:ext>
            </a:extLst>
          </p:cNvPr>
          <p:cNvSpPr txBox="1"/>
          <p:nvPr/>
        </p:nvSpPr>
        <p:spPr>
          <a:xfrm>
            <a:off x="1741714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1" name="BeamerSlideCircle2_1">
            <a:hlinkClick r:id="rId6" action="ppaction://hlinksldjump"/>
            <a:extLst>
              <a:ext uri="{FF2B5EF4-FFF2-40B4-BE49-F238E27FC236}">
                <a16:creationId xmlns:a16="http://schemas.microsoft.com/office/drawing/2014/main" id="{E817F6AE-E736-2517-BF3E-FA0849F9793E}"/>
              </a:ext>
            </a:extLst>
          </p:cNvPr>
          <p:cNvSpPr/>
          <p:nvPr/>
        </p:nvSpPr>
        <p:spPr>
          <a:xfrm>
            <a:off x="2523671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2" name="BeamerSlideCircle2_2">
            <a:hlinkClick r:id="rId7" action="ppaction://hlinksldjump"/>
            <a:extLst>
              <a:ext uri="{FF2B5EF4-FFF2-40B4-BE49-F238E27FC236}">
                <a16:creationId xmlns:a16="http://schemas.microsoft.com/office/drawing/2014/main" id="{F27E02E2-673D-65CF-0583-3A3764A58B56}"/>
              </a:ext>
            </a:extLst>
          </p:cNvPr>
          <p:cNvSpPr/>
          <p:nvPr/>
        </p:nvSpPr>
        <p:spPr>
          <a:xfrm>
            <a:off x="2637971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3" name="HeaderSeparator2">
            <a:extLst>
              <a:ext uri="{FF2B5EF4-FFF2-40B4-BE49-F238E27FC236}">
                <a16:creationId xmlns:a16="http://schemas.microsoft.com/office/drawing/2014/main" id="{C1200B3C-BD4D-3E0C-7D84-9F6DC16A17AA}"/>
              </a:ext>
            </a:extLst>
          </p:cNvPr>
          <p:cNvSpPr txBox="1"/>
          <p:nvPr/>
        </p:nvSpPr>
        <p:spPr>
          <a:xfrm>
            <a:off x="3356428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4" name="HeaderSectionName3">
            <a:hlinkClick r:id="rId8" action="ppaction://hlinksldjump"/>
            <a:extLst>
              <a:ext uri="{FF2B5EF4-FFF2-40B4-BE49-F238E27FC236}">
                <a16:creationId xmlns:a16="http://schemas.microsoft.com/office/drawing/2014/main" id="{EA8CA604-C5FC-7116-E9E0-177E40F9B364}"/>
              </a:ext>
            </a:extLst>
          </p:cNvPr>
          <p:cNvSpPr txBox="1"/>
          <p:nvPr/>
        </p:nvSpPr>
        <p:spPr>
          <a:xfrm>
            <a:off x="3483428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5" name="BeamerSlideCircle3_1">
            <a:hlinkClick r:id="rId8" action="ppaction://hlinksldjump"/>
            <a:extLst>
              <a:ext uri="{FF2B5EF4-FFF2-40B4-BE49-F238E27FC236}">
                <a16:creationId xmlns:a16="http://schemas.microsoft.com/office/drawing/2014/main" id="{0CC48428-8AA0-D8A5-D5A3-A762339301AD}"/>
              </a:ext>
            </a:extLst>
          </p:cNvPr>
          <p:cNvSpPr/>
          <p:nvPr/>
        </p:nvSpPr>
        <p:spPr>
          <a:xfrm>
            <a:off x="4265385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6" name="BeamerSlideCircle3_2">
            <a:hlinkClick r:id="rId9" action="ppaction://hlinksldjump"/>
            <a:extLst>
              <a:ext uri="{FF2B5EF4-FFF2-40B4-BE49-F238E27FC236}">
                <a16:creationId xmlns:a16="http://schemas.microsoft.com/office/drawing/2014/main" id="{208C1B63-F82E-DE58-69D1-196A92724EA1}"/>
              </a:ext>
            </a:extLst>
          </p:cNvPr>
          <p:cNvSpPr/>
          <p:nvPr/>
        </p:nvSpPr>
        <p:spPr>
          <a:xfrm>
            <a:off x="4379685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7" name="HeaderSeparator3">
            <a:extLst>
              <a:ext uri="{FF2B5EF4-FFF2-40B4-BE49-F238E27FC236}">
                <a16:creationId xmlns:a16="http://schemas.microsoft.com/office/drawing/2014/main" id="{CB2E64A3-7863-EAB7-A79B-838D829DF16C}"/>
              </a:ext>
            </a:extLst>
          </p:cNvPr>
          <p:cNvSpPr txBox="1"/>
          <p:nvPr/>
        </p:nvSpPr>
        <p:spPr>
          <a:xfrm>
            <a:off x="5098143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8" name="HeaderSectionName4">
            <a:hlinkClick r:id="rId10" action="ppaction://hlinksldjump"/>
            <a:extLst>
              <a:ext uri="{FF2B5EF4-FFF2-40B4-BE49-F238E27FC236}">
                <a16:creationId xmlns:a16="http://schemas.microsoft.com/office/drawing/2014/main" id="{5042D110-82EA-DBA5-D943-F7D544637562}"/>
              </a:ext>
            </a:extLst>
          </p:cNvPr>
          <p:cNvSpPr txBox="1"/>
          <p:nvPr/>
        </p:nvSpPr>
        <p:spPr>
          <a:xfrm>
            <a:off x="5225143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9" name="BeamerSlideCircle4_1">
            <a:hlinkClick r:id="rId10" action="ppaction://hlinksldjump"/>
            <a:extLst>
              <a:ext uri="{FF2B5EF4-FFF2-40B4-BE49-F238E27FC236}">
                <a16:creationId xmlns:a16="http://schemas.microsoft.com/office/drawing/2014/main" id="{E9747CE8-9A79-30A7-C8BD-8371749B196D}"/>
              </a:ext>
            </a:extLst>
          </p:cNvPr>
          <p:cNvSpPr/>
          <p:nvPr/>
        </p:nvSpPr>
        <p:spPr>
          <a:xfrm>
            <a:off x="6007100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0" name="BeamerSlideCircle4_2">
            <a:hlinkClick r:id="rId11" action="ppaction://hlinksldjump"/>
            <a:extLst>
              <a:ext uri="{FF2B5EF4-FFF2-40B4-BE49-F238E27FC236}">
                <a16:creationId xmlns:a16="http://schemas.microsoft.com/office/drawing/2014/main" id="{1DED954F-37D1-3A15-D28A-9B7904DEF1C3}"/>
              </a:ext>
            </a:extLst>
          </p:cNvPr>
          <p:cNvSpPr/>
          <p:nvPr/>
        </p:nvSpPr>
        <p:spPr>
          <a:xfrm>
            <a:off x="6121400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1" name="HeaderSeparator4">
            <a:extLst>
              <a:ext uri="{FF2B5EF4-FFF2-40B4-BE49-F238E27FC236}">
                <a16:creationId xmlns:a16="http://schemas.microsoft.com/office/drawing/2014/main" id="{76D63645-6E5E-6F7C-A592-90C0F2336C05}"/>
              </a:ext>
            </a:extLst>
          </p:cNvPr>
          <p:cNvSpPr txBox="1"/>
          <p:nvPr/>
        </p:nvSpPr>
        <p:spPr>
          <a:xfrm>
            <a:off x="6839857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2" name="HeaderSectionName5">
            <a:hlinkClick r:id="rId12" action="ppaction://hlinksldjump"/>
            <a:extLst>
              <a:ext uri="{FF2B5EF4-FFF2-40B4-BE49-F238E27FC236}">
                <a16:creationId xmlns:a16="http://schemas.microsoft.com/office/drawing/2014/main" id="{C0E18C95-D4FD-3388-E9E5-F0F347459376}"/>
              </a:ext>
            </a:extLst>
          </p:cNvPr>
          <p:cNvSpPr txBox="1"/>
          <p:nvPr/>
        </p:nvSpPr>
        <p:spPr>
          <a:xfrm>
            <a:off x="6966857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3" name="BeamerSlideCircle5_1">
            <a:hlinkClick r:id="rId12" action="ppaction://hlinksldjump"/>
            <a:extLst>
              <a:ext uri="{FF2B5EF4-FFF2-40B4-BE49-F238E27FC236}">
                <a16:creationId xmlns:a16="http://schemas.microsoft.com/office/drawing/2014/main" id="{55584608-FE00-FD56-4341-F335588F705B}"/>
              </a:ext>
            </a:extLst>
          </p:cNvPr>
          <p:cNvSpPr/>
          <p:nvPr/>
        </p:nvSpPr>
        <p:spPr>
          <a:xfrm>
            <a:off x="7748814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4" name="BeamerSlideCircle5_2">
            <a:hlinkClick r:id="rId13" action="ppaction://hlinksldjump"/>
            <a:extLst>
              <a:ext uri="{FF2B5EF4-FFF2-40B4-BE49-F238E27FC236}">
                <a16:creationId xmlns:a16="http://schemas.microsoft.com/office/drawing/2014/main" id="{C1A66BF5-19E3-3AD9-4CBF-B3E0FB9CA9B4}"/>
              </a:ext>
            </a:extLst>
          </p:cNvPr>
          <p:cNvSpPr/>
          <p:nvPr/>
        </p:nvSpPr>
        <p:spPr>
          <a:xfrm>
            <a:off x="7863114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5" name="HeaderSeparator5">
            <a:extLst>
              <a:ext uri="{FF2B5EF4-FFF2-40B4-BE49-F238E27FC236}">
                <a16:creationId xmlns:a16="http://schemas.microsoft.com/office/drawing/2014/main" id="{D5555D09-CE93-113B-2315-73C86A5486A3}"/>
              </a:ext>
            </a:extLst>
          </p:cNvPr>
          <p:cNvSpPr txBox="1"/>
          <p:nvPr/>
        </p:nvSpPr>
        <p:spPr>
          <a:xfrm>
            <a:off x="8581571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6" name="HeaderSectionName6">
            <a:hlinkClick r:id="rId14" action="ppaction://hlinksldjump"/>
            <a:extLst>
              <a:ext uri="{FF2B5EF4-FFF2-40B4-BE49-F238E27FC236}">
                <a16:creationId xmlns:a16="http://schemas.microsoft.com/office/drawing/2014/main" id="{AEC3420D-7E6F-FE17-E239-C8C2AB84EFF0}"/>
              </a:ext>
            </a:extLst>
          </p:cNvPr>
          <p:cNvSpPr txBox="1"/>
          <p:nvPr/>
        </p:nvSpPr>
        <p:spPr>
          <a:xfrm>
            <a:off x="8708571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247" name="BeamerSlideCircle6_1">
            <a:hlinkClick r:id="rId14" action="ppaction://hlinksldjump"/>
            <a:extLst>
              <a:ext uri="{FF2B5EF4-FFF2-40B4-BE49-F238E27FC236}">
                <a16:creationId xmlns:a16="http://schemas.microsoft.com/office/drawing/2014/main" id="{8B86ED44-C825-E9AE-561E-1C67E1925D36}"/>
              </a:ext>
            </a:extLst>
          </p:cNvPr>
          <p:cNvSpPr/>
          <p:nvPr/>
        </p:nvSpPr>
        <p:spPr>
          <a:xfrm>
            <a:off x="9490528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8" name="BeamerSlideCircle6_2">
            <a:hlinkClick r:id="rId15" action="ppaction://hlinksldjump"/>
            <a:extLst>
              <a:ext uri="{FF2B5EF4-FFF2-40B4-BE49-F238E27FC236}">
                <a16:creationId xmlns:a16="http://schemas.microsoft.com/office/drawing/2014/main" id="{B0380ED1-6109-4733-5312-2C2669E1B789}"/>
              </a:ext>
            </a:extLst>
          </p:cNvPr>
          <p:cNvSpPr/>
          <p:nvPr/>
        </p:nvSpPr>
        <p:spPr>
          <a:xfrm>
            <a:off x="9604828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9" name="HeaderSeparator6">
            <a:extLst>
              <a:ext uri="{FF2B5EF4-FFF2-40B4-BE49-F238E27FC236}">
                <a16:creationId xmlns:a16="http://schemas.microsoft.com/office/drawing/2014/main" id="{1EAA9F03-33D0-81B4-3D56-1F27AA0350EB}"/>
              </a:ext>
            </a:extLst>
          </p:cNvPr>
          <p:cNvSpPr txBox="1"/>
          <p:nvPr/>
        </p:nvSpPr>
        <p:spPr>
          <a:xfrm>
            <a:off x="10323285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0" name="HeaderSectionName7">
            <a:hlinkClick r:id="rId16" action="ppaction://hlinksldjump"/>
            <a:extLst>
              <a:ext uri="{FF2B5EF4-FFF2-40B4-BE49-F238E27FC236}">
                <a16:creationId xmlns:a16="http://schemas.microsoft.com/office/drawing/2014/main" id="{671035B9-EE85-0B26-7BDA-DB3ABDF38832}"/>
              </a:ext>
            </a:extLst>
          </p:cNvPr>
          <p:cNvSpPr txBox="1"/>
          <p:nvPr/>
        </p:nvSpPr>
        <p:spPr>
          <a:xfrm>
            <a:off x="10450285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251" name="BeamerSlideCircle7_1">
            <a:hlinkClick r:id="rId16" action="ppaction://hlinksldjump"/>
            <a:extLst>
              <a:ext uri="{FF2B5EF4-FFF2-40B4-BE49-F238E27FC236}">
                <a16:creationId xmlns:a16="http://schemas.microsoft.com/office/drawing/2014/main" id="{6949F4C3-B68E-0B07-02B1-4940A467B7F4}"/>
              </a:ext>
            </a:extLst>
          </p:cNvPr>
          <p:cNvSpPr/>
          <p:nvPr/>
        </p:nvSpPr>
        <p:spPr>
          <a:xfrm>
            <a:off x="11289392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 / 17</a:t>
            </a:r>
          </a:p>
        </p:txBody>
      </p:sp>
      <p:sp>
        <p:nvSpPr>
          <p:cNvPr id="231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60C2581C-07B1-C465-765A-35665E0339DD}"/>
              </a:ext>
            </a:extLst>
          </p:cNvPr>
          <p:cNvSpPr txBox="1"/>
          <p:nvPr/>
        </p:nvSpPr>
        <p:spPr>
          <a:xfrm>
            <a:off x="0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 b="1">
                <a:solidFill>
                  <a:srgbClr val="F0B43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232" name="BeamerSlideCircle1_1">
            <a:hlinkClick r:id="rId3" action="ppaction://hlinksldjump"/>
            <a:extLst>
              <a:ext uri="{FF2B5EF4-FFF2-40B4-BE49-F238E27FC236}">
                <a16:creationId xmlns:a16="http://schemas.microsoft.com/office/drawing/2014/main" id="{66D42398-37AA-28FA-EA43-431A12D50ECB}"/>
              </a:ext>
            </a:extLst>
          </p:cNvPr>
          <p:cNvSpPr/>
          <p:nvPr/>
        </p:nvSpPr>
        <p:spPr>
          <a:xfrm>
            <a:off x="714012" y="192405"/>
            <a:ext cx="85090" cy="85090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3" name="BeamerSlideCircle1_2">
            <a:hlinkClick r:id="rId4" action="ppaction://hlinksldjump"/>
            <a:extLst>
              <a:ext uri="{FF2B5EF4-FFF2-40B4-BE49-F238E27FC236}">
                <a16:creationId xmlns:a16="http://schemas.microsoft.com/office/drawing/2014/main" id="{19F07B7B-CEE5-F2DB-4C94-7EB1A90C4492}"/>
              </a:ext>
            </a:extLst>
          </p:cNvPr>
          <p:cNvSpPr/>
          <p:nvPr/>
        </p:nvSpPr>
        <p:spPr>
          <a:xfrm>
            <a:off x="8391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4" name="BeamerSlideCircle1_3">
            <a:hlinkClick r:id="rId5" action="ppaction://hlinksldjump"/>
            <a:extLst>
              <a:ext uri="{FF2B5EF4-FFF2-40B4-BE49-F238E27FC236}">
                <a16:creationId xmlns:a16="http://schemas.microsoft.com/office/drawing/2014/main" id="{E18080C5-3F2D-2D31-3449-E1ED4524D47A}"/>
              </a:ext>
            </a:extLst>
          </p:cNvPr>
          <p:cNvSpPr/>
          <p:nvPr/>
        </p:nvSpPr>
        <p:spPr>
          <a:xfrm>
            <a:off x="9534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5" name="HeaderSeparator1">
            <a:extLst>
              <a:ext uri="{FF2B5EF4-FFF2-40B4-BE49-F238E27FC236}">
                <a16:creationId xmlns:a16="http://schemas.microsoft.com/office/drawing/2014/main" id="{AE26DBA8-7C9E-CF6D-0A68-CA1C2D7453EA}"/>
              </a:ext>
            </a:extLst>
          </p:cNvPr>
          <p:cNvSpPr txBox="1"/>
          <p:nvPr/>
        </p:nvSpPr>
        <p:spPr>
          <a:xfrm>
            <a:off x="1614714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6" name="HeaderSectionName2">
            <a:hlinkClick r:id="rId6" action="ppaction://hlinksldjump"/>
            <a:extLst>
              <a:ext uri="{FF2B5EF4-FFF2-40B4-BE49-F238E27FC236}">
                <a16:creationId xmlns:a16="http://schemas.microsoft.com/office/drawing/2014/main" id="{F814A911-97C2-0B81-62E5-D38B9D1838C8}"/>
              </a:ext>
            </a:extLst>
          </p:cNvPr>
          <p:cNvSpPr txBox="1"/>
          <p:nvPr/>
        </p:nvSpPr>
        <p:spPr>
          <a:xfrm>
            <a:off x="1741714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7" name="BeamerSlideCircle2_1">
            <a:hlinkClick r:id="rId6" action="ppaction://hlinksldjump"/>
            <a:extLst>
              <a:ext uri="{FF2B5EF4-FFF2-40B4-BE49-F238E27FC236}">
                <a16:creationId xmlns:a16="http://schemas.microsoft.com/office/drawing/2014/main" id="{15FE45C6-344C-0C83-984D-C414BB6BC6CA}"/>
              </a:ext>
            </a:extLst>
          </p:cNvPr>
          <p:cNvSpPr/>
          <p:nvPr/>
        </p:nvSpPr>
        <p:spPr>
          <a:xfrm>
            <a:off x="2523671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8" name="BeamerSlideCircle2_2">
            <a:hlinkClick r:id="rId7" action="ppaction://hlinksldjump"/>
            <a:extLst>
              <a:ext uri="{FF2B5EF4-FFF2-40B4-BE49-F238E27FC236}">
                <a16:creationId xmlns:a16="http://schemas.microsoft.com/office/drawing/2014/main" id="{8F888C7D-D8C9-24CF-894D-09BEC7BF19C0}"/>
              </a:ext>
            </a:extLst>
          </p:cNvPr>
          <p:cNvSpPr/>
          <p:nvPr/>
        </p:nvSpPr>
        <p:spPr>
          <a:xfrm>
            <a:off x="2637971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9" name="HeaderSeparator2">
            <a:extLst>
              <a:ext uri="{FF2B5EF4-FFF2-40B4-BE49-F238E27FC236}">
                <a16:creationId xmlns:a16="http://schemas.microsoft.com/office/drawing/2014/main" id="{9621D044-39BF-137A-7FAF-823D34AA4DAE}"/>
              </a:ext>
            </a:extLst>
          </p:cNvPr>
          <p:cNvSpPr txBox="1"/>
          <p:nvPr/>
        </p:nvSpPr>
        <p:spPr>
          <a:xfrm>
            <a:off x="3356428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0" name="HeaderSectionName3">
            <a:hlinkClick r:id="rId8" action="ppaction://hlinksldjump"/>
            <a:extLst>
              <a:ext uri="{FF2B5EF4-FFF2-40B4-BE49-F238E27FC236}">
                <a16:creationId xmlns:a16="http://schemas.microsoft.com/office/drawing/2014/main" id="{FAD9634A-C566-4240-DB69-D77D82495CED}"/>
              </a:ext>
            </a:extLst>
          </p:cNvPr>
          <p:cNvSpPr txBox="1"/>
          <p:nvPr/>
        </p:nvSpPr>
        <p:spPr>
          <a:xfrm>
            <a:off x="3483428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1" name="BeamerSlideCircle3_1">
            <a:hlinkClick r:id="rId8" action="ppaction://hlinksldjump"/>
            <a:extLst>
              <a:ext uri="{FF2B5EF4-FFF2-40B4-BE49-F238E27FC236}">
                <a16:creationId xmlns:a16="http://schemas.microsoft.com/office/drawing/2014/main" id="{72503611-A8EB-7710-C6EF-35457D6F4AD0}"/>
              </a:ext>
            </a:extLst>
          </p:cNvPr>
          <p:cNvSpPr/>
          <p:nvPr/>
        </p:nvSpPr>
        <p:spPr>
          <a:xfrm>
            <a:off x="4265385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2" name="BeamerSlideCircle3_2">
            <a:hlinkClick r:id="rId9" action="ppaction://hlinksldjump"/>
            <a:extLst>
              <a:ext uri="{FF2B5EF4-FFF2-40B4-BE49-F238E27FC236}">
                <a16:creationId xmlns:a16="http://schemas.microsoft.com/office/drawing/2014/main" id="{0EA2ED07-DCC7-3BCC-144E-EC50FCBB307F}"/>
              </a:ext>
            </a:extLst>
          </p:cNvPr>
          <p:cNvSpPr/>
          <p:nvPr/>
        </p:nvSpPr>
        <p:spPr>
          <a:xfrm>
            <a:off x="4379685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3" name="HeaderSeparator3">
            <a:extLst>
              <a:ext uri="{FF2B5EF4-FFF2-40B4-BE49-F238E27FC236}">
                <a16:creationId xmlns:a16="http://schemas.microsoft.com/office/drawing/2014/main" id="{1EF37EE5-400E-EBF7-FE86-AD576785EF75}"/>
              </a:ext>
            </a:extLst>
          </p:cNvPr>
          <p:cNvSpPr txBox="1"/>
          <p:nvPr/>
        </p:nvSpPr>
        <p:spPr>
          <a:xfrm>
            <a:off x="5098143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4" name="HeaderSectionName4">
            <a:hlinkClick r:id="rId10" action="ppaction://hlinksldjump"/>
            <a:extLst>
              <a:ext uri="{FF2B5EF4-FFF2-40B4-BE49-F238E27FC236}">
                <a16:creationId xmlns:a16="http://schemas.microsoft.com/office/drawing/2014/main" id="{82F903F4-8D75-83DB-8536-54FB184C71E7}"/>
              </a:ext>
            </a:extLst>
          </p:cNvPr>
          <p:cNvSpPr txBox="1"/>
          <p:nvPr/>
        </p:nvSpPr>
        <p:spPr>
          <a:xfrm>
            <a:off x="5225143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" name="BeamerSlideCircle4_1">
            <a:hlinkClick r:id="rId10" action="ppaction://hlinksldjump"/>
            <a:extLst>
              <a:ext uri="{FF2B5EF4-FFF2-40B4-BE49-F238E27FC236}">
                <a16:creationId xmlns:a16="http://schemas.microsoft.com/office/drawing/2014/main" id="{80A94A37-CC54-E409-1CDC-AA7C0901BF73}"/>
              </a:ext>
            </a:extLst>
          </p:cNvPr>
          <p:cNvSpPr/>
          <p:nvPr/>
        </p:nvSpPr>
        <p:spPr>
          <a:xfrm>
            <a:off x="6007100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6" name="BeamerSlideCircle4_2">
            <a:hlinkClick r:id="rId11" action="ppaction://hlinksldjump"/>
            <a:extLst>
              <a:ext uri="{FF2B5EF4-FFF2-40B4-BE49-F238E27FC236}">
                <a16:creationId xmlns:a16="http://schemas.microsoft.com/office/drawing/2014/main" id="{8B2F634D-D88C-4FF6-DEE3-C7C71BEF839B}"/>
              </a:ext>
            </a:extLst>
          </p:cNvPr>
          <p:cNvSpPr/>
          <p:nvPr/>
        </p:nvSpPr>
        <p:spPr>
          <a:xfrm>
            <a:off x="6121400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7" name="HeaderSeparator4">
            <a:extLst>
              <a:ext uri="{FF2B5EF4-FFF2-40B4-BE49-F238E27FC236}">
                <a16:creationId xmlns:a16="http://schemas.microsoft.com/office/drawing/2014/main" id="{3096FFDC-2F53-EE12-A978-56C3D192E2D3}"/>
              </a:ext>
            </a:extLst>
          </p:cNvPr>
          <p:cNvSpPr txBox="1"/>
          <p:nvPr/>
        </p:nvSpPr>
        <p:spPr>
          <a:xfrm>
            <a:off x="6839857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8" name="HeaderSectionName5">
            <a:hlinkClick r:id="rId12" action="ppaction://hlinksldjump"/>
            <a:extLst>
              <a:ext uri="{FF2B5EF4-FFF2-40B4-BE49-F238E27FC236}">
                <a16:creationId xmlns:a16="http://schemas.microsoft.com/office/drawing/2014/main" id="{53EE06A2-7ADF-4B99-A65B-2887044B6EA5}"/>
              </a:ext>
            </a:extLst>
          </p:cNvPr>
          <p:cNvSpPr txBox="1"/>
          <p:nvPr/>
        </p:nvSpPr>
        <p:spPr>
          <a:xfrm>
            <a:off x="6966857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9" name="BeamerSlideCircle5_1">
            <a:hlinkClick r:id="rId12" action="ppaction://hlinksldjump"/>
            <a:extLst>
              <a:ext uri="{FF2B5EF4-FFF2-40B4-BE49-F238E27FC236}">
                <a16:creationId xmlns:a16="http://schemas.microsoft.com/office/drawing/2014/main" id="{D724DF8A-B54C-8A5C-E6F0-2586A7FD80D5}"/>
              </a:ext>
            </a:extLst>
          </p:cNvPr>
          <p:cNvSpPr/>
          <p:nvPr/>
        </p:nvSpPr>
        <p:spPr>
          <a:xfrm>
            <a:off x="7748814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0" name="BeamerSlideCircle5_2">
            <a:hlinkClick r:id="rId13" action="ppaction://hlinksldjump"/>
            <a:extLst>
              <a:ext uri="{FF2B5EF4-FFF2-40B4-BE49-F238E27FC236}">
                <a16:creationId xmlns:a16="http://schemas.microsoft.com/office/drawing/2014/main" id="{0E45F4F7-1C79-EEB1-F698-D5F544E22946}"/>
              </a:ext>
            </a:extLst>
          </p:cNvPr>
          <p:cNvSpPr/>
          <p:nvPr/>
        </p:nvSpPr>
        <p:spPr>
          <a:xfrm>
            <a:off x="7863114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1" name="HeaderSeparator5">
            <a:extLst>
              <a:ext uri="{FF2B5EF4-FFF2-40B4-BE49-F238E27FC236}">
                <a16:creationId xmlns:a16="http://schemas.microsoft.com/office/drawing/2014/main" id="{561C8B77-DCB4-E789-74DE-BD332DEDFFEF}"/>
              </a:ext>
            </a:extLst>
          </p:cNvPr>
          <p:cNvSpPr txBox="1"/>
          <p:nvPr/>
        </p:nvSpPr>
        <p:spPr>
          <a:xfrm>
            <a:off x="8581571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2" name="HeaderSectionName6">
            <a:hlinkClick r:id="rId14" action="ppaction://hlinksldjump"/>
            <a:extLst>
              <a:ext uri="{FF2B5EF4-FFF2-40B4-BE49-F238E27FC236}">
                <a16:creationId xmlns:a16="http://schemas.microsoft.com/office/drawing/2014/main" id="{401B1941-C258-279A-7148-A4EEE499D347}"/>
              </a:ext>
            </a:extLst>
          </p:cNvPr>
          <p:cNvSpPr txBox="1"/>
          <p:nvPr/>
        </p:nvSpPr>
        <p:spPr>
          <a:xfrm>
            <a:off x="8708571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253" name="BeamerSlideCircle6_1">
            <a:hlinkClick r:id="rId14" action="ppaction://hlinksldjump"/>
            <a:extLst>
              <a:ext uri="{FF2B5EF4-FFF2-40B4-BE49-F238E27FC236}">
                <a16:creationId xmlns:a16="http://schemas.microsoft.com/office/drawing/2014/main" id="{8D962289-24F7-3228-72B6-EDCBA57FF576}"/>
              </a:ext>
            </a:extLst>
          </p:cNvPr>
          <p:cNvSpPr/>
          <p:nvPr/>
        </p:nvSpPr>
        <p:spPr>
          <a:xfrm>
            <a:off x="9490528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4" name="BeamerSlideCircle6_2">
            <a:hlinkClick r:id="rId15" action="ppaction://hlinksldjump"/>
            <a:extLst>
              <a:ext uri="{FF2B5EF4-FFF2-40B4-BE49-F238E27FC236}">
                <a16:creationId xmlns:a16="http://schemas.microsoft.com/office/drawing/2014/main" id="{D511E195-A648-F77F-A842-D92BB9F4957C}"/>
              </a:ext>
            </a:extLst>
          </p:cNvPr>
          <p:cNvSpPr/>
          <p:nvPr/>
        </p:nvSpPr>
        <p:spPr>
          <a:xfrm>
            <a:off x="9604828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5" name="HeaderSeparator6">
            <a:extLst>
              <a:ext uri="{FF2B5EF4-FFF2-40B4-BE49-F238E27FC236}">
                <a16:creationId xmlns:a16="http://schemas.microsoft.com/office/drawing/2014/main" id="{AB2044E6-3FD0-4AE9-F700-2CAC83105D8F}"/>
              </a:ext>
            </a:extLst>
          </p:cNvPr>
          <p:cNvSpPr txBox="1"/>
          <p:nvPr/>
        </p:nvSpPr>
        <p:spPr>
          <a:xfrm>
            <a:off x="10323285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6" name="HeaderSectionName7">
            <a:hlinkClick r:id="rId16" action="ppaction://hlinksldjump"/>
            <a:extLst>
              <a:ext uri="{FF2B5EF4-FFF2-40B4-BE49-F238E27FC236}">
                <a16:creationId xmlns:a16="http://schemas.microsoft.com/office/drawing/2014/main" id="{F004C559-8ACF-0B65-06C3-962E15606E0B}"/>
              </a:ext>
            </a:extLst>
          </p:cNvPr>
          <p:cNvSpPr txBox="1"/>
          <p:nvPr/>
        </p:nvSpPr>
        <p:spPr>
          <a:xfrm>
            <a:off x="10450285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257" name="BeamerSlideCircle7_1">
            <a:hlinkClick r:id="rId16" action="ppaction://hlinksldjump"/>
            <a:extLst>
              <a:ext uri="{FF2B5EF4-FFF2-40B4-BE49-F238E27FC236}">
                <a16:creationId xmlns:a16="http://schemas.microsoft.com/office/drawing/2014/main" id="{797F220E-25B1-CEEB-852F-184501051CE0}"/>
              </a:ext>
            </a:extLst>
          </p:cNvPr>
          <p:cNvSpPr/>
          <p:nvPr/>
        </p:nvSpPr>
        <p:spPr>
          <a:xfrm>
            <a:off x="11289392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cxnSp>
        <p:nvCxnSpPr>
          <p:cNvPr id="258" name="PB">
            <a:extLst>
              <a:ext uri="{FF2B5EF4-FFF2-40B4-BE49-F238E27FC236}">
                <a16:creationId xmlns:a16="http://schemas.microsoft.com/office/drawing/2014/main" id="{53D3209E-FE00-FD96-CB92-4DC712C46852}"/>
              </a:ext>
            </a:extLst>
          </p:cNvPr>
          <p:cNvCxnSpPr/>
          <p:nvPr/>
        </p:nvCxnSpPr>
        <p:spPr>
          <a:xfrm>
            <a:off x="-12700" y="6832600"/>
            <a:ext cx="12217400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PC">
            <a:extLst>
              <a:ext uri="{FF2B5EF4-FFF2-40B4-BE49-F238E27FC236}">
                <a16:creationId xmlns:a16="http://schemas.microsoft.com/office/drawing/2014/main" id="{940430BB-4B7D-49EE-CD7F-4E0CB442AC82}"/>
              </a:ext>
            </a:extLst>
          </p:cNvPr>
          <p:cNvCxnSpPr/>
          <p:nvPr/>
        </p:nvCxnSpPr>
        <p:spPr>
          <a:xfrm>
            <a:off x="-12700" y="6832600"/>
            <a:ext cx="896257" cy="0"/>
          </a:xfrm>
          <a:prstGeom prst="line">
            <a:avLst/>
          </a:prstGeom>
          <a:ln w="38100">
            <a:solidFill>
              <a:srgbClr val="32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国内外研究现状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 / 17</a:t>
            </a:r>
          </a:p>
        </p:txBody>
      </p:sp>
      <p:sp>
        <p:nvSpPr>
          <p:cNvPr id="231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DB81548B-7718-C299-502A-0121F89C36D4}"/>
              </a:ext>
            </a:extLst>
          </p:cNvPr>
          <p:cNvSpPr txBox="1"/>
          <p:nvPr/>
        </p:nvSpPr>
        <p:spPr>
          <a:xfrm>
            <a:off x="0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 b="1">
                <a:solidFill>
                  <a:srgbClr val="F0B43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232" name="BeamerSlideCircle1_1">
            <a:hlinkClick r:id="rId3" action="ppaction://hlinksldjump"/>
            <a:extLst>
              <a:ext uri="{FF2B5EF4-FFF2-40B4-BE49-F238E27FC236}">
                <a16:creationId xmlns:a16="http://schemas.microsoft.com/office/drawing/2014/main" id="{618F68D9-4D84-5BD4-A6F2-6F43E3D48020}"/>
              </a:ext>
            </a:extLst>
          </p:cNvPr>
          <p:cNvSpPr/>
          <p:nvPr/>
        </p:nvSpPr>
        <p:spPr>
          <a:xfrm>
            <a:off x="7248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3" name="BeamerSlideCircle1_2">
            <a:hlinkClick r:id="rId4" action="ppaction://hlinksldjump"/>
            <a:extLst>
              <a:ext uri="{FF2B5EF4-FFF2-40B4-BE49-F238E27FC236}">
                <a16:creationId xmlns:a16="http://schemas.microsoft.com/office/drawing/2014/main" id="{0C21F856-DCC5-5A98-D23B-FB246FB2C105}"/>
              </a:ext>
            </a:extLst>
          </p:cNvPr>
          <p:cNvSpPr/>
          <p:nvPr/>
        </p:nvSpPr>
        <p:spPr>
          <a:xfrm>
            <a:off x="828312" y="192405"/>
            <a:ext cx="85090" cy="85090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4" name="BeamerSlideCircle1_3">
            <a:hlinkClick r:id="rId5" action="ppaction://hlinksldjump"/>
            <a:extLst>
              <a:ext uri="{FF2B5EF4-FFF2-40B4-BE49-F238E27FC236}">
                <a16:creationId xmlns:a16="http://schemas.microsoft.com/office/drawing/2014/main" id="{2C43165B-C8A9-BF47-E8DB-680E67DE436C}"/>
              </a:ext>
            </a:extLst>
          </p:cNvPr>
          <p:cNvSpPr/>
          <p:nvPr/>
        </p:nvSpPr>
        <p:spPr>
          <a:xfrm>
            <a:off x="9534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5" name="HeaderSeparator1">
            <a:extLst>
              <a:ext uri="{FF2B5EF4-FFF2-40B4-BE49-F238E27FC236}">
                <a16:creationId xmlns:a16="http://schemas.microsoft.com/office/drawing/2014/main" id="{A1967CF3-81B1-A8B2-4A06-450E342D4186}"/>
              </a:ext>
            </a:extLst>
          </p:cNvPr>
          <p:cNvSpPr txBox="1"/>
          <p:nvPr/>
        </p:nvSpPr>
        <p:spPr>
          <a:xfrm>
            <a:off x="1614714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6" name="HeaderSectionName2">
            <a:hlinkClick r:id="rId6" action="ppaction://hlinksldjump"/>
            <a:extLst>
              <a:ext uri="{FF2B5EF4-FFF2-40B4-BE49-F238E27FC236}">
                <a16:creationId xmlns:a16="http://schemas.microsoft.com/office/drawing/2014/main" id="{2D850557-6E9C-1DB8-DF8E-73041EBAD5B8}"/>
              </a:ext>
            </a:extLst>
          </p:cNvPr>
          <p:cNvSpPr txBox="1"/>
          <p:nvPr/>
        </p:nvSpPr>
        <p:spPr>
          <a:xfrm>
            <a:off x="1741714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7" name="BeamerSlideCircle2_1">
            <a:hlinkClick r:id="rId6" action="ppaction://hlinksldjump"/>
            <a:extLst>
              <a:ext uri="{FF2B5EF4-FFF2-40B4-BE49-F238E27FC236}">
                <a16:creationId xmlns:a16="http://schemas.microsoft.com/office/drawing/2014/main" id="{34A1734A-13F9-70AE-DA70-E27D8638A71B}"/>
              </a:ext>
            </a:extLst>
          </p:cNvPr>
          <p:cNvSpPr/>
          <p:nvPr/>
        </p:nvSpPr>
        <p:spPr>
          <a:xfrm>
            <a:off x="2523671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8" name="BeamerSlideCircle2_2">
            <a:hlinkClick r:id="rId7" action="ppaction://hlinksldjump"/>
            <a:extLst>
              <a:ext uri="{FF2B5EF4-FFF2-40B4-BE49-F238E27FC236}">
                <a16:creationId xmlns:a16="http://schemas.microsoft.com/office/drawing/2014/main" id="{9E81FBCF-35B1-D15E-D708-D49FD09F8FD2}"/>
              </a:ext>
            </a:extLst>
          </p:cNvPr>
          <p:cNvSpPr/>
          <p:nvPr/>
        </p:nvSpPr>
        <p:spPr>
          <a:xfrm>
            <a:off x="2637971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9" name="HeaderSeparator2">
            <a:extLst>
              <a:ext uri="{FF2B5EF4-FFF2-40B4-BE49-F238E27FC236}">
                <a16:creationId xmlns:a16="http://schemas.microsoft.com/office/drawing/2014/main" id="{6910CC4B-C09C-E308-DF62-639F165EC73E}"/>
              </a:ext>
            </a:extLst>
          </p:cNvPr>
          <p:cNvSpPr txBox="1"/>
          <p:nvPr/>
        </p:nvSpPr>
        <p:spPr>
          <a:xfrm>
            <a:off x="3356428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0" name="HeaderSectionName3">
            <a:hlinkClick r:id="rId8" action="ppaction://hlinksldjump"/>
            <a:extLst>
              <a:ext uri="{FF2B5EF4-FFF2-40B4-BE49-F238E27FC236}">
                <a16:creationId xmlns:a16="http://schemas.microsoft.com/office/drawing/2014/main" id="{ACECAFF0-9B1C-229D-13D4-096A87A3BD43}"/>
              </a:ext>
            </a:extLst>
          </p:cNvPr>
          <p:cNvSpPr txBox="1"/>
          <p:nvPr/>
        </p:nvSpPr>
        <p:spPr>
          <a:xfrm>
            <a:off x="3483428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1" name="BeamerSlideCircle3_1">
            <a:hlinkClick r:id="rId8" action="ppaction://hlinksldjump"/>
            <a:extLst>
              <a:ext uri="{FF2B5EF4-FFF2-40B4-BE49-F238E27FC236}">
                <a16:creationId xmlns:a16="http://schemas.microsoft.com/office/drawing/2014/main" id="{3ED61575-12F0-A883-746B-B2DCDA9C4E82}"/>
              </a:ext>
            </a:extLst>
          </p:cNvPr>
          <p:cNvSpPr/>
          <p:nvPr/>
        </p:nvSpPr>
        <p:spPr>
          <a:xfrm>
            <a:off x="4265385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2" name="BeamerSlideCircle3_2">
            <a:hlinkClick r:id="rId9" action="ppaction://hlinksldjump"/>
            <a:extLst>
              <a:ext uri="{FF2B5EF4-FFF2-40B4-BE49-F238E27FC236}">
                <a16:creationId xmlns:a16="http://schemas.microsoft.com/office/drawing/2014/main" id="{A99B2726-7CA7-6233-B6A9-95E54135FD0C}"/>
              </a:ext>
            </a:extLst>
          </p:cNvPr>
          <p:cNvSpPr/>
          <p:nvPr/>
        </p:nvSpPr>
        <p:spPr>
          <a:xfrm>
            <a:off x="4379685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3" name="HeaderSeparator3">
            <a:extLst>
              <a:ext uri="{FF2B5EF4-FFF2-40B4-BE49-F238E27FC236}">
                <a16:creationId xmlns:a16="http://schemas.microsoft.com/office/drawing/2014/main" id="{5E72C343-5FC8-3ED1-CB0D-2DD3067B84D9}"/>
              </a:ext>
            </a:extLst>
          </p:cNvPr>
          <p:cNvSpPr txBox="1"/>
          <p:nvPr/>
        </p:nvSpPr>
        <p:spPr>
          <a:xfrm>
            <a:off x="5098143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4" name="HeaderSectionName4">
            <a:hlinkClick r:id="rId10" action="ppaction://hlinksldjump"/>
            <a:extLst>
              <a:ext uri="{FF2B5EF4-FFF2-40B4-BE49-F238E27FC236}">
                <a16:creationId xmlns:a16="http://schemas.microsoft.com/office/drawing/2014/main" id="{E9AB927C-9B64-BD27-A9B4-14ADC8494132}"/>
              </a:ext>
            </a:extLst>
          </p:cNvPr>
          <p:cNvSpPr txBox="1"/>
          <p:nvPr/>
        </p:nvSpPr>
        <p:spPr>
          <a:xfrm>
            <a:off x="5225143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" name="BeamerSlideCircle4_1">
            <a:hlinkClick r:id="rId10" action="ppaction://hlinksldjump"/>
            <a:extLst>
              <a:ext uri="{FF2B5EF4-FFF2-40B4-BE49-F238E27FC236}">
                <a16:creationId xmlns:a16="http://schemas.microsoft.com/office/drawing/2014/main" id="{04AB3D8A-80E0-EEC7-1F11-18C4A05A969C}"/>
              </a:ext>
            </a:extLst>
          </p:cNvPr>
          <p:cNvSpPr/>
          <p:nvPr/>
        </p:nvSpPr>
        <p:spPr>
          <a:xfrm>
            <a:off x="6007100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6" name="BeamerSlideCircle4_2">
            <a:hlinkClick r:id="rId11" action="ppaction://hlinksldjump"/>
            <a:extLst>
              <a:ext uri="{FF2B5EF4-FFF2-40B4-BE49-F238E27FC236}">
                <a16:creationId xmlns:a16="http://schemas.microsoft.com/office/drawing/2014/main" id="{F9C41FD6-DFDC-8CD7-778A-5B33ACABF4E4}"/>
              </a:ext>
            </a:extLst>
          </p:cNvPr>
          <p:cNvSpPr/>
          <p:nvPr/>
        </p:nvSpPr>
        <p:spPr>
          <a:xfrm>
            <a:off x="6121400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7" name="HeaderSeparator4">
            <a:extLst>
              <a:ext uri="{FF2B5EF4-FFF2-40B4-BE49-F238E27FC236}">
                <a16:creationId xmlns:a16="http://schemas.microsoft.com/office/drawing/2014/main" id="{D9943761-69EA-7C47-010E-389594719521}"/>
              </a:ext>
            </a:extLst>
          </p:cNvPr>
          <p:cNvSpPr txBox="1"/>
          <p:nvPr/>
        </p:nvSpPr>
        <p:spPr>
          <a:xfrm>
            <a:off x="6839857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8" name="HeaderSectionName5">
            <a:hlinkClick r:id="rId12" action="ppaction://hlinksldjump"/>
            <a:extLst>
              <a:ext uri="{FF2B5EF4-FFF2-40B4-BE49-F238E27FC236}">
                <a16:creationId xmlns:a16="http://schemas.microsoft.com/office/drawing/2014/main" id="{6EBDB90A-579B-7E33-DB7E-56728C1D3AC7}"/>
              </a:ext>
            </a:extLst>
          </p:cNvPr>
          <p:cNvSpPr txBox="1"/>
          <p:nvPr/>
        </p:nvSpPr>
        <p:spPr>
          <a:xfrm>
            <a:off x="6966857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9" name="BeamerSlideCircle5_1">
            <a:hlinkClick r:id="rId12" action="ppaction://hlinksldjump"/>
            <a:extLst>
              <a:ext uri="{FF2B5EF4-FFF2-40B4-BE49-F238E27FC236}">
                <a16:creationId xmlns:a16="http://schemas.microsoft.com/office/drawing/2014/main" id="{AE1E3813-8B2C-91B1-3022-A3345F334FC1}"/>
              </a:ext>
            </a:extLst>
          </p:cNvPr>
          <p:cNvSpPr/>
          <p:nvPr/>
        </p:nvSpPr>
        <p:spPr>
          <a:xfrm>
            <a:off x="7748814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0" name="BeamerSlideCircle5_2">
            <a:hlinkClick r:id="rId13" action="ppaction://hlinksldjump"/>
            <a:extLst>
              <a:ext uri="{FF2B5EF4-FFF2-40B4-BE49-F238E27FC236}">
                <a16:creationId xmlns:a16="http://schemas.microsoft.com/office/drawing/2014/main" id="{9E1A88E9-B673-C347-01E6-9CFC14FA26E8}"/>
              </a:ext>
            </a:extLst>
          </p:cNvPr>
          <p:cNvSpPr/>
          <p:nvPr/>
        </p:nvSpPr>
        <p:spPr>
          <a:xfrm>
            <a:off x="7863114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1" name="HeaderSeparator5">
            <a:extLst>
              <a:ext uri="{FF2B5EF4-FFF2-40B4-BE49-F238E27FC236}">
                <a16:creationId xmlns:a16="http://schemas.microsoft.com/office/drawing/2014/main" id="{6743F00C-D4A5-2864-2057-DADCA5D488E7}"/>
              </a:ext>
            </a:extLst>
          </p:cNvPr>
          <p:cNvSpPr txBox="1"/>
          <p:nvPr/>
        </p:nvSpPr>
        <p:spPr>
          <a:xfrm>
            <a:off x="8581571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2" name="HeaderSectionName6">
            <a:hlinkClick r:id="rId14" action="ppaction://hlinksldjump"/>
            <a:extLst>
              <a:ext uri="{FF2B5EF4-FFF2-40B4-BE49-F238E27FC236}">
                <a16:creationId xmlns:a16="http://schemas.microsoft.com/office/drawing/2014/main" id="{E25AFD55-C43D-83F6-138E-0BA079E74B11}"/>
              </a:ext>
            </a:extLst>
          </p:cNvPr>
          <p:cNvSpPr txBox="1"/>
          <p:nvPr/>
        </p:nvSpPr>
        <p:spPr>
          <a:xfrm>
            <a:off x="8708571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253" name="BeamerSlideCircle6_1">
            <a:hlinkClick r:id="rId14" action="ppaction://hlinksldjump"/>
            <a:extLst>
              <a:ext uri="{FF2B5EF4-FFF2-40B4-BE49-F238E27FC236}">
                <a16:creationId xmlns:a16="http://schemas.microsoft.com/office/drawing/2014/main" id="{CE54E482-5D4B-2336-0591-F49767ED5AF8}"/>
              </a:ext>
            </a:extLst>
          </p:cNvPr>
          <p:cNvSpPr/>
          <p:nvPr/>
        </p:nvSpPr>
        <p:spPr>
          <a:xfrm>
            <a:off x="9490528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4" name="BeamerSlideCircle6_2">
            <a:hlinkClick r:id="rId15" action="ppaction://hlinksldjump"/>
            <a:extLst>
              <a:ext uri="{FF2B5EF4-FFF2-40B4-BE49-F238E27FC236}">
                <a16:creationId xmlns:a16="http://schemas.microsoft.com/office/drawing/2014/main" id="{DDC96065-2A63-AB49-755C-0FF78DE71A55}"/>
              </a:ext>
            </a:extLst>
          </p:cNvPr>
          <p:cNvSpPr/>
          <p:nvPr/>
        </p:nvSpPr>
        <p:spPr>
          <a:xfrm>
            <a:off x="9604828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5" name="HeaderSeparator6">
            <a:extLst>
              <a:ext uri="{FF2B5EF4-FFF2-40B4-BE49-F238E27FC236}">
                <a16:creationId xmlns:a16="http://schemas.microsoft.com/office/drawing/2014/main" id="{1B9E830D-450A-6A5D-8F09-E3BBE3E87B02}"/>
              </a:ext>
            </a:extLst>
          </p:cNvPr>
          <p:cNvSpPr txBox="1"/>
          <p:nvPr/>
        </p:nvSpPr>
        <p:spPr>
          <a:xfrm>
            <a:off x="10323285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6" name="HeaderSectionName7">
            <a:hlinkClick r:id="rId16" action="ppaction://hlinksldjump"/>
            <a:extLst>
              <a:ext uri="{FF2B5EF4-FFF2-40B4-BE49-F238E27FC236}">
                <a16:creationId xmlns:a16="http://schemas.microsoft.com/office/drawing/2014/main" id="{4B3FC399-CFCE-627D-25AB-55E1052E4E65}"/>
              </a:ext>
            </a:extLst>
          </p:cNvPr>
          <p:cNvSpPr txBox="1"/>
          <p:nvPr/>
        </p:nvSpPr>
        <p:spPr>
          <a:xfrm>
            <a:off x="10450285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257" name="BeamerSlideCircle7_1">
            <a:hlinkClick r:id="rId16" action="ppaction://hlinksldjump"/>
            <a:extLst>
              <a:ext uri="{FF2B5EF4-FFF2-40B4-BE49-F238E27FC236}">
                <a16:creationId xmlns:a16="http://schemas.microsoft.com/office/drawing/2014/main" id="{542301FB-F513-DB8D-7C96-BEEBCE1FC394}"/>
              </a:ext>
            </a:extLst>
          </p:cNvPr>
          <p:cNvSpPr/>
          <p:nvPr/>
        </p:nvSpPr>
        <p:spPr>
          <a:xfrm>
            <a:off x="11289392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cxnSp>
        <p:nvCxnSpPr>
          <p:cNvPr id="258" name="PB">
            <a:extLst>
              <a:ext uri="{FF2B5EF4-FFF2-40B4-BE49-F238E27FC236}">
                <a16:creationId xmlns:a16="http://schemas.microsoft.com/office/drawing/2014/main" id="{158B039E-16C7-F901-40C3-14CCA712E93F}"/>
              </a:ext>
            </a:extLst>
          </p:cNvPr>
          <p:cNvCxnSpPr/>
          <p:nvPr/>
        </p:nvCxnSpPr>
        <p:spPr>
          <a:xfrm>
            <a:off x="-12700" y="6832600"/>
            <a:ext cx="12217400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PC">
            <a:extLst>
              <a:ext uri="{FF2B5EF4-FFF2-40B4-BE49-F238E27FC236}">
                <a16:creationId xmlns:a16="http://schemas.microsoft.com/office/drawing/2014/main" id="{2A69CDC0-DBB8-5F7C-04B0-B388B271FB08}"/>
              </a:ext>
            </a:extLst>
          </p:cNvPr>
          <p:cNvCxnSpPr/>
          <p:nvPr/>
        </p:nvCxnSpPr>
        <p:spPr>
          <a:xfrm>
            <a:off x="-12700" y="6832600"/>
            <a:ext cx="1767114" cy="0"/>
          </a:xfrm>
          <a:prstGeom prst="line">
            <a:avLst/>
          </a:prstGeom>
          <a:ln w="38100">
            <a:solidFill>
              <a:srgbClr val="32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研究内容与组织结构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 / 17</a:t>
            </a:r>
          </a:p>
        </p:txBody>
      </p:sp>
      <p:sp>
        <p:nvSpPr>
          <p:cNvPr id="231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DC96C2EE-BA04-D1B4-2F26-A1A620111A22}"/>
              </a:ext>
            </a:extLst>
          </p:cNvPr>
          <p:cNvSpPr txBox="1"/>
          <p:nvPr/>
        </p:nvSpPr>
        <p:spPr>
          <a:xfrm>
            <a:off x="0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 b="1">
                <a:solidFill>
                  <a:srgbClr val="F0B43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232" name="BeamerSlideCircle1_1">
            <a:hlinkClick r:id="rId3" action="ppaction://hlinksldjump"/>
            <a:extLst>
              <a:ext uri="{FF2B5EF4-FFF2-40B4-BE49-F238E27FC236}">
                <a16:creationId xmlns:a16="http://schemas.microsoft.com/office/drawing/2014/main" id="{51AEE0EB-C880-FFED-B438-6084B07F86CF}"/>
              </a:ext>
            </a:extLst>
          </p:cNvPr>
          <p:cNvSpPr/>
          <p:nvPr/>
        </p:nvSpPr>
        <p:spPr>
          <a:xfrm>
            <a:off x="7248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3" name="BeamerSlideCircle1_2">
            <a:hlinkClick r:id="rId4" action="ppaction://hlinksldjump"/>
            <a:extLst>
              <a:ext uri="{FF2B5EF4-FFF2-40B4-BE49-F238E27FC236}">
                <a16:creationId xmlns:a16="http://schemas.microsoft.com/office/drawing/2014/main" id="{9380714B-422E-B891-D819-EAF0416E6448}"/>
              </a:ext>
            </a:extLst>
          </p:cNvPr>
          <p:cNvSpPr/>
          <p:nvPr/>
        </p:nvSpPr>
        <p:spPr>
          <a:xfrm>
            <a:off x="8391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4" name="BeamerSlideCircle1_3">
            <a:hlinkClick r:id="rId5" action="ppaction://hlinksldjump"/>
            <a:extLst>
              <a:ext uri="{FF2B5EF4-FFF2-40B4-BE49-F238E27FC236}">
                <a16:creationId xmlns:a16="http://schemas.microsoft.com/office/drawing/2014/main" id="{C58C7805-B33F-8172-0CBE-AE939D40B37B}"/>
              </a:ext>
            </a:extLst>
          </p:cNvPr>
          <p:cNvSpPr/>
          <p:nvPr/>
        </p:nvSpPr>
        <p:spPr>
          <a:xfrm>
            <a:off x="942612" y="192405"/>
            <a:ext cx="85090" cy="85090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5" name="HeaderSeparator1">
            <a:extLst>
              <a:ext uri="{FF2B5EF4-FFF2-40B4-BE49-F238E27FC236}">
                <a16:creationId xmlns:a16="http://schemas.microsoft.com/office/drawing/2014/main" id="{55DF550B-781A-C1F7-60AB-7F4C4909AFD3}"/>
              </a:ext>
            </a:extLst>
          </p:cNvPr>
          <p:cNvSpPr txBox="1"/>
          <p:nvPr/>
        </p:nvSpPr>
        <p:spPr>
          <a:xfrm>
            <a:off x="1614714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6" name="HeaderSectionName2">
            <a:hlinkClick r:id="rId6" action="ppaction://hlinksldjump"/>
            <a:extLst>
              <a:ext uri="{FF2B5EF4-FFF2-40B4-BE49-F238E27FC236}">
                <a16:creationId xmlns:a16="http://schemas.microsoft.com/office/drawing/2014/main" id="{6CEED1D9-D890-C66C-3387-102F280FD9CE}"/>
              </a:ext>
            </a:extLst>
          </p:cNvPr>
          <p:cNvSpPr txBox="1"/>
          <p:nvPr/>
        </p:nvSpPr>
        <p:spPr>
          <a:xfrm>
            <a:off x="1741714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7" name="BeamerSlideCircle2_1">
            <a:hlinkClick r:id="rId6" action="ppaction://hlinksldjump"/>
            <a:extLst>
              <a:ext uri="{FF2B5EF4-FFF2-40B4-BE49-F238E27FC236}">
                <a16:creationId xmlns:a16="http://schemas.microsoft.com/office/drawing/2014/main" id="{37592E4F-439E-7209-1D5A-4884D88CE18F}"/>
              </a:ext>
            </a:extLst>
          </p:cNvPr>
          <p:cNvSpPr/>
          <p:nvPr/>
        </p:nvSpPr>
        <p:spPr>
          <a:xfrm>
            <a:off x="2523671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8" name="BeamerSlideCircle2_2">
            <a:hlinkClick r:id="rId7" action="ppaction://hlinksldjump"/>
            <a:extLst>
              <a:ext uri="{FF2B5EF4-FFF2-40B4-BE49-F238E27FC236}">
                <a16:creationId xmlns:a16="http://schemas.microsoft.com/office/drawing/2014/main" id="{9FADCCAE-2143-121B-10A0-2D73E6F27907}"/>
              </a:ext>
            </a:extLst>
          </p:cNvPr>
          <p:cNvSpPr/>
          <p:nvPr/>
        </p:nvSpPr>
        <p:spPr>
          <a:xfrm>
            <a:off x="2637971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9" name="HeaderSeparator2">
            <a:extLst>
              <a:ext uri="{FF2B5EF4-FFF2-40B4-BE49-F238E27FC236}">
                <a16:creationId xmlns:a16="http://schemas.microsoft.com/office/drawing/2014/main" id="{BB18CDE3-1FD2-9E15-2E86-2488B29C44BA}"/>
              </a:ext>
            </a:extLst>
          </p:cNvPr>
          <p:cNvSpPr txBox="1"/>
          <p:nvPr/>
        </p:nvSpPr>
        <p:spPr>
          <a:xfrm>
            <a:off x="3356428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0" name="HeaderSectionName3">
            <a:hlinkClick r:id="rId8" action="ppaction://hlinksldjump"/>
            <a:extLst>
              <a:ext uri="{FF2B5EF4-FFF2-40B4-BE49-F238E27FC236}">
                <a16:creationId xmlns:a16="http://schemas.microsoft.com/office/drawing/2014/main" id="{37BE4B2E-1035-C55F-B448-F62E68BAFAB7}"/>
              </a:ext>
            </a:extLst>
          </p:cNvPr>
          <p:cNvSpPr txBox="1"/>
          <p:nvPr/>
        </p:nvSpPr>
        <p:spPr>
          <a:xfrm>
            <a:off x="3483428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1" name="BeamerSlideCircle3_1">
            <a:hlinkClick r:id="rId8" action="ppaction://hlinksldjump"/>
            <a:extLst>
              <a:ext uri="{FF2B5EF4-FFF2-40B4-BE49-F238E27FC236}">
                <a16:creationId xmlns:a16="http://schemas.microsoft.com/office/drawing/2014/main" id="{FD2330DA-0C42-2313-6C96-DB4BEF92971B}"/>
              </a:ext>
            </a:extLst>
          </p:cNvPr>
          <p:cNvSpPr/>
          <p:nvPr/>
        </p:nvSpPr>
        <p:spPr>
          <a:xfrm>
            <a:off x="4265385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2" name="BeamerSlideCircle3_2">
            <a:hlinkClick r:id="rId9" action="ppaction://hlinksldjump"/>
            <a:extLst>
              <a:ext uri="{FF2B5EF4-FFF2-40B4-BE49-F238E27FC236}">
                <a16:creationId xmlns:a16="http://schemas.microsoft.com/office/drawing/2014/main" id="{7E6A843F-F464-DA55-6402-6E623185126B}"/>
              </a:ext>
            </a:extLst>
          </p:cNvPr>
          <p:cNvSpPr/>
          <p:nvPr/>
        </p:nvSpPr>
        <p:spPr>
          <a:xfrm>
            <a:off x="4379685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3" name="HeaderSeparator3">
            <a:extLst>
              <a:ext uri="{FF2B5EF4-FFF2-40B4-BE49-F238E27FC236}">
                <a16:creationId xmlns:a16="http://schemas.microsoft.com/office/drawing/2014/main" id="{D4E3E587-BF04-6329-0A93-2549BC005C09}"/>
              </a:ext>
            </a:extLst>
          </p:cNvPr>
          <p:cNvSpPr txBox="1"/>
          <p:nvPr/>
        </p:nvSpPr>
        <p:spPr>
          <a:xfrm>
            <a:off x="5098143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4" name="HeaderSectionName4">
            <a:hlinkClick r:id="rId10" action="ppaction://hlinksldjump"/>
            <a:extLst>
              <a:ext uri="{FF2B5EF4-FFF2-40B4-BE49-F238E27FC236}">
                <a16:creationId xmlns:a16="http://schemas.microsoft.com/office/drawing/2014/main" id="{39062AE9-4A98-2768-1FE1-C4E333767093}"/>
              </a:ext>
            </a:extLst>
          </p:cNvPr>
          <p:cNvSpPr txBox="1"/>
          <p:nvPr/>
        </p:nvSpPr>
        <p:spPr>
          <a:xfrm>
            <a:off x="5225143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" name="BeamerSlideCircle4_1">
            <a:hlinkClick r:id="rId10" action="ppaction://hlinksldjump"/>
            <a:extLst>
              <a:ext uri="{FF2B5EF4-FFF2-40B4-BE49-F238E27FC236}">
                <a16:creationId xmlns:a16="http://schemas.microsoft.com/office/drawing/2014/main" id="{D5558BC7-B754-D0E0-DD72-B805B5120D79}"/>
              </a:ext>
            </a:extLst>
          </p:cNvPr>
          <p:cNvSpPr/>
          <p:nvPr/>
        </p:nvSpPr>
        <p:spPr>
          <a:xfrm>
            <a:off x="6007100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6" name="BeamerSlideCircle4_2">
            <a:hlinkClick r:id="rId11" action="ppaction://hlinksldjump"/>
            <a:extLst>
              <a:ext uri="{FF2B5EF4-FFF2-40B4-BE49-F238E27FC236}">
                <a16:creationId xmlns:a16="http://schemas.microsoft.com/office/drawing/2014/main" id="{7C330FDB-F5B3-EFD1-5A08-A541BD6A3032}"/>
              </a:ext>
            </a:extLst>
          </p:cNvPr>
          <p:cNvSpPr/>
          <p:nvPr/>
        </p:nvSpPr>
        <p:spPr>
          <a:xfrm>
            <a:off x="6121400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7" name="HeaderSeparator4">
            <a:extLst>
              <a:ext uri="{FF2B5EF4-FFF2-40B4-BE49-F238E27FC236}">
                <a16:creationId xmlns:a16="http://schemas.microsoft.com/office/drawing/2014/main" id="{1304C71D-E6E0-ACB1-97C7-252C8868F6BD}"/>
              </a:ext>
            </a:extLst>
          </p:cNvPr>
          <p:cNvSpPr txBox="1"/>
          <p:nvPr/>
        </p:nvSpPr>
        <p:spPr>
          <a:xfrm>
            <a:off x="6839857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8" name="HeaderSectionName5">
            <a:hlinkClick r:id="rId12" action="ppaction://hlinksldjump"/>
            <a:extLst>
              <a:ext uri="{FF2B5EF4-FFF2-40B4-BE49-F238E27FC236}">
                <a16:creationId xmlns:a16="http://schemas.microsoft.com/office/drawing/2014/main" id="{C67DB6E5-6B28-6E29-61FF-D8D680DD1701}"/>
              </a:ext>
            </a:extLst>
          </p:cNvPr>
          <p:cNvSpPr txBox="1"/>
          <p:nvPr/>
        </p:nvSpPr>
        <p:spPr>
          <a:xfrm>
            <a:off x="6966857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9" name="BeamerSlideCircle5_1">
            <a:hlinkClick r:id="rId12" action="ppaction://hlinksldjump"/>
            <a:extLst>
              <a:ext uri="{FF2B5EF4-FFF2-40B4-BE49-F238E27FC236}">
                <a16:creationId xmlns:a16="http://schemas.microsoft.com/office/drawing/2014/main" id="{7AB568C4-38E5-24EF-8AB3-AAE98F6CC127}"/>
              </a:ext>
            </a:extLst>
          </p:cNvPr>
          <p:cNvSpPr/>
          <p:nvPr/>
        </p:nvSpPr>
        <p:spPr>
          <a:xfrm>
            <a:off x="7748814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0" name="BeamerSlideCircle5_2">
            <a:hlinkClick r:id="rId13" action="ppaction://hlinksldjump"/>
            <a:extLst>
              <a:ext uri="{FF2B5EF4-FFF2-40B4-BE49-F238E27FC236}">
                <a16:creationId xmlns:a16="http://schemas.microsoft.com/office/drawing/2014/main" id="{C28DBEE9-3920-3767-49A2-65901EADDB29}"/>
              </a:ext>
            </a:extLst>
          </p:cNvPr>
          <p:cNvSpPr/>
          <p:nvPr/>
        </p:nvSpPr>
        <p:spPr>
          <a:xfrm>
            <a:off x="7863114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1" name="HeaderSeparator5">
            <a:extLst>
              <a:ext uri="{FF2B5EF4-FFF2-40B4-BE49-F238E27FC236}">
                <a16:creationId xmlns:a16="http://schemas.microsoft.com/office/drawing/2014/main" id="{FF6CACF7-338E-E0D2-1B7B-87DE5404B263}"/>
              </a:ext>
            </a:extLst>
          </p:cNvPr>
          <p:cNvSpPr txBox="1"/>
          <p:nvPr/>
        </p:nvSpPr>
        <p:spPr>
          <a:xfrm>
            <a:off x="8581571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2" name="HeaderSectionName6">
            <a:hlinkClick r:id="rId14" action="ppaction://hlinksldjump"/>
            <a:extLst>
              <a:ext uri="{FF2B5EF4-FFF2-40B4-BE49-F238E27FC236}">
                <a16:creationId xmlns:a16="http://schemas.microsoft.com/office/drawing/2014/main" id="{DF7AE312-F279-87BC-72F5-5F560D920D8C}"/>
              </a:ext>
            </a:extLst>
          </p:cNvPr>
          <p:cNvSpPr txBox="1"/>
          <p:nvPr/>
        </p:nvSpPr>
        <p:spPr>
          <a:xfrm>
            <a:off x="8708571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253" name="BeamerSlideCircle6_1">
            <a:hlinkClick r:id="rId14" action="ppaction://hlinksldjump"/>
            <a:extLst>
              <a:ext uri="{FF2B5EF4-FFF2-40B4-BE49-F238E27FC236}">
                <a16:creationId xmlns:a16="http://schemas.microsoft.com/office/drawing/2014/main" id="{6F7FBD77-8172-FF42-17BC-129F3AE682CF}"/>
              </a:ext>
            </a:extLst>
          </p:cNvPr>
          <p:cNvSpPr/>
          <p:nvPr/>
        </p:nvSpPr>
        <p:spPr>
          <a:xfrm>
            <a:off x="9490528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4" name="BeamerSlideCircle6_2">
            <a:hlinkClick r:id="rId15" action="ppaction://hlinksldjump"/>
            <a:extLst>
              <a:ext uri="{FF2B5EF4-FFF2-40B4-BE49-F238E27FC236}">
                <a16:creationId xmlns:a16="http://schemas.microsoft.com/office/drawing/2014/main" id="{B5942532-EB74-7579-B4FA-F7023AB03F04}"/>
              </a:ext>
            </a:extLst>
          </p:cNvPr>
          <p:cNvSpPr/>
          <p:nvPr/>
        </p:nvSpPr>
        <p:spPr>
          <a:xfrm>
            <a:off x="9604828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5" name="HeaderSeparator6">
            <a:extLst>
              <a:ext uri="{FF2B5EF4-FFF2-40B4-BE49-F238E27FC236}">
                <a16:creationId xmlns:a16="http://schemas.microsoft.com/office/drawing/2014/main" id="{0AF35B4E-9305-07AB-B48A-98F31A0558D4}"/>
              </a:ext>
            </a:extLst>
          </p:cNvPr>
          <p:cNvSpPr txBox="1"/>
          <p:nvPr/>
        </p:nvSpPr>
        <p:spPr>
          <a:xfrm>
            <a:off x="10323285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6" name="HeaderSectionName7">
            <a:hlinkClick r:id="rId16" action="ppaction://hlinksldjump"/>
            <a:extLst>
              <a:ext uri="{FF2B5EF4-FFF2-40B4-BE49-F238E27FC236}">
                <a16:creationId xmlns:a16="http://schemas.microsoft.com/office/drawing/2014/main" id="{0C65532A-FA99-0C20-E494-17499D7F42A9}"/>
              </a:ext>
            </a:extLst>
          </p:cNvPr>
          <p:cNvSpPr txBox="1"/>
          <p:nvPr/>
        </p:nvSpPr>
        <p:spPr>
          <a:xfrm>
            <a:off x="10450285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257" name="BeamerSlideCircle7_1">
            <a:hlinkClick r:id="rId16" action="ppaction://hlinksldjump"/>
            <a:extLst>
              <a:ext uri="{FF2B5EF4-FFF2-40B4-BE49-F238E27FC236}">
                <a16:creationId xmlns:a16="http://schemas.microsoft.com/office/drawing/2014/main" id="{0E7D89A5-27B9-C9D6-858F-BF530AE736A4}"/>
              </a:ext>
            </a:extLst>
          </p:cNvPr>
          <p:cNvSpPr/>
          <p:nvPr/>
        </p:nvSpPr>
        <p:spPr>
          <a:xfrm>
            <a:off x="11289392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cxnSp>
        <p:nvCxnSpPr>
          <p:cNvPr id="258" name="PB">
            <a:extLst>
              <a:ext uri="{FF2B5EF4-FFF2-40B4-BE49-F238E27FC236}">
                <a16:creationId xmlns:a16="http://schemas.microsoft.com/office/drawing/2014/main" id="{C78716B5-41DA-CC05-6B0F-B24AEFF29700}"/>
              </a:ext>
            </a:extLst>
          </p:cNvPr>
          <p:cNvCxnSpPr/>
          <p:nvPr/>
        </p:nvCxnSpPr>
        <p:spPr>
          <a:xfrm>
            <a:off x="-12700" y="6832600"/>
            <a:ext cx="12217400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PC">
            <a:extLst>
              <a:ext uri="{FF2B5EF4-FFF2-40B4-BE49-F238E27FC236}">
                <a16:creationId xmlns:a16="http://schemas.microsoft.com/office/drawing/2014/main" id="{FDD1B6F0-4AF7-AC16-89A4-C86415EABA20}"/>
              </a:ext>
            </a:extLst>
          </p:cNvPr>
          <p:cNvCxnSpPr/>
          <p:nvPr/>
        </p:nvCxnSpPr>
        <p:spPr>
          <a:xfrm>
            <a:off x="-12700" y="6832600"/>
            <a:ext cx="2637971" cy="0"/>
          </a:xfrm>
          <a:prstGeom prst="line">
            <a:avLst/>
          </a:prstGeom>
          <a:ln w="38100">
            <a:solidFill>
              <a:srgbClr val="32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</a:t>
            </a:r>
            <a:r>
              <a:rPr lang="en-US" altLang="zh-CN"/>
              <a:t> 1 </a:t>
            </a:r>
            <a:r>
              <a:rPr lang="zh-CN" altLang="en-US"/>
              <a:t>核心思想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 / 17</a:t>
            </a:r>
          </a:p>
        </p:txBody>
      </p:sp>
      <p:sp>
        <p:nvSpPr>
          <p:cNvPr id="231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28B3CE8A-E558-106F-8BBB-5AF7B420486E}"/>
              </a:ext>
            </a:extLst>
          </p:cNvPr>
          <p:cNvSpPr txBox="1"/>
          <p:nvPr/>
        </p:nvSpPr>
        <p:spPr>
          <a:xfrm>
            <a:off x="0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232" name="BeamerSlideCircle1_1">
            <a:hlinkClick r:id="rId3" action="ppaction://hlinksldjump"/>
            <a:extLst>
              <a:ext uri="{FF2B5EF4-FFF2-40B4-BE49-F238E27FC236}">
                <a16:creationId xmlns:a16="http://schemas.microsoft.com/office/drawing/2014/main" id="{E2B537E2-B861-4117-D819-486697F7AF2E}"/>
              </a:ext>
            </a:extLst>
          </p:cNvPr>
          <p:cNvSpPr/>
          <p:nvPr/>
        </p:nvSpPr>
        <p:spPr>
          <a:xfrm>
            <a:off x="7248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3" name="BeamerSlideCircle1_2">
            <a:hlinkClick r:id="rId4" action="ppaction://hlinksldjump"/>
            <a:extLst>
              <a:ext uri="{FF2B5EF4-FFF2-40B4-BE49-F238E27FC236}">
                <a16:creationId xmlns:a16="http://schemas.microsoft.com/office/drawing/2014/main" id="{CDB1F737-2851-3686-3FEC-6A5647632CB3}"/>
              </a:ext>
            </a:extLst>
          </p:cNvPr>
          <p:cNvSpPr/>
          <p:nvPr/>
        </p:nvSpPr>
        <p:spPr>
          <a:xfrm>
            <a:off x="8391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4" name="BeamerSlideCircle1_3">
            <a:hlinkClick r:id="rId5" action="ppaction://hlinksldjump"/>
            <a:extLst>
              <a:ext uri="{FF2B5EF4-FFF2-40B4-BE49-F238E27FC236}">
                <a16:creationId xmlns:a16="http://schemas.microsoft.com/office/drawing/2014/main" id="{67FDA5B0-B9BB-E4BC-9938-E89F0D0B23D0}"/>
              </a:ext>
            </a:extLst>
          </p:cNvPr>
          <p:cNvSpPr/>
          <p:nvPr/>
        </p:nvSpPr>
        <p:spPr>
          <a:xfrm>
            <a:off x="9534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5" name="HeaderSeparator1">
            <a:extLst>
              <a:ext uri="{FF2B5EF4-FFF2-40B4-BE49-F238E27FC236}">
                <a16:creationId xmlns:a16="http://schemas.microsoft.com/office/drawing/2014/main" id="{060CD1C1-CAC8-D0A7-A68A-DB4C8C7F4559}"/>
              </a:ext>
            </a:extLst>
          </p:cNvPr>
          <p:cNvSpPr txBox="1"/>
          <p:nvPr/>
        </p:nvSpPr>
        <p:spPr>
          <a:xfrm>
            <a:off x="1614714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6" name="HeaderSectionName2">
            <a:hlinkClick r:id="rId6" action="ppaction://hlinksldjump"/>
            <a:extLst>
              <a:ext uri="{FF2B5EF4-FFF2-40B4-BE49-F238E27FC236}">
                <a16:creationId xmlns:a16="http://schemas.microsoft.com/office/drawing/2014/main" id="{B0B05E72-1037-29F8-62B2-AD4329371387}"/>
              </a:ext>
            </a:extLst>
          </p:cNvPr>
          <p:cNvSpPr txBox="1"/>
          <p:nvPr/>
        </p:nvSpPr>
        <p:spPr>
          <a:xfrm>
            <a:off x="1741714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 b="1">
                <a:solidFill>
                  <a:srgbClr val="F0B43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 b="1">
                <a:solidFill>
                  <a:srgbClr val="F0B43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kumimoji="1" lang="zh-CN" altLang="en-US" sz="900" b="1">
              <a:solidFill>
                <a:srgbClr val="F0B43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7" name="BeamerSlideCircle2_1">
            <a:hlinkClick r:id="rId6" action="ppaction://hlinksldjump"/>
            <a:extLst>
              <a:ext uri="{FF2B5EF4-FFF2-40B4-BE49-F238E27FC236}">
                <a16:creationId xmlns:a16="http://schemas.microsoft.com/office/drawing/2014/main" id="{CC4E1D74-7252-1AEC-3C9D-2A0A609B2B17}"/>
              </a:ext>
            </a:extLst>
          </p:cNvPr>
          <p:cNvSpPr/>
          <p:nvPr/>
        </p:nvSpPr>
        <p:spPr>
          <a:xfrm>
            <a:off x="2512876" y="192405"/>
            <a:ext cx="85090" cy="85090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8" name="BeamerSlideCircle2_2">
            <a:hlinkClick r:id="rId7" action="ppaction://hlinksldjump"/>
            <a:extLst>
              <a:ext uri="{FF2B5EF4-FFF2-40B4-BE49-F238E27FC236}">
                <a16:creationId xmlns:a16="http://schemas.microsoft.com/office/drawing/2014/main" id="{42C60B7E-F788-C1D3-7D77-D532E228EC31}"/>
              </a:ext>
            </a:extLst>
          </p:cNvPr>
          <p:cNvSpPr/>
          <p:nvPr/>
        </p:nvSpPr>
        <p:spPr>
          <a:xfrm>
            <a:off x="2637971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9" name="HeaderSeparator2">
            <a:extLst>
              <a:ext uri="{FF2B5EF4-FFF2-40B4-BE49-F238E27FC236}">
                <a16:creationId xmlns:a16="http://schemas.microsoft.com/office/drawing/2014/main" id="{E04A3278-3509-B644-60A2-3749D447E15C}"/>
              </a:ext>
            </a:extLst>
          </p:cNvPr>
          <p:cNvSpPr txBox="1"/>
          <p:nvPr/>
        </p:nvSpPr>
        <p:spPr>
          <a:xfrm>
            <a:off x="3356428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0" name="HeaderSectionName3">
            <a:hlinkClick r:id="rId8" action="ppaction://hlinksldjump"/>
            <a:extLst>
              <a:ext uri="{FF2B5EF4-FFF2-40B4-BE49-F238E27FC236}">
                <a16:creationId xmlns:a16="http://schemas.microsoft.com/office/drawing/2014/main" id="{29949D84-D937-5BD4-7314-E9524328FB35}"/>
              </a:ext>
            </a:extLst>
          </p:cNvPr>
          <p:cNvSpPr txBox="1"/>
          <p:nvPr/>
        </p:nvSpPr>
        <p:spPr>
          <a:xfrm>
            <a:off x="3483428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1" name="BeamerSlideCircle3_1">
            <a:hlinkClick r:id="rId8" action="ppaction://hlinksldjump"/>
            <a:extLst>
              <a:ext uri="{FF2B5EF4-FFF2-40B4-BE49-F238E27FC236}">
                <a16:creationId xmlns:a16="http://schemas.microsoft.com/office/drawing/2014/main" id="{A9E48305-7B21-B594-B793-4F032BDBFF65}"/>
              </a:ext>
            </a:extLst>
          </p:cNvPr>
          <p:cNvSpPr/>
          <p:nvPr/>
        </p:nvSpPr>
        <p:spPr>
          <a:xfrm>
            <a:off x="4265385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2" name="BeamerSlideCircle3_2">
            <a:hlinkClick r:id="rId9" action="ppaction://hlinksldjump"/>
            <a:extLst>
              <a:ext uri="{FF2B5EF4-FFF2-40B4-BE49-F238E27FC236}">
                <a16:creationId xmlns:a16="http://schemas.microsoft.com/office/drawing/2014/main" id="{85D5FAA7-75E5-8DA6-FFC7-C98F6D12018B}"/>
              </a:ext>
            </a:extLst>
          </p:cNvPr>
          <p:cNvSpPr/>
          <p:nvPr/>
        </p:nvSpPr>
        <p:spPr>
          <a:xfrm>
            <a:off x="4379685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3" name="HeaderSeparator3">
            <a:extLst>
              <a:ext uri="{FF2B5EF4-FFF2-40B4-BE49-F238E27FC236}">
                <a16:creationId xmlns:a16="http://schemas.microsoft.com/office/drawing/2014/main" id="{1FB9170F-A93A-7DB1-024A-59B3F71C739C}"/>
              </a:ext>
            </a:extLst>
          </p:cNvPr>
          <p:cNvSpPr txBox="1"/>
          <p:nvPr/>
        </p:nvSpPr>
        <p:spPr>
          <a:xfrm>
            <a:off x="5098143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4" name="HeaderSectionName4">
            <a:hlinkClick r:id="rId10" action="ppaction://hlinksldjump"/>
            <a:extLst>
              <a:ext uri="{FF2B5EF4-FFF2-40B4-BE49-F238E27FC236}">
                <a16:creationId xmlns:a16="http://schemas.microsoft.com/office/drawing/2014/main" id="{9F31BC0C-2954-9719-058B-11EB5210DCB2}"/>
              </a:ext>
            </a:extLst>
          </p:cNvPr>
          <p:cNvSpPr txBox="1"/>
          <p:nvPr/>
        </p:nvSpPr>
        <p:spPr>
          <a:xfrm>
            <a:off x="5225143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" name="BeamerSlideCircle4_1">
            <a:hlinkClick r:id="rId10" action="ppaction://hlinksldjump"/>
            <a:extLst>
              <a:ext uri="{FF2B5EF4-FFF2-40B4-BE49-F238E27FC236}">
                <a16:creationId xmlns:a16="http://schemas.microsoft.com/office/drawing/2014/main" id="{C575A8F7-461B-06AB-5A5D-802ED4B723BD}"/>
              </a:ext>
            </a:extLst>
          </p:cNvPr>
          <p:cNvSpPr/>
          <p:nvPr/>
        </p:nvSpPr>
        <p:spPr>
          <a:xfrm>
            <a:off x="6007100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6" name="BeamerSlideCircle4_2">
            <a:hlinkClick r:id="rId11" action="ppaction://hlinksldjump"/>
            <a:extLst>
              <a:ext uri="{FF2B5EF4-FFF2-40B4-BE49-F238E27FC236}">
                <a16:creationId xmlns:a16="http://schemas.microsoft.com/office/drawing/2014/main" id="{5DA758A8-2C05-784B-7ABA-C2FF0DD30BE8}"/>
              </a:ext>
            </a:extLst>
          </p:cNvPr>
          <p:cNvSpPr/>
          <p:nvPr/>
        </p:nvSpPr>
        <p:spPr>
          <a:xfrm>
            <a:off x="6121400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7" name="HeaderSeparator4">
            <a:extLst>
              <a:ext uri="{FF2B5EF4-FFF2-40B4-BE49-F238E27FC236}">
                <a16:creationId xmlns:a16="http://schemas.microsoft.com/office/drawing/2014/main" id="{F13CC5D9-A4B1-AB9C-2C9B-5B9B43E08E5A}"/>
              </a:ext>
            </a:extLst>
          </p:cNvPr>
          <p:cNvSpPr txBox="1"/>
          <p:nvPr/>
        </p:nvSpPr>
        <p:spPr>
          <a:xfrm>
            <a:off x="6839857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8" name="HeaderSectionName5">
            <a:hlinkClick r:id="rId12" action="ppaction://hlinksldjump"/>
            <a:extLst>
              <a:ext uri="{FF2B5EF4-FFF2-40B4-BE49-F238E27FC236}">
                <a16:creationId xmlns:a16="http://schemas.microsoft.com/office/drawing/2014/main" id="{4FF3098E-130D-25F1-661C-27E4ECD9826F}"/>
              </a:ext>
            </a:extLst>
          </p:cNvPr>
          <p:cNvSpPr txBox="1"/>
          <p:nvPr/>
        </p:nvSpPr>
        <p:spPr>
          <a:xfrm>
            <a:off x="6966857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9" name="BeamerSlideCircle5_1">
            <a:hlinkClick r:id="rId12" action="ppaction://hlinksldjump"/>
            <a:extLst>
              <a:ext uri="{FF2B5EF4-FFF2-40B4-BE49-F238E27FC236}">
                <a16:creationId xmlns:a16="http://schemas.microsoft.com/office/drawing/2014/main" id="{41359A30-90F7-7C24-6F5F-B2953D23F9BB}"/>
              </a:ext>
            </a:extLst>
          </p:cNvPr>
          <p:cNvSpPr/>
          <p:nvPr/>
        </p:nvSpPr>
        <p:spPr>
          <a:xfrm>
            <a:off x="7748814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0" name="BeamerSlideCircle5_2">
            <a:hlinkClick r:id="rId13" action="ppaction://hlinksldjump"/>
            <a:extLst>
              <a:ext uri="{FF2B5EF4-FFF2-40B4-BE49-F238E27FC236}">
                <a16:creationId xmlns:a16="http://schemas.microsoft.com/office/drawing/2014/main" id="{2D588E48-D8FB-BDDE-FC7C-AF4C56F819B8}"/>
              </a:ext>
            </a:extLst>
          </p:cNvPr>
          <p:cNvSpPr/>
          <p:nvPr/>
        </p:nvSpPr>
        <p:spPr>
          <a:xfrm>
            <a:off x="7863114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1" name="HeaderSeparator5">
            <a:extLst>
              <a:ext uri="{FF2B5EF4-FFF2-40B4-BE49-F238E27FC236}">
                <a16:creationId xmlns:a16="http://schemas.microsoft.com/office/drawing/2014/main" id="{F086E1AF-2083-3968-7592-5A41401AC3F1}"/>
              </a:ext>
            </a:extLst>
          </p:cNvPr>
          <p:cNvSpPr txBox="1"/>
          <p:nvPr/>
        </p:nvSpPr>
        <p:spPr>
          <a:xfrm>
            <a:off x="8581571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2" name="HeaderSectionName6">
            <a:hlinkClick r:id="rId14" action="ppaction://hlinksldjump"/>
            <a:extLst>
              <a:ext uri="{FF2B5EF4-FFF2-40B4-BE49-F238E27FC236}">
                <a16:creationId xmlns:a16="http://schemas.microsoft.com/office/drawing/2014/main" id="{579BD455-2CF7-6078-2751-4C8AFB79EBCB}"/>
              </a:ext>
            </a:extLst>
          </p:cNvPr>
          <p:cNvSpPr txBox="1"/>
          <p:nvPr/>
        </p:nvSpPr>
        <p:spPr>
          <a:xfrm>
            <a:off x="8708571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253" name="BeamerSlideCircle6_1">
            <a:hlinkClick r:id="rId14" action="ppaction://hlinksldjump"/>
            <a:extLst>
              <a:ext uri="{FF2B5EF4-FFF2-40B4-BE49-F238E27FC236}">
                <a16:creationId xmlns:a16="http://schemas.microsoft.com/office/drawing/2014/main" id="{E3B94D50-71A2-AEA6-C135-4499BA1815AB}"/>
              </a:ext>
            </a:extLst>
          </p:cNvPr>
          <p:cNvSpPr/>
          <p:nvPr/>
        </p:nvSpPr>
        <p:spPr>
          <a:xfrm>
            <a:off x="9490528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4" name="BeamerSlideCircle6_2">
            <a:hlinkClick r:id="rId15" action="ppaction://hlinksldjump"/>
            <a:extLst>
              <a:ext uri="{FF2B5EF4-FFF2-40B4-BE49-F238E27FC236}">
                <a16:creationId xmlns:a16="http://schemas.microsoft.com/office/drawing/2014/main" id="{A2690B17-AFCD-7535-4008-329B8B6723A0}"/>
              </a:ext>
            </a:extLst>
          </p:cNvPr>
          <p:cNvSpPr/>
          <p:nvPr/>
        </p:nvSpPr>
        <p:spPr>
          <a:xfrm>
            <a:off x="9604828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5" name="HeaderSeparator6">
            <a:extLst>
              <a:ext uri="{FF2B5EF4-FFF2-40B4-BE49-F238E27FC236}">
                <a16:creationId xmlns:a16="http://schemas.microsoft.com/office/drawing/2014/main" id="{BD7EE2B4-1575-6367-96D7-3F829D32DCA4}"/>
              </a:ext>
            </a:extLst>
          </p:cNvPr>
          <p:cNvSpPr txBox="1"/>
          <p:nvPr/>
        </p:nvSpPr>
        <p:spPr>
          <a:xfrm>
            <a:off x="10323285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6" name="HeaderSectionName7">
            <a:hlinkClick r:id="rId16" action="ppaction://hlinksldjump"/>
            <a:extLst>
              <a:ext uri="{FF2B5EF4-FFF2-40B4-BE49-F238E27FC236}">
                <a16:creationId xmlns:a16="http://schemas.microsoft.com/office/drawing/2014/main" id="{EBD92B6A-EA33-68CE-120A-C4B4BAC3BAC5}"/>
              </a:ext>
            </a:extLst>
          </p:cNvPr>
          <p:cNvSpPr txBox="1"/>
          <p:nvPr/>
        </p:nvSpPr>
        <p:spPr>
          <a:xfrm>
            <a:off x="10450285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257" name="BeamerSlideCircle7_1">
            <a:hlinkClick r:id="rId16" action="ppaction://hlinksldjump"/>
            <a:extLst>
              <a:ext uri="{FF2B5EF4-FFF2-40B4-BE49-F238E27FC236}">
                <a16:creationId xmlns:a16="http://schemas.microsoft.com/office/drawing/2014/main" id="{17028BB0-D990-994E-0C3D-BCE062DE25CB}"/>
              </a:ext>
            </a:extLst>
          </p:cNvPr>
          <p:cNvSpPr/>
          <p:nvPr/>
        </p:nvSpPr>
        <p:spPr>
          <a:xfrm>
            <a:off x="11289392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cxnSp>
        <p:nvCxnSpPr>
          <p:cNvPr id="258" name="PB">
            <a:extLst>
              <a:ext uri="{FF2B5EF4-FFF2-40B4-BE49-F238E27FC236}">
                <a16:creationId xmlns:a16="http://schemas.microsoft.com/office/drawing/2014/main" id="{5D7A1F5A-5E28-99A6-6AA7-34CB35643C82}"/>
              </a:ext>
            </a:extLst>
          </p:cNvPr>
          <p:cNvCxnSpPr/>
          <p:nvPr/>
        </p:nvCxnSpPr>
        <p:spPr>
          <a:xfrm>
            <a:off x="-12700" y="6832600"/>
            <a:ext cx="12217400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PC">
            <a:extLst>
              <a:ext uri="{FF2B5EF4-FFF2-40B4-BE49-F238E27FC236}">
                <a16:creationId xmlns:a16="http://schemas.microsoft.com/office/drawing/2014/main" id="{9AA5BC9A-DC54-974A-B545-166E9C2088EB}"/>
              </a:ext>
            </a:extLst>
          </p:cNvPr>
          <p:cNvCxnSpPr/>
          <p:nvPr/>
        </p:nvCxnSpPr>
        <p:spPr>
          <a:xfrm>
            <a:off x="-12700" y="6832600"/>
            <a:ext cx="3508828" cy="0"/>
          </a:xfrm>
          <a:prstGeom prst="line">
            <a:avLst/>
          </a:prstGeom>
          <a:ln w="38100">
            <a:solidFill>
              <a:srgbClr val="32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 1 </a:t>
            </a:r>
            <a:r>
              <a:rPr lang="zh-CN" altLang="en-US">
                <a:sym typeface="+mn-ea"/>
              </a:rPr>
              <a:t>模型架构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 / 17</a:t>
            </a:r>
          </a:p>
        </p:txBody>
      </p:sp>
      <p:sp>
        <p:nvSpPr>
          <p:cNvPr id="231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0583E2CE-96BB-6435-4E06-5949458E73E0}"/>
              </a:ext>
            </a:extLst>
          </p:cNvPr>
          <p:cNvSpPr txBox="1"/>
          <p:nvPr/>
        </p:nvSpPr>
        <p:spPr>
          <a:xfrm>
            <a:off x="0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232" name="BeamerSlideCircle1_1">
            <a:hlinkClick r:id="rId3" action="ppaction://hlinksldjump"/>
            <a:extLst>
              <a:ext uri="{FF2B5EF4-FFF2-40B4-BE49-F238E27FC236}">
                <a16:creationId xmlns:a16="http://schemas.microsoft.com/office/drawing/2014/main" id="{AC6A1532-C5A2-4B4C-6FB5-B070C6906ECE}"/>
              </a:ext>
            </a:extLst>
          </p:cNvPr>
          <p:cNvSpPr/>
          <p:nvPr/>
        </p:nvSpPr>
        <p:spPr>
          <a:xfrm>
            <a:off x="7248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3" name="BeamerSlideCircle1_2">
            <a:hlinkClick r:id="rId4" action="ppaction://hlinksldjump"/>
            <a:extLst>
              <a:ext uri="{FF2B5EF4-FFF2-40B4-BE49-F238E27FC236}">
                <a16:creationId xmlns:a16="http://schemas.microsoft.com/office/drawing/2014/main" id="{2D4740CC-C289-252C-19BF-47EDAA6EA3FD}"/>
              </a:ext>
            </a:extLst>
          </p:cNvPr>
          <p:cNvSpPr/>
          <p:nvPr/>
        </p:nvSpPr>
        <p:spPr>
          <a:xfrm>
            <a:off x="8391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4" name="BeamerSlideCircle1_3">
            <a:hlinkClick r:id="rId5" action="ppaction://hlinksldjump"/>
            <a:extLst>
              <a:ext uri="{FF2B5EF4-FFF2-40B4-BE49-F238E27FC236}">
                <a16:creationId xmlns:a16="http://schemas.microsoft.com/office/drawing/2014/main" id="{7E5B7F1F-5895-78A8-0A5A-C9C3C32B1F09}"/>
              </a:ext>
            </a:extLst>
          </p:cNvPr>
          <p:cNvSpPr/>
          <p:nvPr/>
        </p:nvSpPr>
        <p:spPr>
          <a:xfrm>
            <a:off x="9534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5" name="HeaderSeparator1">
            <a:extLst>
              <a:ext uri="{FF2B5EF4-FFF2-40B4-BE49-F238E27FC236}">
                <a16:creationId xmlns:a16="http://schemas.microsoft.com/office/drawing/2014/main" id="{860DF1A8-59C3-5EC6-5D60-BF9D95D1EA50}"/>
              </a:ext>
            </a:extLst>
          </p:cNvPr>
          <p:cNvSpPr txBox="1"/>
          <p:nvPr/>
        </p:nvSpPr>
        <p:spPr>
          <a:xfrm>
            <a:off x="1614714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6" name="HeaderSectionName2">
            <a:hlinkClick r:id="rId6" action="ppaction://hlinksldjump"/>
            <a:extLst>
              <a:ext uri="{FF2B5EF4-FFF2-40B4-BE49-F238E27FC236}">
                <a16:creationId xmlns:a16="http://schemas.microsoft.com/office/drawing/2014/main" id="{CEF3B7AB-58A0-8ADC-C872-3F111180536C}"/>
              </a:ext>
            </a:extLst>
          </p:cNvPr>
          <p:cNvSpPr txBox="1"/>
          <p:nvPr/>
        </p:nvSpPr>
        <p:spPr>
          <a:xfrm>
            <a:off x="1741714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 b="1">
                <a:solidFill>
                  <a:srgbClr val="F0B43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 b="1">
                <a:solidFill>
                  <a:srgbClr val="F0B43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kumimoji="1" lang="zh-CN" altLang="en-US" sz="900" b="1">
              <a:solidFill>
                <a:srgbClr val="F0B43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7" name="BeamerSlideCircle2_1">
            <a:hlinkClick r:id="rId6" action="ppaction://hlinksldjump"/>
            <a:extLst>
              <a:ext uri="{FF2B5EF4-FFF2-40B4-BE49-F238E27FC236}">
                <a16:creationId xmlns:a16="http://schemas.microsoft.com/office/drawing/2014/main" id="{257A00D9-EA74-098D-50B4-CBC18780DBAC}"/>
              </a:ext>
            </a:extLst>
          </p:cNvPr>
          <p:cNvSpPr/>
          <p:nvPr/>
        </p:nvSpPr>
        <p:spPr>
          <a:xfrm>
            <a:off x="2523671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8" name="BeamerSlideCircle2_2">
            <a:hlinkClick r:id="rId7" action="ppaction://hlinksldjump"/>
            <a:extLst>
              <a:ext uri="{FF2B5EF4-FFF2-40B4-BE49-F238E27FC236}">
                <a16:creationId xmlns:a16="http://schemas.microsoft.com/office/drawing/2014/main" id="{550CAAF8-45CB-3685-E5AE-6BA976FEA7D6}"/>
              </a:ext>
            </a:extLst>
          </p:cNvPr>
          <p:cNvSpPr/>
          <p:nvPr/>
        </p:nvSpPr>
        <p:spPr>
          <a:xfrm>
            <a:off x="2627176" y="192405"/>
            <a:ext cx="85090" cy="85090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9" name="HeaderSeparator2">
            <a:extLst>
              <a:ext uri="{FF2B5EF4-FFF2-40B4-BE49-F238E27FC236}">
                <a16:creationId xmlns:a16="http://schemas.microsoft.com/office/drawing/2014/main" id="{59B26F8D-44E1-F100-985B-BC45BD090585}"/>
              </a:ext>
            </a:extLst>
          </p:cNvPr>
          <p:cNvSpPr txBox="1"/>
          <p:nvPr/>
        </p:nvSpPr>
        <p:spPr>
          <a:xfrm>
            <a:off x="3356428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0" name="HeaderSectionName3">
            <a:hlinkClick r:id="rId8" action="ppaction://hlinksldjump"/>
            <a:extLst>
              <a:ext uri="{FF2B5EF4-FFF2-40B4-BE49-F238E27FC236}">
                <a16:creationId xmlns:a16="http://schemas.microsoft.com/office/drawing/2014/main" id="{02E7D462-9D00-3BA5-8208-5DC3ACF394AD}"/>
              </a:ext>
            </a:extLst>
          </p:cNvPr>
          <p:cNvSpPr txBox="1"/>
          <p:nvPr/>
        </p:nvSpPr>
        <p:spPr>
          <a:xfrm>
            <a:off x="3483428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1" name="BeamerSlideCircle3_1">
            <a:hlinkClick r:id="rId8" action="ppaction://hlinksldjump"/>
            <a:extLst>
              <a:ext uri="{FF2B5EF4-FFF2-40B4-BE49-F238E27FC236}">
                <a16:creationId xmlns:a16="http://schemas.microsoft.com/office/drawing/2014/main" id="{C9C24D67-6600-F10D-0D06-3DBA91CD129D}"/>
              </a:ext>
            </a:extLst>
          </p:cNvPr>
          <p:cNvSpPr/>
          <p:nvPr/>
        </p:nvSpPr>
        <p:spPr>
          <a:xfrm>
            <a:off x="4265385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2" name="BeamerSlideCircle3_2">
            <a:hlinkClick r:id="rId9" action="ppaction://hlinksldjump"/>
            <a:extLst>
              <a:ext uri="{FF2B5EF4-FFF2-40B4-BE49-F238E27FC236}">
                <a16:creationId xmlns:a16="http://schemas.microsoft.com/office/drawing/2014/main" id="{6DDBBD67-C250-94C8-6C2E-0D026EAE2CB8}"/>
              </a:ext>
            </a:extLst>
          </p:cNvPr>
          <p:cNvSpPr/>
          <p:nvPr/>
        </p:nvSpPr>
        <p:spPr>
          <a:xfrm>
            <a:off x="4379685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3" name="HeaderSeparator3">
            <a:extLst>
              <a:ext uri="{FF2B5EF4-FFF2-40B4-BE49-F238E27FC236}">
                <a16:creationId xmlns:a16="http://schemas.microsoft.com/office/drawing/2014/main" id="{4C557B92-23F3-4EF6-391E-F7CA3947AA2C}"/>
              </a:ext>
            </a:extLst>
          </p:cNvPr>
          <p:cNvSpPr txBox="1"/>
          <p:nvPr/>
        </p:nvSpPr>
        <p:spPr>
          <a:xfrm>
            <a:off x="5098143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4" name="HeaderSectionName4">
            <a:hlinkClick r:id="rId10" action="ppaction://hlinksldjump"/>
            <a:extLst>
              <a:ext uri="{FF2B5EF4-FFF2-40B4-BE49-F238E27FC236}">
                <a16:creationId xmlns:a16="http://schemas.microsoft.com/office/drawing/2014/main" id="{5E169410-55E3-5431-CF62-6FA98BBE49A9}"/>
              </a:ext>
            </a:extLst>
          </p:cNvPr>
          <p:cNvSpPr txBox="1"/>
          <p:nvPr/>
        </p:nvSpPr>
        <p:spPr>
          <a:xfrm>
            <a:off x="5225143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" name="BeamerSlideCircle4_1">
            <a:hlinkClick r:id="rId10" action="ppaction://hlinksldjump"/>
            <a:extLst>
              <a:ext uri="{FF2B5EF4-FFF2-40B4-BE49-F238E27FC236}">
                <a16:creationId xmlns:a16="http://schemas.microsoft.com/office/drawing/2014/main" id="{F2F8E5F6-30E0-7172-9559-75420AA45ABE}"/>
              </a:ext>
            </a:extLst>
          </p:cNvPr>
          <p:cNvSpPr/>
          <p:nvPr/>
        </p:nvSpPr>
        <p:spPr>
          <a:xfrm>
            <a:off x="6007100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6" name="BeamerSlideCircle4_2">
            <a:hlinkClick r:id="rId11" action="ppaction://hlinksldjump"/>
            <a:extLst>
              <a:ext uri="{FF2B5EF4-FFF2-40B4-BE49-F238E27FC236}">
                <a16:creationId xmlns:a16="http://schemas.microsoft.com/office/drawing/2014/main" id="{803277CA-5888-CF69-1E0B-5A4AA03B1A46}"/>
              </a:ext>
            </a:extLst>
          </p:cNvPr>
          <p:cNvSpPr/>
          <p:nvPr/>
        </p:nvSpPr>
        <p:spPr>
          <a:xfrm>
            <a:off x="6121400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7" name="HeaderSeparator4">
            <a:extLst>
              <a:ext uri="{FF2B5EF4-FFF2-40B4-BE49-F238E27FC236}">
                <a16:creationId xmlns:a16="http://schemas.microsoft.com/office/drawing/2014/main" id="{A3A683AE-A355-7E0C-6296-A75CDD8B88A4}"/>
              </a:ext>
            </a:extLst>
          </p:cNvPr>
          <p:cNvSpPr txBox="1"/>
          <p:nvPr/>
        </p:nvSpPr>
        <p:spPr>
          <a:xfrm>
            <a:off x="6839857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8" name="HeaderSectionName5">
            <a:hlinkClick r:id="rId12" action="ppaction://hlinksldjump"/>
            <a:extLst>
              <a:ext uri="{FF2B5EF4-FFF2-40B4-BE49-F238E27FC236}">
                <a16:creationId xmlns:a16="http://schemas.microsoft.com/office/drawing/2014/main" id="{F9CCD3A9-130C-1C29-4B04-966FAD110E9B}"/>
              </a:ext>
            </a:extLst>
          </p:cNvPr>
          <p:cNvSpPr txBox="1"/>
          <p:nvPr/>
        </p:nvSpPr>
        <p:spPr>
          <a:xfrm>
            <a:off x="6966857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9" name="BeamerSlideCircle5_1">
            <a:hlinkClick r:id="rId12" action="ppaction://hlinksldjump"/>
            <a:extLst>
              <a:ext uri="{FF2B5EF4-FFF2-40B4-BE49-F238E27FC236}">
                <a16:creationId xmlns:a16="http://schemas.microsoft.com/office/drawing/2014/main" id="{65719D15-2ED5-82A7-7F08-EF74E65F56A3}"/>
              </a:ext>
            </a:extLst>
          </p:cNvPr>
          <p:cNvSpPr/>
          <p:nvPr/>
        </p:nvSpPr>
        <p:spPr>
          <a:xfrm>
            <a:off x="7748814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0" name="BeamerSlideCircle5_2">
            <a:hlinkClick r:id="rId13" action="ppaction://hlinksldjump"/>
            <a:extLst>
              <a:ext uri="{FF2B5EF4-FFF2-40B4-BE49-F238E27FC236}">
                <a16:creationId xmlns:a16="http://schemas.microsoft.com/office/drawing/2014/main" id="{A045387F-BFFE-A32C-6BAD-36345A83184C}"/>
              </a:ext>
            </a:extLst>
          </p:cNvPr>
          <p:cNvSpPr/>
          <p:nvPr/>
        </p:nvSpPr>
        <p:spPr>
          <a:xfrm>
            <a:off x="7863114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1" name="HeaderSeparator5">
            <a:extLst>
              <a:ext uri="{FF2B5EF4-FFF2-40B4-BE49-F238E27FC236}">
                <a16:creationId xmlns:a16="http://schemas.microsoft.com/office/drawing/2014/main" id="{422D93CB-CB7D-DFF7-88F2-FA3485EA447F}"/>
              </a:ext>
            </a:extLst>
          </p:cNvPr>
          <p:cNvSpPr txBox="1"/>
          <p:nvPr/>
        </p:nvSpPr>
        <p:spPr>
          <a:xfrm>
            <a:off x="8581571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2" name="HeaderSectionName6">
            <a:hlinkClick r:id="rId14" action="ppaction://hlinksldjump"/>
            <a:extLst>
              <a:ext uri="{FF2B5EF4-FFF2-40B4-BE49-F238E27FC236}">
                <a16:creationId xmlns:a16="http://schemas.microsoft.com/office/drawing/2014/main" id="{EF68E911-9D54-3CF0-7DA0-E01131957AA8}"/>
              </a:ext>
            </a:extLst>
          </p:cNvPr>
          <p:cNvSpPr txBox="1"/>
          <p:nvPr/>
        </p:nvSpPr>
        <p:spPr>
          <a:xfrm>
            <a:off x="8708571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253" name="BeamerSlideCircle6_1">
            <a:hlinkClick r:id="rId14" action="ppaction://hlinksldjump"/>
            <a:extLst>
              <a:ext uri="{FF2B5EF4-FFF2-40B4-BE49-F238E27FC236}">
                <a16:creationId xmlns:a16="http://schemas.microsoft.com/office/drawing/2014/main" id="{09F62F76-ACFC-23F4-1F12-620E75415993}"/>
              </a:ext>
            </a:extLst>
          </p:cNvPr>
          <p:cNvSpPr/>
          <p:nvPr/>
        </p:nvSpPr>
        <p:spPr>
          <a:xfrm>
            <a:off x="9490528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4" name="BeamerSlideCircle6_2">
            <a:hlinkClick r:id="rId15" action="ppaction://hlinksldjump"/>
            <a:extLst>
              <a:ext uri="{FF2B5EF4-FFF2-40B4-BE49-F238E27FC236}">
                <a16:creationId xmlns:a16="http://schemas.microsoft.com/office/drawing/2014/main" id="{3FF55A90-BD45-8CA7-4577-616273E58B8F}"/>
              </a:ext>
            </a:extLst>
          </p:cNvPr>
          <p:cNvSpPr/>
          <p:nvPr/>
        </p:nvSpPr>
        <p:spPr>
          <a:xfrm>
            <a:off x="9604828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5" name="HeaderSeparator6">
            <a:extLst>
              <a:ext uri="{FF2B5EF4-FFF2-40B4-BE49-F238E27FC236}">
                <a16:creationId xmlns:a16="http://schemas.microsoft.com/office/drawing/2014/main" id="{8638AA35-CDCE-9586-0EDE-C09490198452}"/>
              </a:ext>
            </a:extLst>
          </p:cNvPr>
          <p:cNvSpPr txBox="1"/>
          <p:nvPr/>
        </p:nvSpPr>
        <p:spPr>
          <a:xfrm>
            <a:off x="10323285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6" name="HeaderSectionName7">
            <a:hlinkClick r:id="rId16" action="ppaction://hlinksldjump"/>
            <a:extLst>
              <a:ext uri="{FF2B5EF4-FFF2-40B4-BE49-F238E27FC236}">
                <a16:creationId xmlns:a16="http://schemas.microsoft.com/office/drawing/2014/main" id="{81CAE91C-418E-D693-691A-3B109465C4C3}"/>
              </a:ext>
            </a:extLst>
          </p:cNvPr>
          <p:cNvSpPr txBox="1"/>
          <p:nvPr/>
        </p:nvSpPr>
        <p:spPr>
          <a:xfrm>
            <a:off x="10450285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257" name="BeamerSlideCircle7_1">
            <a:hlinkClick r:id="rId16" action="ppaction://hlinksldjump"/>
            <a:extLst>
              <a:ext uri="{FF2B5EF4-FFF2-40B4-BE49-F238E27FC236}">
                <a16:creationId xmlns:a16="http://schemas.microsoft.com/office/drawing/2014/main" id="{BFE854BE-0F62-6EA0-71DE-8844D4864DFC}"/>
              </a:ext>
            </a:extLst>
          </p:cNvPr>
          <p:cNvSpPr/>
          <p:nvPr/>
        </p:nvSpPr>
        <p:spPr>
          <a:xfrm>
            <a:off x="11289392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cxnSp>
        <p:nvCxnSpPr>
          <p:cNvPr id="258" name="PB">
            <a:extLst>
              <a:ext uri="{FF2B5EF4-FFF2-40B4-BE49-F238E27FC236}">
                <a16:creationId xmlns:a16="http://schemas.microsoft.com/office/drawing/2014/main" id="{FE8ABA9B-3CE2-5F3D-B022-80F3082F9C68}"/>
              </a:ext>
            </a:extLst>
          </p:cNvPr>
          <p:cNvCxnSpPr/>
          <p:nvPr/>
        </p:nvCxnSpPr>
        <p:spPr>
          <a:xfrm>
            <a:off x="-12700" y="6832600"/>
            <a:ext cx="12217400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PC">
            <a:extLst>
              <a:ext uri="{FF2B5EF4-FFF2-40B4-BE49-F238E27FC236}">
                <a16:creationId xmlns:a16="http://schemas.microsoft.com/office/drawing/2014/main" id="{05130F41-587D-748B-C8B5-E781DF7F5DD5}"/>
              </a:ext>
            </a:extLst>
          </p:cNvPr>
          <p:cNvCxnSpPr/>
          <p:nvPr/>
        </p:nvCxnSpPr>
        <p:spPr>
          <a:xfrm>
            <a:off x="-12700" y="6832600"/>
            <a:ext cx="4379686" cy="0"/>
          </a:xfrm>
          <a:prstGeom prst="line">
            <a:avLst/>
          </a:prstGeom>
          <a:ln w="38100">
            <a:solidFill>
              <a:srgbClr val="32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</a:t>
            </a:r>
            <a:r>
              <a:rPr lang="en-US" altLang="zh-CN"/>
              <a:t> 2 </a:t>
            </a:r>
            <a:r>
              <a:rPr lang="zh-CN" altLang="en-US"/>
              <a:t>核心思想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 / 17</a:t>
            </a:r>
          </a:p>
        </p:txBody>
      </p:sp>
      <p:sp>
        <p:nvSpPr>
          <p:cNvPr id="231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27B82968-DA61-746B-9425-F1424924F586}"/>
              </a:ext>
            </a:extLst>
          </p:cNvPr>
          <p:cNvSpPr txBox="1"/>
          <p:nvPr/>
        </p:nvSpPr>
        <p:spPr>
          <a:xfrm>
            <a:off x="0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232" name="BeamerSlideCircle1_1">
            <a:hlinkClick r:id="rId3" action="ppaction://hlinksldjump"/>
            <a:extLst>
              <a:ext uri="{FF2B5EF4-FFF2-40B4-BE49-F238E27FC236}">
                <a16:creationId xmlns:a16="http://schemas.microsoft.com/office/drawing/2014/main" id="{AE8286EB-E7EC-7026-2B60-9756A529ED74}"/>
              </a:ext>
            </a:extLst>
          </p:cNvPr>
          <p:cNvSpPr/>
          <p:nvPr/>
        </p:nvSpPr>
        <p:spPr>
          <a:xfrm>
            <a:off x="7248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3" name="BeamerSlideCircle1_2">
            <a:hlinkClick r:id="rId4" action="ppaction://hlinksldjump"/>
            <a:extLst>
              <a:ext uri="{FF2B5EF4-FFF2-40B4-BE49-F238E27FC236}">
                <a16:creationId xmlns:a16="http://schemas.microsoft.com/office/drawing/2014/main" id="{54072A47-10FB-F041-B6DD-EAD40B31D33E}"/>
              </a:ext>
            </a:extLst>
          </p:cNvPr>
          <p:cNvSpPr/>
          <p:nvPr/>
        </p:nvSpPr>
        <p:spPr>
          <a:xfrm>
            <a:off x="8391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4" name="BeamerSlideCircle1_3">
            <a:hlinkClick r:id="rId5" action="ppaction://hlinksldjump"/>
            <a:extLst>
              <a:ext uri="{FF2B5EF4-FFF2-40B4-BE49-F238E27FC236}">
                <a16:creationId xmlns:a16="http://schemas.microsoft.com/office/drawing/2014/main" id="{C3869D17-E66E-93B9-92BC-7BBEF15AA2CB}"/>
              </a:ext>
            </a:extLst>
          </p:cNvPr>
          <p:cNvSpPr/>
          <p:nvPr/>
        </p:nvSpPr>
        <p:spPr>
          <a:xfrm>
            <a:off x="9534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5" name="HeaderSeparator1">
            <a:extLst>
              <a:ext uri="{FF2B5EF4-FFF2-40B4-BE49-F238E27FC236}">
                <a16:creationId xmlns:a16="http://schemas.microsoft.com/office/drawing/2014/main" id="{289DD649-2465-0158-93DF-3A147EB82A89}"/>
              </a:ext>
            </a:extLst>
          </p:cNvPr>
          <p:cNvSpPr txBox="1"/>
          <p:nvPr/>
        </p:nvSpPr>
        <p:spPr>
          <a:xfrm>
            <a:off x="1614714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6" name="HeaderSectionName2">
            <a:hlinkClick r:id="rId6" action="ppaction://hlinksldjump"/>
            <a:extLst>
              <a:ext uri="{FF2B5EF4-FFF2-40B4-BE49-F238E27FC236}">
                <a16:creationId xmlns:a16="http://schemas.microsoft.com/office/drawing/2014/main" id="{22AB3B38-CE98-1AAE-DEB4-2CC71AA89DD7}"/>
              </a:ext>
            </a:extLst>
          </p:cNvPr>
          <p:cNvSpPr txBox="1"/>
          <p:nvPr/>
        </p:nvSpPr>
        <p:spPr>
          <a:xfrm>
            <a:off x="1741714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7" name="BeamerSlideCircle2_1">
            <a:hlinkClick r:id="rId6" action="ppaction://hlinksldjump"/>
            <a:extLst>
              <a:ext uri="{FF2B5EF4-FFF2-40B4-BE49-F238E27FC236}">
                <a16:creationId xmlns:a16="http://schemas.microsoft.com/office/drawing/2014/main" id="{E486BC16-127A-EB33-265D-3367970E29D6}"/>
              </a:ext>
            </a:extLst>
          </p:cNvPr>
          <p:cNvSpPr/>
          <p:nvPr/>
        </p:nvSpPr>
        <p:spPr>
          <a:xfrm>
            <a:off x="2523671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8" name="BeamerSlideCircle2_2">
            <a:hlinkClick r:id="rId7" action="ppaction://hlinksldjump"/>
            <a:extLst>
              <a:ext uri="{FF2B5EF4-FFF2-40B4-BE49-F238E27FC236}">
                <a16:creationId xmlns:a16="http://schemas.microsoft.com/office/drawing/2014/main" id="{5EE2F785-C24D-110F-1F44-7D1743C991A2}"/>
              </a:ext>
            </a:extLst>
          </p:cNvPr>
          <p:cNvSpPr/>
          <p:nvPr/>
        </p:nvSpPr>
        <p:spPr>
          <a:xfrm>
            <a:off x="2637971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9" name="HeaderSeparator2">
            <a:extLst>
              <a:ext uri="{FF2B5EF4-FFF2-40B4-BE49-F238E27FC236}">
                <a16:creationId xmlns:a16="http://schemas.microsoft.com/office/drawing/2014/main" id="{94B95E6E-8BCA-AB7A-2039-95DE2C11EA21}"/>
              </a:ext>
            </a:extLst>
          </p:cNvPr>
          <p:cNvSpPr txBox="1"/>
          <p:nvPr/>
        </p:nvSpPr>
        <p:spPr>
          <a:xfrm>
            <a:off x="3356428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0" name="HeaderSectionName3">
            <a:hlinkClick r:id="rId8" action="ppaction://hlinksldjump"/>
            <a:extLst>
              <a:ext uri="{FF2B5EF4-FFF2-40B4-BE49-F238E27FC236}">
                <a16:creationId xmlns:a16="http://schemas.microsoft.com/office/drawing/2014/main" id="{802182AA-5EA1-1FFC-945B-8D759D4DDC75}"/>
              </a:ext>
            </a:extLst>
          </p:cNvPr>
          <p:cNvSpPr txBox="1"/>
          <p:nvPr/>
        </p:nvSpPr>
        <p:spPr>
          <a:xfrm>
            <a:off x="3483428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 b="1">
                <a:solidFill>
                  <a:srgbClr val="F0B43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 b="1">
                <a:solidFill>
                  <a:srgbClr val="F0B43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kumimoji="1" lang="zh-CN" altLang="en-US" sz="900" b="1">
              <a:solidFill>
                <a:srgbClr val="F0B43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1" name="BeamerSlideCircle3_1">
            <a:hlinkClick r:id="rId8" action="ppaction://hlinksldjump"/>
            <a:extLst>
              <a:ext uri="{FF2B5EF4-FFF2-40B4-BE49-F238E27FC236}">
                <a16:creationId xmlns:a16="http://schemas.microsoft.com/office/drawing/2014/main" id="{95DE0E9C-5CEF-BFBB-78EC-B92BD856917C}"/>
              </a:ext>
            </a:extLst>
          </p:cNvPr>
          <p:cNvSpPr/>
          <p:nvPr/>
        </p:nvSpPr>
        <p:spPr>
          <a:xfrm>
            <a:off x="4254590" y="192405"/>
            <a:ext cx="85090" cy="85090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2" name="BeamerSlideCircle3_2">
            <a:hlinkClick r:id="rId9" action="ppaction://hlinksldjump"/>
            <a:extLst>
              <a:ext uri="{FF2B5EF4-FFF2-40B4-BE49-F238E27FC236}">
                <a16:creationId xmlns:a16="http://schemas.microsoft.com/office/drawing/2014/main" id="{296AFEA7-C55A-1541-A510-BF1BCDB67A58}"/>
              </a:ext>
            </a:extLst>
          </p:cNvPr>
          <p:cNvSpPr/>
          <p:nvPr/>
        </p:nvSpPr>
        <p:spPr>
          <a:xfrm>
            <a:off x="4379685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3" name="HeaderSeparator3">
            <a:extLst>
              <a:ext uri="{FF2B5EF4-FFF2-40B4-BE49-F238E27FC236}">
                <a16:creationId xmlns:a16="http://schemas.microsoft.com/office/drawing/2014/main" id="{B2088201-D9CA-9CE0-691A-583ED18964A5}"/>
              </a:ext>
            </a:extLst>
          </p:cNvPr>
          <p:cNvSpPr txBox="1"/>
          <p:nvPr/>
        </p:nvSpPr>
        <p:spPr>
          <a:xfrm>
            <a:off x="5098143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4" name="HeaderSectionName4">
            <a:hlinkClick r:id="rId10" action="ppaction://hlinksldjump"/>
            <a:extLst>
              <a:ext uri="{FF2B5EF4-FFF2-40B4-BE49-F238E27FC236}">
                <a16:creationId xmlns:a16="http://schemas.microsoft.com/office/drawing/2014/main" id="{2C427D90-4FF4-5A76-3FF2-B856D58CA09C}"/>
              </a:ext>
            </a:extLst>
          </p:cNvPr>
          <p:cNvSpPr txBox="1"/>
          <p:nvPr/>
        </p:nvSpPr>
        <p:spPr>
          <a:xfrm>
            <a:off x="5225143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" name="BeamerSlideCircle4_1">
            <a:hlinkClick r:id="rId10" action="ppaction://hlinksldjump"/>
            <a:extLst>
              <a:ext uri="{FF2B5EF4-FFF2-40B4-BE49-F238E27FC236}">
                <a16:creationId xmlns:a16="http://schemas.microsoft.com/office/drawing/2014/main" id="{03DFCF21-BAAB-92C9-5E4E-A9D222299628}"/>
              </a:ext>
            </a:extLst>
          </p:cNvPr>
          <p:cNvSpPr/>
          <p:nvPr/>
        </p:nvSpPr>
        <p:spPr>
          <a:xfrm>
            <a:off x="6007100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6" name="BeamerSlideCircle4_2">
            <a:hlinkClick r:id="rId11" action="ppaction://hlinksldjump"/>
            <a:extLst>
              <a:ext uri="{FF2B5EF4-FFF2-40B4-BE49-F238E27FC236}">
                <a16:creationId xmlns:a16="http://schemas.microsoft.com/office/drawing/2014/main" id="{98721421-75D6-9397-A125-45F2049FC062}"/>
              </a:ext>
            </a:extLst>
          </p:cNvPr>
          <p:cNvSpPr/>
          <p:nvPr/>
        </p:nvSpPr>
        <p:spPr>
          <a:xfrm>
            <a:off x="6121400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7" name="HeaderSeparator4">
            <a:extLst>
              <a:ext uri="{FF2B5EF4-FFF2-40B4-BE49-F238E27FC236}">
                <a16:creationId xmlns:a16="http://schemas.microsoft.com/office/drawing/2014/main" id="{71BB1A14-F026-4EA1-4A92-FF1503D9E396}"/>
              </a:ext>
            </a:extLst>
          </p:cNvPr>
          <p:cNvSpPr txBox="1"/>
          <p:nvPr/>
        </p:nvSpPr>
        <p:spPr>
          <a:xfrm>
            <a:off x="6839857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8" name="HeaderSectionName5">
            <a:hlinkClick r:id="rId12" action="ppaction://hlinksldjump"/>
            <a:extLst>
              <a:ext uri="{FF2B5EF4-FFF2-40B4-BE49-F238E27FC236}">
                <a16:creationId xmlns:a16="http://schemas.microsoft.com/office/drawing/2014/main" id="{4C24840E-0D4C-CC9B-7B1A-BC82A1E15B21}"/>
              </a:ext>
            </a:extLst>
          </p:cNvPr>
          <p:cNvSpPr txBox="1"/>
          <p:nvPr/>
        </p:nvSpPr>
        <p:spPr>
          <a:xfrm>
            <a:off x="6966857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9" name="BeamerSlideCircle5_1">
            <a:hlinkClick r:id="rId12" action="ppaction://hlinksldjump"/>
            <a:extLst>
              <a:ext uri="{FF2B5EF4-FFF2-40B4-BE49-F238E27FC236}">
                <a16:creationId xmlns:a16="http://schemas.microsoft.com/office/drawing/2014/main" id="{9B023C9A-8AC7-67D5-2714-EDEBA8766D5D}"/>
              </a:ext>
            </a:extLst>
          </p:cNvPr>
          <p:cNvSpPr/>
          <p:nvPr/>
        </p:nvSpPr>
        <p:spPr>
          <a:xfrm>
            <a:off x="7748814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0" name="BeamerSlideCircle5_2">
            <a:hlinkClick r:id="rId13" action="ppaction://hlinksldjump"/>
            <a:extLst>
              <a:ext uri="{FF2B5EF4-FFF2-40B4-BE49-F238E27FC236}">
                <a16:creationId xmlns:a16="http://schemas.microsoft.com/office/drawing/2014/main" id="{220F6AF3-4A6D-7912-E12C-BEFE81A6191F}"/>
              </a:ext>
            </a:extLst>
          </p:cNvPr>
          <p:cNvSpPr/>
          <p:nvPr/>
        </p:nvSpPr>
        <p:spPr>
          <a:xfrm>
            <a:off x="7863114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1" name="HeaderSeparator5">
            <a:extLst>
              <a:ext uri="{FF2B5EF4-FFF2-40B4-BE49-F238E27FC236}">
                <a16:creationId xmlns:a16="http://schemas.microsoft.com/office/drawing/2014/main" id="{2239A14F-C6C8-D934-0B63-0FEE5284C619}"/>
              </a:ext>
            </a:extLst>
          </p:cNvPr>
          <p:cNvSpPr txBox="1"/>
          <p:nvPr/>
        </p:nvSpPr>
        <p:spPr>
          <a:xfrm>
            <a:off x="8581571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2" name="HeaderSectionName6">
            <a:hlinkClick r:id="rId14" action="ppaction://hlinksldjump"/>
            <a:extLst>
              <a:ext uri="{FF2B5EF4-FFF2-40B4-BE49-F238E27FC236}">
                <a16:creationId xmlns:a16="http://schemas.microsoft.com/office/drawing/2014/main" id="{2DDA9057-0903-187B-EEEC-FA3501298411}"/>
              </a:ext>
            </a:extLst>
          </p:cNvPr>
          <p:cNvSpPr txBox="1"/>
          <p:nvPr/>
        </p:nvSpPr>
        <p:spPr>
          <a:xfrm>
            <a:off x="8708571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253" name="BeamerSlideCircle6_1">
            <a:hlinkClick r:id="rId14" action="ppaction://hlinksldjump"/>
            <a:extLst>
              <a:ext uri="{FF2B5EF4-FFF2-40B4-BE49-F238E27FC236}">
                <a16:creationId xmlns:a16="http://schemas.microsoft.com/office/drawing/2014/main" id="{CAD4B241-A3DB-700C-1A12-A5F847998429}"/>
              </a:ext>
            </a:extLst>
          </p:cNvPr>
          <p:cNvSpPr/>
          <p:nvPr/>
        </p:nvSpPr>
        <p:spPr>
          <a:xfrm>
            <a:off x="9490528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4" name="BeamerSlideCircle6_2">
            <a:hlinkClick r:id="rId15" action="ppaction://hlinksldjump"/>
            <a:extLst>
              <a:ext uri="{FF2B5EF4-FFF2-40B4-BE49-F238E27FC236}">
                <a16:creationId xmlns:a16="http://schemas.microsoft.com/office/drawing/2014/main" id="{AAE79C0F-871C-7E5E-F045-B2F20C547AB6}"/>
              </a:ext>
            </a:extLst>
          </p:cNvPr>
          <p:cNvSpPr/>
          <p:nvPr/>
        </p:nvSpPr>
        <p:spPr>
          <a:xfrm>
            <a:off x="9604828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5" name="HeaderSeparator6">
            <a:extLst>
              <a:ext uri="{FF2B5EF4-FFF2-40B4-BE49-F238E27FC236}">
                <a16:creationId xmlns:a16="http://schemas.microsoft.com/office/drawing/2014/main" id="{2321F22C-2353-A104-6EBC-9F3831DE6D70}"/>
              </a:ext>
            </a:extLst>
          </p:cNvPr>
          <p:cNvSpPr txBox="1"/>
          <p:nvPr/>
        </p:nvSpPr>
        <p:spPr>
          <a:xfrm>
            <a:off x="10323285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6" name="HeaderSectionName7">
            <a:hlinkClick r:id="rId16" action="ppaction://hlinksldjump"/>
            <a:extLst>
              <a:ext uri="{FF2B5EF4-FFF2-40B4-BE49-F238E27FC236}">
                <a16:creationId xmlns:a16="http://schemas.microsoft.com/office/drawing/2014/main" id="{60111104-712F-3BAD-5C74-C58ADEB6F690}"/>
              </a:ext>
            </a:extLst>
          </p:cNvPr>
          <p:cNvSpPr txBox="1"/>
          <p:nvPr/>
        </p:nvSpPr>
        <p:spPr>
          <a:xfrm>
            <a:off x="10450285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257" name="BeamerSlideCircle7_1">
            <a:hlinkClick r:id="rId16" action="ppaction://hlinksldjump"/>
            <a:extLst>
              <a:ext uri="{FF2B5EF4-FFF2-40B4-BE49-F238E27FC236}">
                <a16:creationId xmlns:a16="http://schemas.microsoft.com/office/drawing/2014/main" id="{19CCC91B-B722-9136-6D94-278C81E01519}"/>
              </a:ext>
            </a:extLst>
          </p:cNvPr>
          <p:cNvSpPr/>
          <p:nvPr/>
        </p:nvSpPr>
        <p:spPr>
          <a:xfrm>
            <a:off x="11289392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cxnSp>
        <p:nvCxnSpPr>
          <p:cNvPr id="258" name="PB">
            <a:extLst>
              <a:ext uri="{FF2B5EF4-FFF2-40B4-BE49-F238E27FC236}">
                <a16:creationId xmlns:a16="http://schemas.microsoft.com/office/drawing/2014/main" id="{933D9B43-9763-5E17-769A-E080BACD7591}"/>
              </a:ext>
            </a:extLst>
          </p:cNvPr>
          <p:cNvCxnSpPr/>
          <p:nvPr/>
        </p:nvCxnSpPr>
        <p:spPr>
          <a:xfrm>
            <a:off x="-12700" y="6832600"/>
            <a:ext cx="12217400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PC">
            <a:extLst>
              <a:ext uri="{FF2B5EF4-FFF2-40B4-BE49-F238E27FC236}">
                <a16:creationId xmlns:a16="http://schemas.microsoft.com/office/drawing/2014/main" id="{DFDAB2FB-1871-DE42-E5FC-DFAEBC4C4AFB}"/>
              </a:ext>
            </a:extLst>
          </p:cNvPr>
          <p:cNvCxnSpPr/>
          <p:nvPr/>
        </p:nvCxnSpPr>
        <p:spPr>
          <a:xfrm>
            <a:off x="-12700" y="6832600"/>
            <a:ext cx="5250543" cy="0"/>
          </a:xfrm>
          <a:prstGeom prst="line">
            <a:avLst/>
          </a:prstGeom>
          <a:ln w="38100">
            <a:solidFill>
              <a:srgbClr val="32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 2 </a:t>
            </a:r>
            <a:r>
              <a:rPr lang="zh-CN" altLang="en-US">
                <a:sym typeface="+mn-ea"/>
              </a:rPr>
              <a:t>模型架构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 / 17</a:t>
            </a:r>
          </a:p>
        </p:txBody>
      </p:sp>
      <p:sp>
        <p:nvSpPr>
          <p:cNvPr id="231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1B77C824-A110-D8E1-3C33-A167DEA3577C}"/>
              </a:ext>
            </a:extLst>
          </p:cNvPr>
          <p:cNvSpPr txBox="1"/>
          <p:nvPr/>
        </p:nvSpPr>
        <p:spPr>
          <a:xfrm>
            <a:off x="0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232" name="BeamerSlideCircle1_1">
            <a:hlinkClick r:id="rId3" action="ppaction://hlinksldjump"/>
            <a:extLst>
              <a:ext uri="{FF2B5EF4-FFF2-40B4-BE49-F238E27FC236}">
                <a16:creationId xmlns:a16="http://schemas.microsoft.com/office/drawing/2014/main" id="{73150817-2757-58E8-CB48-AD55AD3D63B5}"/>
              </a:ext>
            </a:extLst>
          </p:cNvPr>
          <p:cNvSpPr/>
          <p:nvPr/>
        </p:nvSpPr>
        <p:spPr>
          <a:xfrm>
            <a:off x="7248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3" name="BeamerSlideCircle1_2">
            <a:hlinkClick r:id="rId4" action="ppaction://hlinksldjump"/>
            <a:extLst>
              <a:ext uri="{FF2B5EF4-FFF2-40B4-BE49-F238E27FC236}">
                <a16:creationId xmlns:a16="http://schemas.microsoft.com/office/drawing/2014/main" id="{9FCE8776-3AD2-272C-113F-751EA4309B71}"/>
              </a:ext>
            </a:extLst>
          </p:cNvPr>
          <p:cNvSpPr/>
          <p:nvPr/>
        </p:nvSpPr>
        <p:spPr>
          <a:xfrm>
            <a:off x="8391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4" name="BeamerSlideCircle1_3">
            <a:hlinkClick r:id="rId5" action="ppaction://hlinksldjump"/>
            <a:extLst>
              <a:ext uri="{FF2B5EF4-FFF2-40B4-BE49-F238E27FC236}">
                <a16:creationId xmlns:a16="http://schemas.microsoft.com/office/drawing/2014/main" id="{5637FD42-2D15-9693-6046-3D55B3DDB80D}"/>
              </a:ext>
            </a:extLst>
          </p:cNvPr>
          <p:cNvSpPr/>
          <p:nvPr/>
        </p:nvSpPr>
        <p:spPr>
          <a:xfrm>
            <a:off x="953407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5" name="HeaderSeparator1">
            <a:extLst>
              <a:ext uri="{FF2B5EF4-FFF2-40B4-BE49-F238E27FC236}">
                <a16:creationId xmlns:a16="http://schemas.microsoft.com/office/drawing/2014/main" id="{FA8F604C-9945-7A46-BB86-38FB059CD809}"/>
              </a:ext>
            </a:extLst>
          </p:cNvPr>
          <p:cNvSpPr txBox="1"/>
          <p:nvPr/>
        </p:nvSpPr>
        <p:spPr>
          <a:xfrm>
            <a:off x="1614714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6" name="HeaderSectionName2">
            <a:hlinkClick r:id="rId6" action="ppaction://hlinksldjump"/>
            <a:extLst>
              <a:ext uri="{FF2B5EF4-FFF2-40B4-BE49-F238E27FC236}">
                <a16:creationId xmlns:a16="http://schemas.microsoft.com/office/drawing/2014/main" id="{AC29C849-68C9-ACDB-2475-9259976646AF}"/>
              </a:ext>
            </a:extLst>
          </p:cNvPr>
          <p:cNvSpPr txBox="1"/>
          <p:nvPr/>
        </p:nvSpPr>
        <p:spPr>
          <a:xfrm>
            <a:off x="1741714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7" name="BeamerSlideCircle2_1">
            <a:hlinkClick r:id="rId6" action="ppaction://hlinksldjump"/>
            <a:extLst>
              <a:ext uri="{FF2B5EF4-FFF2-40B4-BE49-F238E27FC236}">
                <a16:creationId xmlns:a16="http://schemas.microsoft.com/office/drawing/2014/main" id="{688404EB-29BA-25CC-24AA-BABFFC0EF661}"/>
              </a:ext>
            </a:extLst>
          </p:cNvPr>
          <p:cNvSpPr/>
          <p:nvPr/>
        </p:nvSpPr>
        <p:spPr>
          <a:xfrm>
            <a:off x="2523671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8" name="BeamerSlideCircle2_2">
            <a:hlinkClick r:id="rId7" action="ppaction://hlinksldjump"/>
            <a:extLst>
              <a:ext uri="{FF2B5EF4-FFF2-40B4-BE49-F238E27FC236}">
                <a16:creationId xmlns:a16="http://schemas.microsoft.com/office/drawing/2014/main" id="{4EEFD3B7-9668-414A-C7E9-F66CC488AEE2}"/>
              </a:ext>
            </a:extLst>
          </p:cNvPr>
          <p:cNvSpPr/>
          <p:nvPr/>
        </p:nvSpPr>
        <p:spPr>
          <a:xfrm>
            <a:off x="2637971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39" name="HeaderSeparator2">
            <a:extLst>
              <a:ext uri="{FF2B5EF4-FFF2-40B4-BE49-F238E27FC236}">
                <a16:creationId xmlns:a16="http://schemas.microsoft.com/office/drawing/2014/main" id="{F8BDB618-32D7-D0F0-7BBB-32F17764F8BB}"/>
              </a:ext>
            </a:extLst>
          </p:cNvPr>
          <p:cNvSpPr txBox="1"/>
          <p:nvPr/>
        </p:nvSpPr>
        <p:spPr>
          <a:xfrm>
            <a:off x="3356428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0" name="HeaderSectionName3">
            <a:hlinkClick r:id="rId8" action="ppaction://hlinksldjump"/>
            <a:extLst>
              <a:ext uri="{FF2B5EF4-FFF2-40B4-BE49-F238E27FC236}">
                <a16:creationId xmlns:a16="http://schemas.microsoft.com/office/drawing/2014/main" id="{787F6458-C758-7443-B50C-A18E33339F9B}"/>
              </a:ext>
            </a:extLst>
          </p:cNvPr>
          <p:cNvSpPr txBox="1"/>
          <p:nvPr/>
        </p:nvSpPr>
        <p:spPr>
          <a:xfrm>
            <a:off x="3483428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 b="1">
                <a:solidFill>
                  <a:srgbClr val="F0B43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 b="1">
                <a:solidFill>
                  <a:srgbClr val="F0B43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kumimoji="1" lang="zh-CN" altLang="en-US" sz="900" b="1">
              <a:solidFill>
                <a:srgbClr val="F0B43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1" name="BeamerSlideCircle3_1">
            <a:hlinkClick r:id="rId8" action="ppaction://hlinksldjump"/>
            <a:extLst>
              <a:ext uri="{FF2B5EF4-FFF2-40B4-BE49-F238E27FC236}">
                <a16:creationId xmlns:a16="http://schemas.microsoft.com/office/drawing/2014/main" id="{A90C17D7-6EBD-4BEB-D3B7-E23202EA97F4}"/>
              </a:ext>
            </a:extLst>
          </p:cNvPr>
          <p:cNvSpPr/>
          <p:nvPr/>
        </p:nvSpPr>
        <p:spPr>
          <a:xfrm>
            <a:off x="4265385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2" name="BeamerSlideCircle3_2">
            <a:hlinkClick r:id="rId9" action="ppaction://hlinksldjump"/>
            <a:extLst>
              <a:ext uri="{FF2B5EF4-FFF2-40B4-BE49-F238E27FC236}">
                <a16:creationId xmlns:a16="http://schemas.microsoft.com/office/drawing/2014/main" id="{35603037-F823-5E98-ECDB-7A4918E06EF5}"/>
              </a:ext>
            </a:extLst>
          </p:cNvPr>
          <p:cNvSpPr/>
          <p:nvPr/>
        </p:nvSpPr>
        <p:spPr>
          <a:xfrm>
            <a:off x="4368890" y="192405"/>
            <a:ext cx="85090" cy="85090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3" name="HeaderSeparator3">
            <a:extLst>
              <a:ext uri="{FF2B5EF4-FFF2-40B4-BE49-F238E27FC236}">
                <a16:creationId xmlns:a16="http://schemas.microsoft.com/office/drawing/2014/main" id="{15C04072-E52F-DCCD-2BBF-15EF606FD1E9}"/>
              </a:ext>
            </a:extLst>
          </p:cNvPr>
          <p:cNvSpPr txBox="1"/>
          <p:nvPr/>
        </p:nvSpPr>
        <p:spPr>
          <a:xfrm>
            <a:off x="5098143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4" name="HeaderSectionName4">
            <a:hlinkClick r:id="rId10" action="ppaction://hlinksldjump"/>
            <a:extLst>
              <a:ext uri="{FF2B5EF4-FFF2-40B4-BE49-F238E27FC236}">
                <a16:creationId xmlns:a16="http://schemas.microsoft.com/office/drawing/2014/main" id="{DD1C293B-C79C-D282-9FD9-F2BF6E257A66}"/>
              </a:ext>
            </a:extLst>
          </p:cNvPr>
          <p:cNvSpPr txBox="1"/>
          <p:nvPr/>
        </p:nvSpPr>
        <p:spPr>
          <a:xfrm>
            <a:off x="5225143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" name="BeamerSlideCircle4_1">
            <a:hlinkClick r:id="rId10" action="ppaction://hlinksldjump"/>
            <a:extLst>
              <a:ext uri="{FF2B5EF4-FFF2-40B4-BE49-F238E27FC236}">
                <a16:creationId xmlns:a16="http://schemas.microsoft.com/office/drawing/2014/main" id="{94D070D3-F552-3C2A-89ED-13F8A753610D}"/>
              </a:ext>
            </a:extLst>
          </p:cNvPr>
          <p:cNvSpPr/>
          <p:nvPr/>
        </p:nvSpPr>
        <p:spPr>
          <a:xfrm>
            <a:off x="6007100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6" name="BeamerSlideCircle4_2">
            <a:hlinkClick r:id="rId11" action="ppaction://hlinksldjump"/>
            <a:extLst>
              <a:ext uri="{FF2B5EF4-FFF2-40B4-BE49-F238E27FC236}">
                <a16:creationId xmlns:a16="http://schemas.microsoft.com/office/drawing/2014/main" id="{534BDE7D-C917-0F8B-3327-16FB881186A7}"/>
              </a:ext>
            </a:extLst>
          </p:cNvPr>
          <p:cNvSpPr/>
          <p:nvPr/>
        </p:nvSpPr>
        <p:spPr>
          <a:xfrm>
            <a:off x="6121400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47" name="HeaderSeparator4">
            <a:extLst>
              <a:ext uri="{FF2B5EF4-FFF2-40B4-BE49-F238E27FC236}">
                <a16:creationId xmlns:a16="http://schemas.microsoft.com/office/drawing/2014/main" id="{1F5E80F4-7A4E-7C5F-9FED-3AB3F6D11988}"/>
              </a:ext>
            </a:extLst>
          </p:cNvPr>
          <p:cNvSpPr txBox="1"/>
          <p:nvPr/>
        </p:nvSpPr>
        <p:spPr>
          <a:xfrm>
            <a:off x="6839857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8" name="HeaderSectionName5">
            <a:hlinkClick r:id="rId12" action="ppaction://hlinksldjump"/>
            <a:extLst>
              <a:ext uri="{FF2B5EF4-FFF2-40B4-BE49-F238E27FC236}">
                <a16:creationId xmlns:a16="http://schemas.microsoft.com/office/drawing/2014/main" id="{046D6EA6-EDB3-4535-00CE-56FAAC059A0C}"/>
              </a:ext>
            </a:extLst>
          </p:cNvPr>
          <p:cNvSpPr txBox="1"/>
          <p:nvPr/>
        </p:nvSpPr>
        <p:spPr>
          <a:xfrm>
            <a:off x="6966857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kumimoji="1" lang="en-US" altLang="zh-CN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kumimoji="1" lang="zh-CN" altLang="en-US" sz="9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9" name="BeamerSlideCircle5_1">
            <a:hlinkClick r:id="rId12" action="ppaction://hlinksldjump"/>
            <a:extLst>
              <a:ext uri="{FF2B5EF4-FFF2-40B4-BE49-F238E27FC236}">
                <a16:creationId xmlns:a16="http://schemas.microsoft.com/office/drawing/2014/main" id="{D67CA1AD-F47E-6937-3110-726004A03B31}"/>
              </a:ext>
            </a:extLst>
          </p:cNvPr>
          <p:cNvSpPr/>
          <p:nvPr/>
        </p:nvSpPr>
        <p:spPr>
          <a:xfrm>
            <a:off x="7748814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0" name="BeamerSlideCircle5_2">
            <a:hlinkClick r:id="rId13" action="ppaction://hlinksldjump"/>
            <a:extLst>
              <a:ext uri="{FF2B5EF4-FFF2-40B4-BE49-F238E27FC236}">
                <a16:creationId xmlns:a16="http://schemas.microsoft.com/office/drawing/2014/main" id="{E09E5624-B499-B7A7-D813-CF81FE0FEF59}"/>
              </a:ext>
            </a:extLst>
          </p:cNvPr>
          <p:cNvSpPr/>
          <p:nvPr/>
        </p:nvSpPr>
        <p:spPr>
          <a:xfrm>
            <a:off x="7863114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1" name="HeaderSeparator5">
            <a:extLst>
              <a:ext uri="{FF2B5EF4-FFF2-40B4-BE49-F238E27FC236}">
                <a16:creationId xmlns:a16="http://schemas.microsoft.com/office/drawing/2014/main" id="{40C8F034-DB44-53D5-BE93-44191DE3B8E7}"/>
              </a:ext>
            </a:extLst>
          </p:cNvPr>
          <p:cNvSpPr txBox="1"/>
          <p:nvPr/>
        </p:nvSpPr>
        <p:spPr>
          <a:xfrm>
            <a:off x="8581571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2" name="HeaderSectionName6">
            <a:hlinkClick r:id="rId14" action="ppaction://hlinksldjump"/>
            <a:extLst>
              <a:ext uri="{FF2B5EF4-FFF2-40B4-BE49-F238E27FC236}">
                <a16:creationId xmlns:a16="http://schemas.microsoft.com/office/drawing/2014/main" id="{D281AF1E-04D0-C195-9F17-13F289986386}"/>
              </a:ext>
            </a:extLst>
          </p:cNvPr>
          <p:cNvSpPr txBox="1"/>
          <p:nvPr/>
        </p:nvSpPr>
        <p:spPr>
          <a:xfrm>
            <a:off x="8708571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253" name="BeamerSlideCircle6_1">
            <a:hlinkClick r:id="rId14" action="ppaction://hlinksldjump"/>
            <a:extLst>
              <a:ext uri="{FF2B5EF4-FFF2-40B4-BE49-F238E27FC236}">
                <a16:creationId xmlns:a16="http://schemas.microsoft.com/office/drawing/2014/main" id="{0454C46A-88A1-4DED-2C0B-278BEAEB41D3}"/>
              </a:ext>
            </a:extLst>
          </p:cNvPr>
          <p:cNvSpPr/>
          <p:nvPr/>
        </p:nvSpPr>
        <p:spPr>
          <a:xfrm>
            <a:off x="9490528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4" name="BeamerSlideCircle6_2">
            <a:hlinkClick r:id="rId15" action="ppaction://hlinksldjump"/>
            <a:extLst>
              <a:ext uri="{FF2B5EF4-FFF2-40B4-BE49-F238E27FC236}">
                <a16:creationId xmlns:a16="http://schemas.microsoft.com/office/drawing/2014/main" id="{5074CE26-A8B1-E936-1B45-CC70A6FF054F}"/>
              </a:ext>
            </a:extLst>
          </p:cNvPr>
          <p:cNvSpPr/>
          <p:nvPr/>
        </p:nvSpPr>
        <p:spPr>
          <a:xfrm>
            <a:off x="9604828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55" name="HeaderSeparator6">
            <a:extLst>
              <a:ext uri="{FF2B5EF4-FFF2-40B4-BE49-F238E27FC236}">
                <a16:creationId xmlns:a16="http://schemas.microsoft.com/office/drawing/2014/main" id="{CA3F90A9-CCB2-8083-8930-93066E096C3C}"/>
              </a:ext>
            </a:extLst>
          </p:cNvPr>
          <p:cNvSpPr txBox="1"/>
          <p:nvPr/>
        </p:nvSpPr>
        <p:spPr>
          <a:xfrm>
            <a:off x="10323285" y="76200"/>
            <a:ext cx="25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en-US" altLang="zh-CN" sz="10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kumimoji="1" lang="zh-CN" altLang="en-US" sz="10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6" name="HeaderSectionName7">
            <a:hlinkClick r:id="rId16" action="ppaction://hlinksldjump"/>
            <a:extLst>
              <a:ext uri="{FF2B5EF4-FFF2-40B4-BE49-F238E27FC236}">
                <a16:creationId xmlns:a16="http://schemas.microsoft.com/office/drawing/2014/main" id="{CC60B34A-B6A1-AE39-F8F0-6B5509918BC4}"/>
              </a:ext>
            </a:extLst>
          </p:cNvPr>
          <p:cNvSpPr txBox="1"/>
          <p:nvPr/>
        </p:nvSpPr>
        <p:spPr>
          <a:xfrm>
            <a:off x="10450285" y="0"/>
            <a:ext cx="1741714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kumimoji="1" lang="zh-CN" altLang="en-US" sz="9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257" name="BeamerSlideCircle7_1">
            <a:hlinkClick r:id="rId16" action="ppaction://hlinksldjump"/>
            <a:extLst>
              <a:ext uri="{FF2B5EF4-FFF2-40B4-BE49-F238E27FC236}">
                <a16:creationId xmlns:a16="http://schemas.microsoft.com/office/drawing/2014/main" id="{F51BCEFB-65A7-3BBC-7A24-B80C561F0427}"/>
              </a:ext>
            </a:extLst>
          </p:cNvPr>
          <p:cNvSpPr/>
          <p:nvPr/>
        </p:nvSpPr>
        <p:spPr>
          <a:xfrm>
            <a:off x="11289392" y="203200"/>
            <a:ext cx="63500" cy="63500"/>
          </a:xfrm>
          <a:prstGeom prst="ellipse">
            <a:avLst/>
          </a:prstGeom>
          <a:noFill/>
          <a:ln w="12700">
            <a:solidFill>
              <a:srgbClr val="CDCDC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n-ea"/>
              <a:ea typeface="华文楷体" panose="02010600040101010101" charset="-122"/>
            </a:endParaRPr>
          </a:p>
        </p:txBody>
      </p:sp>
      <p:cxnSp>
        <p:nvCxnSpPr>
          <p:cNvPr id="258" name="PB">
            <a:extLst>
              <a:ext uri="{FF2B5EF4-FFF2-40B4-BE49-F238E27FC236}">
                <a16:creationId xmlns:a16="http://schemas.microsoft.com/office/drawing/2014/main" id="{35B3742D-67DD-E106-32F2-5BFB2B739630}"/>
              </a:ext>
            </a:extLst>
          </p:cNvPr>
          <p:cNvCxnSpPr/>
          <p:nvPr/>
        </p:nvCxnSpPr>
        <p:spPr>
          <a:xfrm>
            <a:off x="-12700" y="6832600"/>
            <a:ext cx="12217400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PC">
            <a:extLst>
              <a:ext uri="{FF2B5EF4-FFF2-40B4-BE49-F238E27FC236}">
                <a16:creationId xmlns:a16="http://schemas.microsoft.com/office/drawing/2014/main" id="{4BBC991C-3C86-1B09-CB51-91465DC81093}"/>
              </a:ext>
            </a:extLst>
          </p:cNvPr>
          <p:cNvCxnSpPr/>
          <p:nvPr/>
        </p:nvCxnSpPr>
        <p:spPr>
          <a:xfrm>
            <a:off x="-12700" y="6832600"/>
            <a:ext cx="6121400" cy="0"/>
          </a:xfrm>
          <a:prstGeom prst="line">
            <a:avLst/>
          </a:prstGeom>
          <a:ln w="38100">
            <a:solidFill>
              <a:srgbClr val="32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22245c2-1b0a-4f1a-b246-2f7de9b9e306"/>
  <p:tag name="COMMONDATA" val="eyJoZGlkIjoiNTUzNDk5NzhlZGE2YTBlMTIxZWViZTk3YjM1YTQ1YmMifQ=="/>
  <p:tag name="RESOURCE_RECORD_KEY" val="{&quot;10&quot;:[3504981],&quot;29&quot;:[50000076,50000159],&quot;65&quot;:[20205081],&quot;70&quot;:[3322003,3325290]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lang="zh-CN" altLang="en-US" dirty="0">
            <a:latin typeface="+mn-ea"/>
            <a:ea typeface="华文楷体" panose="02010600040101010101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536</Words>
  <Application>Microsoft Macintosh PowerPoint</Application>
  <PresentationFormat>宽屏</PresentationFormat>
  <Paragraphs>265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黑体</vt:lpstr>
      <vt:lpstr>楷体</vt:lpstr>
      <vt:lpstr>Arial</vt:lpstr>
      <vt:lpstr>Calibri</vt:lpstr>
      <vt:lpstr>Times New Roman</vt:lpstr>
      <vt:lpstr>Wingdings</vt:lpstr>
      <vt:lpstr>Office 主题​​</vt:lpstr>
      <vt:lpstr>博士学位论文预答辩  在此键入标题  </vt:lpstr>
      <vt:lpstr>目录</vt:lpstr>
      <vt:lpstr>研究背景</vt:lpstr>
      <vt:lpstr>国内外研究现状</vt:lpstr>
      <vt:lpstr>研究内容与组织结构</vt:lpstr>
      <vt:lpstr>方法 1 核心思想</vt:lpstr>
      <vt:lpstr>方法 1 模型架构</vt:lpstr>
      <vt:lpstr>方法 2 核心思想</vt:lpstr>
      <vt:lpstr>方法 2 模型架构</vt:lpstr>
      <vt:lpstr>方法 3 核心思想</vt:lpstr>
      <vt:lpstr>方法 3 模型架构</vt:lpstr>
      <vt:lpstr>方法 4 核心思想</vt:lpstr>
      <vt:lpstr>方法 4 模型架构</vt:lpstr>
      <vt:lpstr>总结与展望 – 内容总结</vt:lpstr>
      <vt:lpstr>总结与展望 – 未来研究</vt:lpstr>
      <vt:lpstr>支撑学位论文的研究成果</vt:lpstr>
      <vt:lpstr>请各位老师批评指正！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vr715doc</dc:creator>
  <cp:lastModifiedBy>王子龙</cp:lastModifiedBy>
  <cp:revision>373</cp:revision>
  <dcterms:created xsi:type="dcterms:W3CDTF">2019-06-19T02:08:00Z</dcterms:created>
  <dcterms:modified xsi:type="dcterms:W3CDTF">2025-10-14T14:02:38Z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256046B2D9334B1DB9DCCED1B1FF07D9_13</vt:lpwstr>
  </property>
</Properties>
</file>