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9982-09CA-F82B-551A-3676AF1A9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A9CB7D-B3DF-7C78-8ABB-7A0374E15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F4734-2C6F-7ACC-E8F5-71FDB5CA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C90E9-B4DB-279E-C9AE-CBA2DC9C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F72FA-9CE3-93F6-33BE-6B177C7F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93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A57B0-0558-B4AA-BBC1-5C26EF07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0964FC-CCFC-6304-DBEB-E3731C027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91405-B7CD-162B-5CCE-6D740EA0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BFE2F-1700-338D-5661-21D4416E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E9B73E-3803-F96C-1DB3-929B2336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3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5D615C-85CB-49B3-3597-9E134B8A1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DE266C-0E54-3884-D5CD-AD4DB6E0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CAD3C-8322-D563-C322-C2F6F7CB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614DE-BA17-C4E2-AC76-C19F00D4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0181D-9DA4-432A-6099-1350D51D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0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CFB75-E992-5C1A-F3EF-BD6A25D8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AD0B1-90E3-65BC-976A-B34E169D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17D93-3A5A-DA3E-CE6B-A35B812A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96E4B-75BB-6E9D-B7BB-E3E1A5C7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AA2B9-DD5D-A444-604B-50665D1B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4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5252-86A4-E451-EE42-205B7CAF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9434B4-4053-FA21-B299-41B83B9C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33CEE-D0A2-A8A6-30AD-5987B0A5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23975-F72D-ACD8-0265-F6AC2994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B665C-0FE8-F27F-68F9-F142C34C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4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690B-DC54-0DD7-38D7-C47F2DDA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CAB02-906B-E93A-383A-08F695D13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284D9E-D45B-3D9B-A5E4-29BCD880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10CA4B-78FF-44CC-E113-0F7E5EBC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06627F-5B1B-3472-D106-341A0CF6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0219B-342F-8907-979C-6699A242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02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ABA27-B068-889F-97ED-947E39D4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CCC93-1DA6-449E-B690-F9E4CFF62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2AE9F7-E7C9-3DA7-2CE5-233D98C97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8EF1CE-E20C-3DE5-5553-BF706AA2C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2BE84-5DDF-E94C-999B-A9E99ECBD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0493A4-CBD8-0A95-6801-6AF98CA3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1AF2A7-6BF4-23BB-1D4C-9648C637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902FD6-01CA-4E9D-2061-FB219A27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4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90030-A372-205A-DFAF-68E37081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E25DA3-8913-E41A-B93C-2A94379F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BA5269-4EAE-A062-CCDF-6751D1FF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E434EC-505D-21BD-0B93-889BADBC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61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5488E4-146A-3B76-7EE1-7F369A78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6B9289-0701-6906-2000-C2D607D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649717-EB8F-59D4-ABCE-3AD0CF99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76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A4C35-46FA-B89D-F5B7-8EB9674D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B686B-1D65-E288-26F5-9BC55CA4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DA7656-B8D5-3DEC-C7BB-F67D8DA4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B08AEE-0DE7-A4A5-6CA5-EC25845B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6EAE4-17E9-7D0F-73D4-E5EBB9B8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1EB11-0B4B-13EF-797C-542FDA93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5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3485E-B8D1-B9E9-EE75-3CB8B298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AA021-D958-1F41-D44D-361BFC19A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E3892E-048B-745D-6F15-2E0A2CEC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3EA0E-6708-3FB4-ED63-5611DB3D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5E71D9-ECC7-B933-39C5-4837433E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9F5C24-1836-BF24-E9A6-B08B0A2E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362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4A844B-D463-3616-3087-8327CD72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7B0799-6B80-4A8C-A829-FC1D41C0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0C1C8-0DA6-7B14-C475-C5EAB760B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3F86-549F-4E48-B7A6-1FC173B5345A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FC80DA-B908-57F0-A44F-0BCD1FB7E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D826B-4ABC-254B-FCBB-C8040EAAF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B109-1BC7-4946-8E95-5CE323EC3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83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FC4EDF-B4F0-2E25-8743-C09207A10BDA}"/>
              </a:ext>
            </a:extLst>
          </p:cNvPr>
          <p:cNvSpPr/>
          <p:nvPr/>
        </p:nvSpPr>
        <p:spPr>
          <a:xfrm>
            <a:off x="808383" y="1245703"/>
            <a:ext cx="10880034" cy="52478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E730BB-6CA6-AF4A-878B-D7E0AC0FF54A}"/>
              </a:ext>
            </a:extLst>
          </p:cNvPr>
          <p:cNvSpPr/>
          <p:nvPr/>
        </p:nvSpPr>
        <p:spPr>
          <a:xfrm>
            <a:off x="6960705" y="1388452"/>
            <a:ext cx="1020417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C4CF9-3C9F-DD1D-3784-94313A6D6EFA}"/>
              </a:ext>
            </a:extLst>
          </p:cNvPr>
          <p:cNvSpPr/>
          <p:nvPr/>
        </p:nvSpPr>
        <p:spPr>
          <a:xfrm>
            <a:off x="8481391" y="1398104"/>
            <a:ext cx="1113183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Acerca de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FE4251-6671-6CF1-95E3-C17A9B7D79DF}"/>
              </a:ext>
            </a:extLst>
          </p:cNvPr>
          <p:cNvSpPr/>
          <p:nvPr/>
        </p:nvSpPr>
        <p:spPr>
          <a:xfrm>
            <a:off x="10045148" y="1378226"/>
            <a:ext cx="1020417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E527DBE-88D2-C3E2-B026-1EB6556BADBA}"/>
              </a:ext>
            </a:extLst>
          </p:cNvPr>
          <p:cNvSpPr/>
          <p:nvPr/>
        </p:nvSpPr>
        <p:spPr>
          <a:xfrm>
            <a:off x="5416826" y="5844209"/>
            <a:ext cx="1358348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Información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663B33-10AD-A981-DBC6-CC2446C53825}"/>
              </a:ext>
            </a:extLst>
          </p:cNvPr>
          <p:cNvSpPr txBox="1"/>
          <p:nvPr/>
        </p:nvSpPr>
        <p:spPr>
          <a:xfrm>
            <a:off x="4982818" y="2286000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Bienvenid</a:t>
            </a:r>
            <a:r>
              <a:rPr lang="es-MX" dirty="0"/>
              <a:t>@ usuario….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318263-2314-CE9F-5D33-16FFD4ED88FD}"/>
              </a:ext>
            </a:extLst>
          </p:cNvPr>
          <p:cNvSpPr txBox="1"/>
          <p:nvPr/>
        </p:nvSpPr>
        <p:spPr>
          <a:xfrm>
            <a:off x="2531165" y="2822713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Texto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5FB637-3F0C-6F96-BBFC-D36DA3D4BA39}"/>
              </a:ext>
            </a:extLst>
          </p:cNvPr>
          <p:cNvSpPr txBox="1"/>
          <p:nvPr/>
        </p:nvSpPr>
        <p:spPr>
          <a:xfrm>
            <a:off x="8123583" y="2941983"/>
            <a:ext cx="29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Imágenes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99B792-A649-C51F-36BB-97F9B0264337}"/>
              </a:ext>
            </a:extLst>
          </p:cNvPr>
          <p:cNvSpPr txBox="1"/>
          <p:nvPr/>
        </p:nvSpPr>
        <p:spPr>
          <a:xfrm>
            <a:off x="3843130" y="397565"/>
            <a:ext cx="49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Pagina principal </a:t>
            </a:r>
          </a:p>
        </p:txBody>
      </p:sp>
    </p:spTree>
    <p:extLst>
      <p:ext uri="{BB962C8B-B14F-4D97-AF65-F5344CB8AC3E}">
        <p14:creationId xmlns:p14="http://schemas.microsoft.com/office/powerpoint/2010/main" val="174217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FC4EDF-B4F0-2E25-8743-C09207A10BDA}"/>
              </a:ext>
            </a:extLst>
          </p:cNvPr>
          <p:cNvSpPr/>
          <p:nvPr/>
        </p:nvSpPr>
        <p:spPr>
          <a:xfrm>
            <a:off x="808383" y="1245703"/>
            <a:ext cx="10880034" cy="52478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FE4251-6671-6CF1-95E3-C17A9B7D79DF}"/>
              </a:ext>
            </a:extLst>
          </p:cNvPr>
          <p:cNvSpPr/>
          <p:nvPr/>
        </p:nvSpPr>
        <p:spPr>
          <a:xfrm>
            <a:off x="10045148" y="1378226"/>
            <a:ext cx="1020417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E527DBE-88D2-C3E2-B026-1EB6556BADBA}"/>
              </a:ext>
            </a:extLst>
          </p:cNvPr>
          <p:cNvSpPr/>
          <p:nvPr/>
        </p:nvSpPr>
        <p:spPr>
          <a:xfrm>
            <a:off x="3243468" y="5035698"/>
            <a:ext cx="1358348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663B33-10AD-A981-DBC6-CC2446C53825}"/>
              </a:ext>
            </a:extLst>
          </p:cNvPr>
          <p:cNvSpPr txBox="1"/>
          <p:nvPr/>
        </p:nvSpPr>
        <p:spPr>
          <a:xfrm>
            <a:off x="4996069" y="1733084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Bienvenid</a:t>
            </a:r>
            <a:r>
              <a:rPr lang="es-MX" dirty="0"/>
              <a:t>@ usuario….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318263-2314-CE9F-5D33-16FFD4ED88FD}"/>
              </a:ext>
            </a:extLst>
          </p:cNvPr>
          <p:cNvSpPr txBox="1"/>
          <p:nvPr/>
        </p:nvSpPr>
        <p:spPr>
          <a:xfrm>
            <a:off x="2531165" y="2822713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5FB637-3F0C-6F96-BBFC-D36DA3D4BA39}"/>
              </a:ext>
            </a:extLst>
          </p:cNvPr>
          <p:cNvSpPr txBox="1"/>
          <p:nvPr/>
        </p:nvSpPr>
        <p:spPr>
          <a:xfrm>
            <a:off x="2527853" y="3672326"/>
            <a:ext cx="29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Contraseña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99B792-A649-C51F-36BB-97F9B0264337}"/>
              </a:ext>
            </a:extLst>
          </p:cNvPr>
          <p:cNvSpPr txBox="1"/>
          <p:nvPr/>
        </p:nvSpPr>
        <p:spPr>
          <a:xfrm>
            <a:off x="3843130" y="397565"/>
            <a:ext cx="49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INICIO DE SESION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323F69-6551-F9C7-682A-6541E76AEA1A}"/>
              </a:ext>
            </a:extLst>
          </p:cNvPr>
          <p:cNvSpPr/>
          <p:nvPr/>
        </p:nvSpPr>
        <p:spPr>
          <a:xfrm>
            <a:off x="2663687" y="3192045"/>
            <a:ext cx="25179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59F8D8-E43D-5426-FFE2-4EDE2EBEAC1C}"/>
              </a:ext>
            </a:extLst>
          </p:cNvPr>
          <p:cNvSpPr/>
          <p:nvPr/>
        </p:nvSpPr>
        <p:spPr>
          <a:xfrm>
            <a:off x="2663686" y="4203370"/>
            <a:ext cx="25179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31BBFC-3367-AD17-2E4E-46BEB5A60E13}"/>
              </a:ext>
            </a:extLst>
          </p:cNvPr>
          <p:cNvSpPr/>
          <p:nvPr/>
        </p:nvSpPr>
        <p:spPr>
          <a:xfrm>
            <a:off x="3243468" y="5764696"/>
            <a:ext cx="1358348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usuario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F8CDBD-E098-63DA-16FA-839112472CFD}"/>
              </a:ext>
            </a:extLst>
          </p:cNvPr>
          <p:cNvSpPr txBox="1"/>
          <p:nvPr/>
        </p:nvSpPr>
        <p:spPr>
          <a:xfrm>
            <a:off x="7248939" y="319204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IMAGEN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305C303-3557-ADA6-2C7B-F7B0674CD751}"/>
              </a:ext>
            </a:extLst>
          </p:cNvPr>
          <p:cNvSpPr/>
          <p:nvPr/>
        </p:nvSpPr>
        <p:spPr>
          <a:xfrm>
            <a:off x="5181599" y="5314122"/>
            <a:ext cx="91440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93671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FC4EDF-B4F0-2E25-8743-C09207A10BDA}"/>
              </a:ext>
            </a:extLst>
          </p:cNvPr>
          <p:cNvSpPr/>
          <p:nvPr/>
        </p:nvSpPr>
        <p:spPr>
          <a:xfrm>
            <a:off x="808383" y="1245703"/>
            <a:ext cx="10880034" cy="52478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FE4251-6671-6CF1-95E3-C17A9B7D79DF}"/>
              </a:ext>
            </a:extLst>
          </p:cNvPr>
          <p:cNvSpPr/>
          <p:nvPr/>
        </p:nvSpPr>
        <p:spPr>
          <a:xfrm>
            <a:off x="10045148" y="1378226"/>
            <a:ext cx="1020417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E527DBE-88D2-C3E2-B026-1EB6556BADBA}"/>
              </a:ext>
            </a:extLst>
          </p:cNvPr>
          <p:cNvSpPr/>
          <p:nvPr/>
        </p:nvSpPr>
        <p:spPr>
          <a:xfrm>
            <a:off x="3243468" y="5035698"/>
            <a:ext cx="1358348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663B33-10AD-A981-DBC6-CC2446C53825}"/>
              </a:ext>
            </a:extLst>
          </p:cNvPr>
          <p:cNvSpPr txBox="1"/>
          <p:nvPr/>
        </p:nvSpPr>
        <p:spPr>
          <a:xfrm>
            <a:off x="4996069" y="1733084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Bienvenid</a:t>
            </a:r>
            <a:r>
              <a:rPr lang="es-MX" dirty="0"/>
              <a:t>@ </a:t>
            </a:r>
            <a:r>
              <a:rPr lang="es-MX" dirty="0" err="1"/>
              <a:t>Nuev</a:t>
            </a:r>
            <a:r>
              <a:rPr lang="es-MX" dirty="0"/>
              <a:t>@ usuario….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318263-2314-CE9F-5D33-16FFD4ED88FD}"/>
              </a:ext>
            </a:extLst>
          </p:cNvPr>
          <p:cNvSpPr txBox="1"/>
          <p:nvPr/>
        </p:nvSpPr>
        <p:spPr>
          <a:xfrm>
            <a:off x="2531165" y="2822713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5FB637-3F0C-6F96-BBFC-D36DA3D4BA39}"/>
              </a:ext>
            </a:extLst>
          </p:cNvPr>
          <p:cNvSpPr txBox="1"/>
          <p:nvPr/>
        </p:nvSpPr>
        <p:spPr>
          <a:xfrm>
            <a:off x="2527853" y="3672326"/>
            <a:ext cx="29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Contraseña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99B792-A649-C51F-36BB-97F9B0264337}"/>
              </a:ext>
            </a:extLst>
          </p:cNvPr>
          <p:cNvSpPr txBox="1"/>
          <p:nvPr/>
        </p:nvSpPr>
        <p:spPr>
          <a:xfrm>
            <a:off x="3843130" y="397565"/>
            <a:ext cx="49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AGREGAR NUEVO USUARIO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323F69-6551-F9C7-682A-6541E76AEA1A}"/>
              </a:ext>
            </a:extLst>
          </p:cNvPr>
          <p:cNvSpPr/>
          <p:nvPr/>
        </p:nvSpPr>
        <p:spPr>
          <a:xfrm>
            <a:off x="2663687" y="3192045"/>
            <a:ext cx="25179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59F8D8-E43D-5426-FFE2-4EDE2EBEAC1C}"/>
              </a:ext>
            </a:extLst>
          </p:cNvPr>
          <p:cNvSpPr/>
          <p:nvPr/>
        </p:nvSpPr>
        <p:spPr>
          <a:xfrm>
            <a:off x="2663686" y="4203370"/>
            <a:ext cx="25179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F8CDBD-E098-63DA-16FA-839112472CFD}"/>
              </a:ext>
            </a:extLst>
          </p:cNvPr>
          <p:cNvSpPr txBox="1"/>
          <p:nvPr/>
        </p:nvSpPr>
        <p:spPr>
          <a:xfrm>
            <a:off x="7248939" y="319204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355083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1D91E5-A3D1-EAC3-8770-422CCBE82252}"/>
              </a:ext>
            </a:extLst>
          </p:cNvPr>
          <p:cNvSpPr txBox="1"/>
          <p:nvPr/>
        </p:nvSpPr>
        <p:spPr>
          <a:xfrm>
            <a:off x="5280991" y="1297643"/>
            <a:ext cx="25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INTERFAZ DE DECISIÓN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3831172-1E0B-7D4F-2C1C-98E0FF7EB133}"/>
              </a:ext>
            </a:extLst>
          </p:cNvPr>
          <p:cNvSpPr/>
          <p:nvPr/>
        </p:nvSpPr>
        <p:spPr>
          <a:xfrm>
            <a:off x="2570919" y="2131206"/>
            <a:ext cx="7699513" cy="342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9EC353-B2FE-C054-B421-8AD1569D64D9}"/>
              </a:ext>
            </a:extLst>
          </p:cNvPr>
          <p:cNvSpPr txBox="1"/>
          <p:nvPr/>
        </p:nvSpPr>
        <p:spPr>
          <a:xfrm>
            <a:off x="4956313" y="2597426"/>
            <a:ext cx="261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¿QUÉ SERVICIO DESEAS INGRESAR?</a:t>
            </a:r>
          </a:p>
          <a:p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EDB14D-C3FA-EC6F-A899-F0120D77286F}"/>
              </a:ext>
            </a:extLst>
          </p:cNvPr>
          <p:cNvSpPr/>
          <p:nvPr/>
        </p:nvSpPr>
        <p:spPr>
          <a:xfrm>
            <a:off x="4638261" y="3429000"/>
            <a:ext cx="3564835" cy="47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DF8863F-8435-4F41-FF92-D9CA145397E9}"/>
              </a:ext>
            </a:extLst>
          </p:cNvPr>
          <p:cNvSpPr/>
          <p:nvPr/>
        </p:nvSpPr>
        <p:spPr>
          <a:xfrm>
            <a:off x="4638259" y="3977775"/>
            <a:ext cx="3564835" cy="47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PP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279A7E-3DAC-5464-8C00-DF246D4F74B9}"/>
              </a:ext>
            </a:extLst>
          </p:cNvPr>
          <p:cNvSpPr/>
          <p:nvPr/>
        </p:nvSpPr>
        <p:spPr>
          <a:xfrm>
            <a:off x="4638259" y="4635867"/>
            <a:ext cx="3564835" cy="47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EP</a:t>
            </a:r>
          </a:p>
        </p:txBody>
      </p:sp>
    </p:spTree>
    <p:extLst>
      <p:ext uri="{BB962C8B-B14F-4D97-AF65-F5344CB8AC3E}">
        <p14:creationId xmlns:p14="http://schemas.microsoft.com/office/powerpoint/2010/main" val="175138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FC4EDF-B4F0-2E25-8743-C09207A10BDA}"/>
              </a:ext>
            </a:extLst>
          </p:cNvPr>
          <p:cNvSpPr/>
          <p:nvPr/>
        </p:nvSpPr>
        <p:spPr>
          <a:xfrm>
            <a:off x="808383" y="1245703"/>
            <a:ext cx="10880034" cy="52478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FE4251-6671-6CF1-95E3-C17A9B7D79DF}"/>
              </a:ext>
            </a:extLst>
          </p:cNvPr>
          <p:cNvSpPr/>
          <p:nvPr/>
        </p:nvSpPr>
        <p:spPr>
          <a:xfrm>
            <a:off x="10045148" y="1378226"/>
            <a:ext cx="1020417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CERRAR SESION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663B33-10AD-A981-DBC6-CC2446C53825}"/>
              </a:ext>
            </a:extLst>
          </p:cNvPr>
          <p:cNvSpPr txBox="1"/>
          <p:nvPr/>
        </p:nvSpPr>
        <p:spPr>
          <a:xfrm>
            <a:off x="4996069" y="1733084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Bienvenid</a:t>
            </a:r>
            <a:r>
              <a:rPr lang="es-MX" dirty="0"/>
              <a:t>@ usuario….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318263-2314-CE9F-5D33-16FFD4ED88FD}"/>
              </a:ext>
            </a:extLst>
          </p:cNvPr>
          <p:cNvSpPr txBox="1"/>
          <p:nvPr/>
        </p:nvSpPr>
        <p:spPr>
          <a:xfrm>
            <a:off x="2531165" y="2505670"/>
            <a:ext cx="356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Deberá llenar los datos (IRIAN LAS INDICACIONES CORRESPONDIENTES)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99B792-A649-C51F-36BB-97F9B0264337}"/>
              </a:ext>
            </a:extLst>
          </p:cNvPr>
          <p:cNvSpPr txBox="1"/>
          <p:nvPr/>
        </p:nvSpPr>
        <p:spPr>
          <a:xfrm>
            <a:off x="3843130" y="397565"/>
            <a:ext cx="49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DENTRO DE LA INTERFAZ USUARIO EXTERNO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1393E3-C367-4BAA-72FE-56763A1C0E51}"/>
              </a:ext>
            </a:extLst>
          </p:cNvPr>
          <p:cNvSpPr/>
          <p:nvPr/>
        </p:nvSpPr>
        <p:spPr>
          <a:xfrm>
            <a:off x="7739270" y="2967335"/>
            <a:ext cx="3154017" cy="289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IMAGEN DEL DOCUMENTO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5F5F8-2D79-85AA-F528-0CDCAAC2938A}"/>
              </a:ext>
            </a:extLst>
          </p:cNvPr>
          <p:cNvSpPr txBox="1"/>
          <p:nvPr/>
        </p:nvSpPr>
        <p:spPr>
          <a:xfrm>
            <a:off x="1815548" y="3723861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CC9B43E-601B-EBF6-288F-AB6F467514EF}"/>
              </a:ext>
            </a:extLst>
          </p:cNvPr>
          <p:cNvSpPr/>
          <p:nvPr/>
        </p:nvSpPr>
        <p:spPr>
          <a:xfrm>
            <a:off x="1815548" y="4240696"/>
            <a:ext cx="1696278" cy="44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D86CAF-4D86-8DE4-94C0-7C336F837866}"/>
              </a:ext>
            </a:extLst>
          </p:cNvPr>
          <p:cNvSpPr txBox="1"/>
          <p:nvPr/>
        </p:nvSpPr>
        <p:spPr>
          <a:xfrm>
            <a:off x="1815548" y="4996070"/>
            <a:ext cx="202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TODOS LOS DATOS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A76E009-CFF4-0FF5-4645-2DF510B72481}"/>
              </a:ext>
            </a:extLst>
          </p:cNvPr>
          <p:cNvSpPr/>
          <p:nvPr/>
        </p:nvSpPr>
        <p:spPr>
          <a:xfrm>
            <a:off x="3511826" y="5857461"/>
            <a:ext cx="2438400" cy="398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36640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FC4EDF-B4F0-2E25-8743-C09207A10BDA}"/>
              </a:ext>
            </a:extLst>
          </p:cNvPr>
          <p:cNvSpPr/>
          <p:nvPr/>
        </p:nvSpPr>
        <p:spPr>
          <a:xfrm>
            <a:off x="768626" y="1212574"/>
            <a:ext cx="10880034" cy="52478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FE4251-6671-6CF1-95E3-C17A9B7D79DF}"/>
              </a:ext>
            </a:extLst>
          </p:cNvPr>
          <p:cNvSpPr/>
          <p:nvPr/>
        </p:nvSpPr>
        <p:spPr>
          <a:xfrm>
            <a:off x="10045148" y="1378226"/>
            <a:ext cx="1020417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CERRAR SESION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663B33-10AD-A981-DBC6-CC2446C53825}"/>
              </a:ext>
            </a:extLst>
          </p:cNvPr>
          <p:cNvSpPr txBox="1"/>
          <p:nvPr/>
        </p:nvSpPr>
        <p:spPr>
          <a:xfrm>
            <a:off x="4996069" y="1733084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Bienvenid</a:t>
            </a:r>
            <a:r>
              <a:rPr lang="es-MX" dirty="0"/>
              <a:t>@ Sheila….</a:t>
            </a:r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99B792-A649-C51F-36BB-97F9B0264337}"/>
              </a:ext>
            </a:extLst>
          </p:cNvPr>
          <p:cNvSpPr txBox="1"/>
          <p:nvPr/>
        </p:nvSpPr>
        <p:spPr>
          <a:xfrm>
            <a:off x="3843130" y="397565"/>
            <a:ext cx="49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DENTRO DE LA INTERFAZ USUARIO INTERNO (SHEILA)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1393E3-C367-4BAA-72FE-56763A1C0E51}"/>
              </a:ext>
            </a:extLst>
          </p:cNvPr>
          <p:cNvSpPr/>
          <p:nvPr/>
        </p:nvSpPr>
        <p:spPr>
          <a:xfrm>
            <a:off x="1749287" y="2591522"/>
            <a:ext cx="3154017" cy="289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IMAGEN DEL DOCUMENTO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FDCB0C-064E-2DD0-C418-D4186EB2584B}"/>
              </a:ext>
            </a:extLst>
          </p:cNvPr>
          <p:cNvSpPr txBox="1"/>
          <p:nvPr/>
        </p:nvSpPr>
        <p:spPr>
          <a:xfrm>
            <a:off x="5804452" y="2591522"/>
            <a:ext cx="180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AQUÍ PODRÁ CONSULTAR E IMPRIMIR EL ARCHVO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A43D8F-4458-3A2C-7620-16AC264C52A9}"/>
              </a:ext>
            </a:extLst>
          </p:cNvPr>
          <p:cNvSpPr txBox="1"/>
          <p:nvPr/>
        </p:nvSpPr>
        <p:spPr>
          <a:xfrm>
            <a:off x="5804452" y="3877627"/>
            <a:ext cx="180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 TODOS LOS DATOS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0D041EB-23CD-13FC-BF02-3A06BC2F70A3}"/>
              </a:ext>
            </a:extLst>
          </p:cNvPr>
          <p:cNvSpPr/>
          <p:nvPr/>
        </p:nvSpPr>
        <p:spPr>
          <a:xfrm>
            <a:off x="7726017" y="4036585"/>
            <a:ext cx="1802296" cy="44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7A859A-E78B-DCF7-069A-D0CE5632FE05}"/>
              </a:ext>
            </a:extLst>
          </p:cNvPr>
          <p:cNvSpPr/>
          <p:nvPr/>
        </p:nvSpPr>
        <p:spPr>
          <a:xfrm>
            <a:off x="5499654" y="5218408"/>
            <a:ext cx="214685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IMPRIMIR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9EDA371-25FD-57D5-C6A4-AC0CABF47F83}"/>
              </a:ext>
            </a:extLst>
          </p:cNvPr>
          <p:cNvSpPr/>
          <p:nvPr/>
        </p:nvSpPr>
        <p:spPr>
          <a:xfrm>
            <a:off x="8044069" y="5222008"/>
            <a:ext cx="20010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MODIFICAR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8EED4F8-CFB9-0C07-AF6A-ED3B09124A1B}"/>
              </a:ext>
            </a:extLst>
          </p:cNvPr>
          <p:cNvSpPr/>
          <p:nvPr/>
        </p:nvSpPr>
        <p:spPr>
          <a:xfrm>
            <a:off x="10303563" y="5207453"/>
            <a:ext cx="11198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426938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 2013 - 2022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Yanni</dc:creator>
  <cp:lastModifiedBy>Yanni</cp:lastModifiedBy>
  <cp:revision>1</cp:revision>
  <dcterms:created xsi:type="dcterms:W3CDTF">2023-02-10T17:53:35Z</dcterms:created>
  <dcterms:modified xsi:type="dcterms:W3CDTF">2023-02-10T18:02:38Z</dcterms:modified>
</cp:coreProperties>
</file>