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4AB6E-33A4-8FB7-AFE2-CB64DAECF9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EEA3403-C0FC-0E49-AE59-E66587467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3F9800C-CD78-AF1C-1609-371CB4AFCC4F}"/>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5" name="Marcador de pie de página 4">
            <a:extLst>
              <a:ext uri="{FF2B5EF4-FFF2-40B4-BE49-F238E27FC236}">
                <a16:creationId xmlns:a16="http://schemas.microsoft.com/office/drawing/2014/main" id="{EDEDAD67-34D5-FF9E-7961-22DECDD6D9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309EC7D-D42A-A39F-251F-C899614E91A7}"/>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119505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AB8ED-5AC7-18B1-D05B-0A882C857B4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BB2B312-4CBB-1872-E5A6-D12245BE76D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F5E1E3E-0339-331D-8E77-62D599E618EB}"/>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5" name="Marcador de pie de página 4">
            <a:extLst>
              <a:ext uri="{FF2B5EF4-FFF2-40B4-BE49-F238E27FC236}">
                <a16:creationId xmlns:a16="http://schemas.microsoft.com/office/drawing/2014/main" id="{4C3690DA-A58F-1330-133A-959378EB1F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94B3B7-4F33-D177-DFAB-0A8C96D7BC93}"/>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320083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91BB59-6795-8DAD-54B7-4F790047F82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6441DE0-B16A-73E2-38F9-0B6C995A54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00EB522-4409-C38A-DC52-3CCFDAF31986}"/>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5" name="Marcador de pie de página 4">
            <a:extLst>
              <a:ext uri="{FF2B5EF4-FFF2-40B4-BE49-F238E27FC236}">
                <a16:creationId xmlns:a16="http://schemas.microsoft.com/office/drawing/2014/main" id="{30C6E0D5-61CC-6909-011A-DD13BA2E4B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05DC40-2DF5-3CBE-31A9-CB97B7D43E29}"/>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390856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81D95-D29C-A566-4A6A-488454FA73A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E2A38F8-C9F1-C145-7A5A-F5E887F9D1D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F1DC50-F6AA-03CA-C7DF-6AE40E0F28B7}"/>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5" name="Marcador de pie de página 4">
            <a:extLst>
              <a:ext uri="{FF2B5EF4-FFF2-40B4-BE49-F238E27FC236}">
                <a16:creationId xmlns:a16="http://schemas.microsoft.com/office/drawing/2014/main" id="{6738127C-9710-F2EC-2EA0-83FD41192B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937F01-3B46-BFFB-3D8B-B4A4AD3E41F3}"/>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168929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65EC8-D6CF-602E-0B2D-6705916485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4ECC8A2-9086-6BE4-82C9-5E5B79BA1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0189C9-7119-774E-F945-A308DC1EF8BF}"/>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5" name="Marcador de pie de página 4">
            <a:extLst>
              <a:ext uri="{FF2B5EF4-FFF2-40B4-BE49-F238E27FC236}">
                <a16:creationId xmlns:a16="http://schemas.microsoft.com/office/drawing/2014/main" id="{8079E7CC-1CE2-CDDC-584D-9B3551481B9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B8F4E3-014D-010B-1D32-B8C522E1407D}"/>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356139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EA894-EDCC-1250-3F4F-9F704103A4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AF19FF2-E94B-70C7-8584-4463CBAAC9A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8FACB2A-2D12-CF04-F910-F366E1CA6A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88453A7-3ECD-44A1-6E87-F4DEF727391B}"/>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6" name="Marcador de pie de página 5">
            <a:extLst>
              <a:ext uri="{FF2B5EF4-FFF2-40B4-BE49-F238E27FC236}">
                <a16:creationId xmlns:a16="http://schemas.microsoft.com/office/drawing/2014/main" id="{4DA3E0F4-6FD9-D49E-D188-32F703E4180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09CB5C3-3F4B-D57F-6F1B-DD8811D9C1DC}"/>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65897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6DF3F-EA35-03DE-CD09-4CA63E50C0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16BA2C1-53D7-FB61-F42E-57E037148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3036313-C608-B1EF-F25A-61FA5AFB6BA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0D0C4D0-E709-813E-498D-B58DEBADA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67AE1A-8246-C70B-FA60-475538F4E82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44872F6-9FD6-8541-8C7E-887CF72DD931}"/>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8" name="Marcador de pie de página 7">
            <a:extLst>
              <a:ext uri="{FF2B5EF4-FFF2-40B4-BE49-F238E27FC236}">
                <a16:creationId xmlns:a16="http://schemas.microsoft.com/office/drawing/2014/main" id="{D26E2763-DDA8-476D-CA66-70061BCFC0C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B33C653-3C70-2B00-DD5B-D66F1F8B7D39}"/>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229618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2CCBB-1BCA-B879-A819-F55EEC9F223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DA93017-ECAF-D894-F949-BEE68284F13B}"/>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4" name="Marcador de pie de página 3">
            <a:extLst>
              <a:ext uri="{FF2B5EF4-FFF2-40B4-BE49-F238E27FC236}">
                <a16:creationId xmlns:a16="http://schemas.microsoft.com/office/drawing/2014/main" id="{3EB917E7-83C3-71BD-D9EC-8ECAC2323D2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F1475A5-F30B-1D07-F5C2-14077833EB97}"/>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299308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49593F-91D2-E0D7-5FFE-339B6203AEAE}"/>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3" name="Marcador de pie de página 2">
            <a:extLst>
              <a:ext uri="{FF2B5EF4-FFF2-40B4-BE49-F238E27FC236}">
                <a16:creationId xmlns:a16="http://schemas.microsoft.com/office/drawing/2014/main" id="{2EFC2F04-A08B-DF01-6B8C-AEA321AC86E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A6E67D0-5331-8FF6-4DBC-4F90FA41D10E}"/>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425209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8E0FF-7F3F-5E14-E523-6F5AEE6051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C0EEFB7-219B-A448-F68A-1490960AF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2AC64B7-000E-F815-0803-55ECABF3C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CCA278-025F-540A-53D9-D2DD881FCE4D}"/>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6" name="Marcador de pie de página 5">
            <a:extLst>
              <a:ext uri="{FF2B5EF4-FFF2-40B4-BE49-F238E27FC236}">
                <a16:creationId xmlns:a16="http://schemas.microsoft.com/office/drawing/2014/main" id="{2475D5C4-C42A-F4E4-F257-FCA3DD897F4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BC4D5C5-3AF6-F767-B005-C0E24548D995}"/>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371289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23EB0-896D-84DF-3CCF-ABE057C5D9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ABD9BB7-72FB-5FE3-979B-3C1257C24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6029389-7092-6173-4442-201025766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FFB669E-6891-B716-E878-20EC9054C9EA}"/>
              </a:ext>
            </a:extLst>
          </p:cNvPr>
          <p:cNvSpPr>
            <a:spLocks noGrp="1"/>
          </p:cNvSpPr>
          <p:nvPr>
            <p:ph type="dt" sz="half" idx="10"/>
          </p:nvPr>
        </p:nvSpPr>
        <p:spPr/>
        <p:txBody>
          <a:bodyPr/>
          <a:lstStyle/>
          <a:p>
            <a:fld id="{5ED293D3-F52B-4971-975B-4EF9FE3D7AE4}" type="datetimeFigureOut">
              <a:rPr lang="es-MX" smtClean="0"/>
              <a:t>22/05/2023</a:t>
            </a:fld>
            <a:endParaRPr lang="es-MX"/>
          </a:p>
        </p:txBody>
      </p:sp>
      <p:sp>
        <p:nvSpPr>
          <p:cNvPr id="6" name="Marcador de pie de página 5">
            <a:extLst>
              <a:ext uri="{FF2B5EF4-FFF2-40B4-BE49-F238E27FC236}">
                <a16:creationId xmlns:a16="http://schemas.microsoft.com/office/drawing/2014/main" id="{7523824A-990C-B384-95F6-8D132F4AAD5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6F875CF-1EA3-7ECB-C60F-19256B882A31}"/>
              </a:ext>
            </a:extLst>
          </p:cNvPr>
          <p:cNvSpPr>
            <a:spLocks noGrp="1"/>
          </p:cNvSpPr>
          <p:nvPr>
            <p:ph type="sldNum" sz="quarter" idx="12"/>
          </p:nvPr>
        </p:nvSpPr>
        <p:spPr/>
        <p:txBody>
          <a:bodyPr/>
          <a:lstStyle/>
          <a:p>
            <a:fld id="{5A076E90-D790-4E52-899B-8BCC9A056EEC}" type="slidenum">
              <a:rPr lang="es-MX" smtClean="0"/>
              <a:t>‹Nº›</a:t>
            </a:fld>
            <a:endParaRPr lang="es-MX"/>
          </a:p>
        </p:txBody>
      </p:sp>
    </p:spTree>
    <p:extLst>
      <p:ext uri="{BB962C8B-B14F-4D97-AF65-F5344CB8AC3E}">
        <p14:creationId xmlns:p14="http://schemas.microsoft.com/office/powerpoint/2010/main" val="228445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83F7B4-0411-9C3B-DE18-D5ED00DDC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2993296-C123-4391-A909-B7574A212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6A32937-84DB-BD90-8840-617925558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293D3-F52B-4971-975B-4EF9FE3D7AE4}" type="datetimeFigureOut">
              <a:rPr lang="es-MX" smtClean="0"/>
              <a:t>22/05/2023</a:t>
            </a:fld>
            <a:endParaRPr lang="es-MX"/>
          </a:p>
        </p:txBody>
      </p:sp>
      <p:sp>
        <p:nvSpPr>
          <p:cNvPr id="5" name="Marcador de pie de página 4">
            <a:extLst>
              <a:ext uri="{FF2B5EF4-FFF2-40B4-BE49-F238E27FC236}">
                <a16:creationId xmlns:a16="http://schemas.microsoft.com/office/drawing/2014/main" id="{9081979A-6F9F-DC7E-3B38-D438060C0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0C8A435-66B5-E944-4F6F-02CDAD1CE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76E90-D790-4E52-899B-8BCC9A056EEC}" type="slidenum">
              <a:rPr lang="es-MX" smtClean="0"/>
              <a:t>‹Nº›</a:t>
            </a:fld>
            <a:endParaRPr lang="es-MX"/>
          </a:p>
        </p:txBody>
      </p:sp>
    </p:spTree>
    <p:extLst>
      <p:ext uri="{BB962C8B-B14F-4D97-AF65-F5344CB8AC3E}">
        <p14:creationId xmlns:p14="http://schemas.microsoft.com/office/powerpoint/2010/main" val="2216241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A3087DF-8B03-06CC-B739-75CA694C9C00}"/>
              </a:ext>
            </a:extLst>
          </p:cNvPr>
          <p:cNvSpPr txBox="1"/>
          <p:nvPr/>
        </p:nvSpPr>
        <p:spPr>
          <a:xfrm>
            <a:off x="1325217" y="450574"/>
            <a:ext cx="5009322" cy="5909310"/>
          </a:xfrm>
          <a:prstGeom prst="rect">
            <a:avLst/>
          </a:prstGeom>
          <a:noFill/>
        </p:spPr>
        <p:txBody>
          <a:bodyPr wrap="square" rtlCol="0">
            <a:spAutoFit/>
          </a:bodyPr>
          <a:lstStyle/>
          <a:p>
            <a:pPr algn="just"/>
            <a:r>
              <a:rPr lang="es-MX" dirty="0"/>
              <a:t>Estimado prestatario de prácticas profesionales, el fin de este apartado de la sección de carta de aceptación, es recabar tus datos para seguir tu proceso de prácticas profesionales, siendo así que deberás tomar en cuenta las siguientes indicaciones que se mencionarán a continuación. </a:t>
            </a:r>
          </a:p>
          <a:p>
            <a:pPr algn="just"/>
            <a:endParaRPr lang="es-MX" dirty="0"/>
          </a:p>
          <a:p>
            <a:pPr marL="285750" indent="-285750" algn="just">
              <a:buFont typeface="Arial" panose="020B0604020202020204" pitchFamily="34" charset="0"/>
              <a:buChar char="•"/>
            </a:pPr>
            <a:r>
              <a:rPr lang="es-MX" dirty="0"/>
              <a:t>Deberás tomar en cuenta que ya debes tener a la mano tus datos y no cometer ningún error al momento de enviar tus datos o si tienes alguna duda deberás consultar con tu área. </a:t>
            </a:r>
          </a:p>
          <a:p>
            <a:pPr marL="285750" indent="-285750" algn="just">
              <a:buFont typeface="Arial" panose="020B0604020202020204" pitchFamily="34" charset="0"/>
              <a:buChar char="•"/>
            </a:pPr>
            <a:r>
              <a:rPr lang="es-MX" dirty="0"/>
              <a:t>Debe conocer bien los datos de prestatario a ingresar. </a:t>
            </a:r>
          </a:p>
          <a:p>
            <a:pPr marL="285750" indent="-285750" algn="just">
              <a:buFont typeface="Arial" panose="020B0604020202020204" pitchFamily="34" charset="0"/>
              <a:buChar char="•"/>
            </a:pPr>
            <a:r>
              <a:rPr lang="es-MX" dirty="0"/>
              <a:t>En el formulario para llenar tus datos deberán ser todos en MAYÚSCULAS.</a:t>
            </a:r>
          </a:p>
          <a:p>
            <a:pPr marL="285750" indent="-285750" algn="just">
              <a:buFont typeface="Arial" panose="020B0604020202020204" pitchFamily="34" charset="0"/>
              <a:buChar char="•"/>
            </a:pPr>
            <a:r>
              <a:rPr lang="es-MX" dirty="0"/>
              <a:t>Todos los campos deberán ser completados, si no, aparecerá un mensaje de advertencia y no avanza el proceso de enviar datos.</a:t>
            </a:r>
          </a:p>
          <a:p>
            <a:endParaRPr lang="es-MX" dirty="0"/>
          </a:p>
          <a:p>
            <a:endParaRPr lang="es-MX" dirty="0"/>
          </a:p>
          <a:p>
            <a:endParaRPr lang="es-MX" dirty="0"/>
          </a:p>
        </p:txBody>
      </p:sp>
    </p:spTree>
    <p:extLst>
      <p:ext uri="{BB962C8B-B14F-4D97-AF65-F5344CB8AC3E}">
        <p14:creationId xmlns:p14="http://schemas.microsoft.com/office/powerpoint/2010/main" val="106017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B24540B-68A0-F518-73F4-9305E66D2553}"/>
              </a:ext>
            </a:extLst>
          </p:cNvPr>
          <p:cNvSpPr txBox="1"/>
          <p:nvPr/>
        </p:nvSpPr>
        <p:spPr>
          <a:xfrm>
            <a:off x="1232452" y="736795"/>
            <a:ext cx="6096000" cy="5909310"/>
          </a:xfrm>
          <a:prstGeom prst="rect">
            <a:avLst/>
          </a:prstGeom>
          <a:noFill/>
        </p:spPr>
        <p:txBody>
          <a:bodyPr wrap="square">
            <a:spAutoFit/>
          </a:bodyPr>
          <a:lstStyle/>
          <a:p>
            <a:pPr algn="just"/>
            <a:r>
              <a:rPr lang="es-MX" dirty="0"/>
              <a:t>Estimado prestatario de prácticas profesionales, el fin de este apartado de la sección de carta de terminación, es recabar tus datos para seguir tu proceso de prácticas profesionales, siendo así que deberás tomar en cuenta las siguientes indicaciones que se mencionarán a continuación. </a:t>
            </a:r>
          </a:p>
          <a:p>
            <a:pPr algn="just"/>
            <a:endParaRPr lang="es-MX" dirty="0"/>
          </a:p>
          <a:p>
            <a:pPr marL="285750" indent="-285750" algn="just">
              <a:buFont typeface="Arial" panose="020B0604020202020204" pitchFamily="34" charset="0"/>
              <a:buChar char="•"/>
            </a:pPr>
            <a:r>
              <a:rPr lang="es-MX" dirty="0"/>
              <a:t>Deberás tomar en cuenta que ya debes tener a la mano tus datos y no cometer ningún error al momento de enviar tus datos o si tienes alguna duda deberás consultar con tu área. </a:t>
            </a:r>
          </a:p>
          <a:p>
            <a:pPr marL="285750" indent="-285750" algn="just">
              <a:buFont typeface="Arial" panose="020B0604020202020204" pitchFamily="34" charset="0"/>
              <a:buChar char="•"/>
            </a:pPr>
            <a:r>
              <a:rPr lang="es-MX" dirty="0"/>
              <a:t>Debe conocer bien los datos de prestatario a ingresar. </a:t>
            </a:r>
          </a:p>
          <a:p>
            <a:pPr marL="285750" indent="-285750" algn="just">
              <a:buFont typeface="Arial" panose="020B0604020202020204" pitchFamily="34" charset="0"/>
              <a:buChar char="•"/>
            </a:pPr>
            <a:r>
              <a:rPr lang="es-MX" dirty="0"/>
              <a:t>En área, deberá poner el nombre completo del área donde prestó sus prácticas profesionales, si no tiene conocimiento del nombre, este se expide en la carta de aceptación.</a:t>
            </a:r>
          </a:p>
          <a:p>
            <a:pPr marL="285750" indent="-285750" algn="just">
              <a:buFont typeface="Arial" panose="020B0604020202020204" pitchFamily="34" charset="0"/>
              <a:buChar char="•"/>
            </a:pPr>
            <a:r>
              <a:rPr lang="es-MX" dirty="0"/>
              <a:t>En el formulario para llenar tus datos deberán ser todos en MAYÚSCULAS.</a:t>
            </a:r>
          </a:p>
          <a:p>
            <a:pPr marL="285750" indent="-285750" algn="just">
              <a:buFont typeface="Arial" panose="020B0604020202020204" pitchFamily="34" charset="0"/>
              <a:buChar char="•"/>
            </a:pPr>
            <a:r>
              <a:rPr lang="es-MX" dirty="0"/>
              <a:t>Todos los campos deberán ser completados, si no, aparecerá un mensaje de advertencia y no avanza el proceso de enviar datos.</a:t>
            </a:r>
          </a:p>
          <a:p>
            <a:pPr marL="285750" indent="-285750" algn="just">
              <a:buFont typeface="Arial" panose="020B0604020202020204" pitchFamily="34" charset="0"/>
              <a:buChar char="•"/>
            </a:pPr>
            <a:r>
              <a:rPr lang="es-MX" dirty="0"/>
              <a:t>En cada caja de texto dice lo que se deberá escribir en cada información correspondiente. (ESTO PA EL FORMULARIO INDICANDO LO DE ? QUE ME HABIAS MOSTRADO)</a:t>
            </a:r>
          </a:p>
        </p:txBody>
      </p:sp>
    </p:spTree>
    <p:extLst>
      <p:ext uri="{BB962C8B-B14F-4D97-AF65-F5344CB8AC3E}">
        <p14:creationId xmlns:p14="http://schemas.microsoft.com/office/powerpoint/2010/main" val="3376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F32C52-70CF-B2FB-AC46-2202CEDBA36D}"/>
              </a:ext>
            </a:extLst>
          </p:cNvPr>
          <p:cNvSpPr txBox="1"/>
          <p:nvPr/>
        </p:nvSpPr>
        <p:spPr>
          <a:xfrm>
            <a:off x="601587" y="474345"/>
            <a:ext cx="6096000" cy="5909310"/>
          </a:xfrm>
          <a:prstGeom prst="rect">
            <a:avLst/>
          </a:prstGeom>
          <a:noFill/>
        </p:spPr>
        <p:txBody>
          <a:bodyPr wrap="square">
            <a:spAutoFit/>
          </a:bodyPr>
          <a:lstStyle/>
          <a:p>
            <a:pPr algn="just"/>
            <a:r>
              <a:rPr lang="es-MX" dirty="0"/>
              <a:t>Documento de control de horas</a:t>
            </a:r>
          </a:p>
          <a:p>
            <a:pPr algn="just"/>
            <a:r>
              <a:rPr lang="es-MX" dirty="0"/>
              <a:t>Estimado prestatario de servicio social, prácticas profesionales y estadía profesional, el fin de esta sección es informar e otorgar la información correspondiente acerca del documento que podrás adquirir y así llevar acabo el control de horas durante tu prestación de servicio social, prácticas profesionales o estadía profesional. A continuación se darán las indicaciones correspondientes y que deberás tomar muy en cuenta esta información. </a:t>
            </a:r>
          </a:p>
          <a:p>
            <a:pPr marL="285750" indent="-285750" algn="just">
              <a:buFont typeface="Arial" panose="020B0604020202020204" pitchFamily="34" charset="0"/>
              <a:buChar char="•"/>
            </a:pPr>
            <a:r>
              <a:rPr lang="es-MX" dirty="0"/>
              <a:t>Este documento que podrás descargar es de vital importancia que esté de manera física por el aspecto de las firmas.</a:t>
            </a:r>
          </a:p>
          <a:p>
            <a:pPr marL="285750" indent="-285750" algn="just">
              <a:buFont typeface="Arial" panose="020B0604020202020204" pitchFamily="34" charset="0"/>
              <a:buChar char="•"/>
            </a:pPr>
            <a:r>
              <a:rPr lang="es-MX" dirty="0"/>
              <a:t>Deberás llenar tus datos en el documento para generar tus reportes. </a:t>
            </a:r>
          </a:p>
          <a:p>
            <a:pPr marL="285750" indent="-285750" algn="just">
              <a:buFont typeface="Arial" panose="020B0604020202020204" pitchFamily="34" charset="0"/>
              <a:buChar char="•"/>
            </a:pPr>
            <a:r>
              <a:rPr lang="es-MX" dirty="0"/>
              <a:t>El control de horas son reportes mensuales, en la cual deberás asignar los días por mes.</a:t>
            </a:r>
          </a:p>
          <a:p>
            <a:pPr marL="285750" indent="-285750" algn="just">
              <a:buFont typeface="Arial" panose="020B0604020202020204" pitchFamily="34" charset="0"/>
              <a:buChar char="•"/>
            </a:pPr>
            <a:r>
              <a:rPr lang="es-MX" dirty="0"/>
              <a:t>También deberás indicar las horas de entrada y de salida, al igual que poner tus firmas correspondientes. </a:t>
            </a:r>
          </a:p>
          <a:p>
            <a:pPr marL="285750" indent="-285750" algn="just">
              <a:buFont typeface="Arial" panose="020B0604020202020204" pitchFamily="34" charset="0"/>
              <a:buChar char="•"/>
            </a:pPr>
            <a:r>
              <a:rPr lang="es-MX" dirty="0"/>
              <a:t>Una vez llenado tu reporte mensual, deberás llenar tu documento con tu jefe inmediato a que te firme ese mes realizado de tu prestación de servicios. </a:t>
            </a:r>
          </a:p>
        </p:txBody>
      </p:sp>
    </p:spTree>
    <p:extLst>
      <p:ext uri="{BB962C8B-B14F-4D97-AF65-F5344CB8AC3E}">
        <p14:creationId xmlns:p14="http://schemas.microsoft.com/office/powerpoint/2010/main" val="2269089707"/>
      </p:ext>
    </p:extLst>
  </p:cSld>
  <p:clrMapOvr>
    <a:masterClrMapping/>
  </p:clrMapOvr>
</p:sld>
</file>

<file path=ppt/theme/theme1.xml><?xml version="1.0" encoding="utf-8"?>
<a:theme xmlns:a="http://schemas.openxmlformats.org/drawingml/2006/main" name="Tema d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491</Words>
  <Application>Microsoft Office PowerPoint</Application>
  <PresentationFormat>Panorámica</PresentationFormat>
  <Paragraphs>22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 2013 - 2022</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Yanni</dc:creator>
  <cp:lastModifiedBy>Yanni</cp:lastModifiedBy>
  <cp:revision>8</cp:revision>
  <dcterms:created xsi:type="dcterms:W3CDTF">2023-05-16T00:51:04Z</dcterms:created>
  <dcterms:modified xsi:type="dcterms:W3CDTF">2023-05-22T20:39:28Z</dcterms:modified>
</cp:coreProperties>
</file>