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5F42B-6405-8BEE-81CD-8BE3FAEAE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DC952B-7D71-3C08-071C-AC529B3DA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3310D-2F5E-0B9A-F1F7-8BB40740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59FF-30B2-4D3D-9DD4-E9A808BF51AF}" type="datetimeFigureOut">
              <a:rPr lang="es-MX" smtClean="0"/>
              <a:t>22/02/2023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70F1F6-B5FA-B904-3088-4B9FBC74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62F7D-8FB6-5B47-F554-964E2CE4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E64C-EC08-49B3-88BE-5FBE42BB8D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24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13F9-759D-6AAB-A48B-0B4A90AA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4AE53-2580-4296-9B3E-B32CC7A9D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0D7F9-051D-1A21-4B2E-78944488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59FF-30B2-4D3D-9DD4-E9A808BF51AF}" type="datetimeFigureOut">
              <a:rPr lang="es-MX" smtClean="0"/>
              <a:t>22/02/2023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CBE0D3-99B2-36B6-CD08-AD4E2236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4A1120-97B9-09FC-AF1D-830F5157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E64C-EC08-49B3-88BE-5FBE42BB8D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16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C14481-D694-4B79-6CC7-3CA75FBE5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D8D2A2-71FB-FB2E-F079-314A6C03B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A66560-A1F8-B7B0-0B27-42220C54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59FF-30B2-4D3D-9DD4-E9A808BF51AF}" type="datetimeFigureOut">
              <a:rPr lang="es-MX" smtClean="0"/>
              <a:t>22/02/2023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C6314-B166-91A2-7456-13F03C08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EC94A-BDC5-D088-789B-6C8E539E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E64C-EC08-49B3-88BE-5FBE42BB8D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92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8E951-56E4-533A-5B33-A0ECBCCC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A03C2-76CF-AA80-4846-F645681A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4EB37-0944-7E38-5FEE-F16866B4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59FF-30B2-4D3D-9DD4-E9A808BF51AF}" type="datetimeFigureOut">
              <a:rPr lang="es-MX" smtClean="0"/>
              <a:t>22/02/2023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D6E4C-55CC-72FD-DFBC-F5D64D3B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5C42E-D3A7-3240-5507-41D4933E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E64C-EC08-49B3-88BE-5FBE42BB8D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64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15470-9FC0-9688-1A9E-588398F1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4D04C-C01F-AF79-11E4-7E03FB0E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13E076-74AC-AF73-D947-3B2113DA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59FF-30B2-4D3D-9DD4-E9A808BF51AF}" type="datetimeFigureOut">
              <a:rPr lang="es-MX" smtClean="0"/>
              <a:t>22/02/2023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B15C1C-B1AF-FA98-0B7E-64E66596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FE975-FDB0-6434-2C6B-1FA7B266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E64C-EC08-49B3-88BE-5FBE42BB8D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92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15EE4-CC52-EA2D-7762-36878C10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0C88AD-B376-BA1C-38B4-01CB9E4CB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7A0238-7ABC-620A-C4F1-CC5C93728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DB59AA-5E88-82D2-9AEB-E5FABF9C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59FF-30B2-4D3D-9DD4-E9A808BF51AF}" type="datetimeFigureOut">
              <a:rPr lang="es-MX" smtClean="0"/>
              <a:t>22/02/2023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80B588-3F5C-8EA1-94F0-4727707A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1C693C-FD8B-0902-A6D0-BB5454DF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E64C-EC08-49B3-88BE-5FBE42BB8D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488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E26E8-5981-AEA6-88AF-EDFC433A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584955-5B85-743C-5B2B-8BE4F7CA4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E56A9C-036B-2006-5474-5BC47737F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C4B796-1A30-A5FB-8244-A869ADF1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0AD360-FB6D-EFA5-B8E2-7FFF39AE5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FEAE4A-E8BB-46E8-F040-5A52E292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59FF-30B2-4D3D-9DD4-E9A808BF51AF}" type="datetimeFigureOut">
              <a:rPr lang="es-MX" smtClean="0"/>
              <a:t>22/02/2023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ED21E1-61B4-78A7-3CCB-AF2365CD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D809D3-9328-225B-00DE-A5486174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E64C-EC08-49B3-88BE-5FBE42BB8D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24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41DBE-C7CB-E115-BD79-B379EC4C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1AD4AE-C0D8-3BC9-037A-0F5167E3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59FF-30B2-4D3D-9DD4-E9A808BF51AF}" type="datetimeFigureOut">
              <a:rPr lang="es-MX" smtClean="0"/>
              <a:t>22/02/2023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7AAB99-7666-C722-6A54-C24D1B6A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3DD17E-9E4C-5797-226D-203AF526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E64C-EC08-49B3-88BE-5FBE42BB8D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3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1CB1B1-2F50-227D-267B-7104FD96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59FF-30B2-4D3D-9DD4-E9A808BF51AF}" type="datetimeFigureOut">
              <a:rPr lang="es-MX" smtClean="0"/>
              <a:t>22/02/2023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D6B7D0-A445-D1AB-FD5D-20990234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D1F785-8068-505C-BDC6-759E4C8C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E64C-EC08-49B3-88BE-5FBE42BB8D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11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0782D-F5D5-0700-6DEE-8059C032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D3068-7C40-5590-86D3-155DA7D5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014931-8EFD-A4F8-0F1A-5C4A10B40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CE3C0B-C846-62FB-A8AD-84356C2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59FF-30B2-4D3D-9DD4-E9A808BF51AF}" type="datetimeFigureOut">
              <a:rPr lang="es-MX" smtClean="0"/>
              <a:t>22/02/2023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E6EE0-7047-38E4-7ED3-C6442F2F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040C2E-0E71-CDE0-C11F-7EB03A7E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E64C-EC08-49B3-88BE-5FBE42BB8D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5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66BCD-851B-6A97-CC1C-7A691A4C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12E3EF-8BDE-2B69-8843-178065FD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D1BFF2-4F97-48C2-B45B-5276183D8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5D961A-10DE-EECB-44B3-0F639751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59FF-30B2-4D3D-9DD4-E9A808BF51AF}" type="datetimeFigureOut">
              <a:rPr lang="es-MX" smtClean="0"/>
              <a:t>22/02/2023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D498A8-4DC1-02D6-113C-7D349EDB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5B190A-1AA4-3EDD-8595-7B8F700B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E64C-EC08-49B3-88BE-5FBE42BB8D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7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5DB6B4-982E-99FD-7A41-01B8485C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C19442-D7BD-1538-3A80-5621C1B4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D3864-E00F-AE2C-27AE-063A9AD33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959FF-30B2-4D3D-9DD4-E9A808BF51AF}" type="datetimeFigureOut">
              <a:rPr lang="es-MX" smtClean="0"/>
              <a:t>22/02/2023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B4787C-984C-4184-B746-4EB00F653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370D0-BE49-9060-8043-FC184EF8F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E64C-EC08-49B3-88BE-5FBE42BB8D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85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FBC51C9-460D-8202-EF7D-C90FEC7A43B5}"/>
              </a:ext>
            </a:extLst>
          </p:cNvPr>
          <p:cNvSpPr/>
          <p:nvPr/>
        </p:nvSpPr>
        <p:spPr>
          <a:xfrm>
            <a:off x="0" y="1"/>
            <a:ext cx="12192000" cy="19878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A797EB-EB09-075E-83E5-BA310A854693}"/>
              </a:ext>
            </a:extLst>
          </p:cNvPr>
          <p:cNvSpPr/>
          <p:nvPr/>
        </p:nvSpPr>
        <p:spPr>
          <a:xfrm>
            <a:off x="0" y="4870173"/>
            <a:ext cx="12192000" cy="198782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85AFD4E-404A-63FF-D1AA-28872970CA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987827"/>
            <a:ext cx="12284765" cy="563837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E3F5C08-BEB6-E6E3-368B-613DE3B0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392" y="1109455"/>
            <a:ext cx="89344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6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4A7927-4D28-6849-5631-E6448E9C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8" y="0"/>
            <a:ext cx="10257183" cy="68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49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 2013 - 2022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Yanni</dc:creator>
  <cp:lastModifiedBy>Yanni</cp:lastModifiedBy>
  <cp:revision>1</cp:revision>
  <dcterms:created xsi:type="dcterms:W3CDTF">2023-02-22T15:18:21Z</dcterms:created>
  <dcterms:modified xsi:type="dcterms:W3CDTF">2023-02-22T15:34:30Z</dcterms:modified>
</cp:coreProperties>
</file>