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365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2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04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6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98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33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377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38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694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99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987EF4-B463-40B8-AF87-AAF9F97C7964}" type="datetimeFigureOut">
              <a:rPr lang="lt-LT" smtClean="0"/>
              <a:t>2017-05-19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14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6600" dirty="0"/>
              <a:t>Individuali užduotis – Kino pasaulis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2063333"/>
          </a:xfrm>
        </p:spPr>
        <p:txBody>
          <a:bodyPr>
            <a:normAutofit/>
          </a:bodyPr>
          <a:lstStyle/>
          <a:p>
            <a:r>
              <a:rPr lang="lt-LT" dirty="0"/>
              <a:t>Darbą atliko:	Mantas </a:t>
            </a:r>
            <a:r>
              <a:rPr lang="lt-LT" dirty="0" err="1"/>
              <a:t>Zambacevičius</a:t>
            </a:r>
            <a:r>
              <a:rPr lang="lt-LT" dirty="0"/>
              <a:t> IFF-4/1</a:t>
            </a:r>
          </a:p>
          <a:p>
            <a:r>
              <a:rPr lang="lt-LT" dirty="0"/>
              <a:t>	Ignas Savickas IFF-4/2</a:t>
            </a:r>
          </a:p>
          <a:p>
            <a:r>
              <a:rPr lang="lt-LT" dirty="0"/>
              <a:t>	     Ernestas Venckus IFF-4/3</a:t>
            </a:r>
          </a:p>
          <a:p>
            <a:r>
              <a:rPr lang="lt-LT" dirty="0"/>
              <a:t>	              Žilvinas Abromavičius IFF-4/3</a:t>
            </a:r>
          </a:p>
        </p:txBody>
      </p:sp>
    </p:spTree>
    <p:extLst>
      <p:ext uri="{BB962C8B-B14F-4D97-AF65-F5344CB8AC3E}">
        <p14:creationId xmlns:p14="http://schemas.microsoft.com/office/powerpoint/2010/main" val="20939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  <a:p>
            <a:r>
              <a:rPr lang="lt-LT" dirty="0"/>
              <a:t>Sistemos funkcionalumas</a:t>
            </a:r>
          </a:p>
          <a:p>
            <a:r>
              <a:rPr lang="lt-LT" dirty="0"/>
              <a:t>Pagrindiniai funkciniai reikalavimai</a:t>
            </a:r>
          </a:p>
          <a:p>
            <a:r>
              <a:rPr lang="lt-LT" dirty="0"/>
              <a:t>Planuojami techniniai sprendimai</a:t>
            </a:r>
          </a:p>
          <a:p>
            <a:r>
              <a:rPr lang="lt-LT" dirty="0"/>
              <a:t>Sistema, išreikšta skaičiais</a:t>
            </a:r>
          </a:p>
          <a:p>
            <a:r>
              <a:rPr lang="lt-LT" dirty="0"/>
              <a:t>Darbų pasiskirstymas ir realizavimo planas</a:t>
            </a:r>
          </a:p>
        </p:txBody>
      </p:sp>
    </p:spTree>
    <p:extLst>
      <p:ext uri="{BB962C8B-B14F-4D97-AF65-F5344CB8AC3E}">
        <p14:creationId xmlns:p14="http://schemas.microsoft.com/office/powerpoint/2010/main" val="39405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Darbo tikslas – </a:t>
            </a:r>
            <a:r>
              <a:rPr lang="lt-LT" dirty="0"/>
              <a:t>sukurti sistemą, leidžiančią vartotojui patogiai ir lengvai užsisakyti kino bilietus iš pasirinkto kino teatro bei apjungiančią klientus, kino teatrus, kino studijas bei kino kūrėjus(aktorius, režisierius ir kt.).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846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Sistemos funkcionalumas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Kino </a:t>
            </a:r>
            <a:r>
              <a:rPr lang="en-US" dirty="0" err="1"/>
              <a:t>biliet</a:t>
            </a:r>
            <a:r>
              <a:rPr lang="lt-LT" dirty="0"/>
              <a:t>ų rezervacija</a:t>
            </a:r>
          </a:p>
          <a:p>
            <a:r>
              <a:rPr lang="lt-LT" dirty="0"/>
              <a:t>Kino teatrų salių administravimas</a:t>
            </a:r>
          </a:p>
          <a:p>
            <a:r>
              <a:rPr lang="lt-LT" dirty="0"/>
              <a:t>Kino filmų administravimas</a:t>
            </a:r>
          </a:p>
          <a:p>
            <a:r>
              <a:rPr lang="lt-LT" dirty="0"/>
              <a:t>Darbo pasiūlymų kino kūrėjams administravimas</a:t>
            </a:r>
          </a:p>
          <a:p>
            <a:r>
              <a:rPr lang="lt-LT" dirty="0"/>
              <a:t>Balsavimų kūrimas</a:t>
            </a:r>
          </a:p>
        </p:txBody>
      </p:sp>
    </p:spTree>
    <p:extLst>
      <p:ext uri="{BB962C8B-B14F-4D97-AF65-F5344CB8AC3E}">
        <p14:creationId xmlns:p14="http://schemas.microsoft.com/office/powerpoint/2010/main" val="8966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funkciniai reikalavimai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Kliento posistemė: bilietų rezervacija, kino teatrų prenumeravimas, balsavimas už kino kūrėjus</a:t>
            </a:r>
          </a:p>
          <a:p>
            <a:r>
              <a:rPr lang="lt-LT" dirty="0"/>
              <a:t>Kino teatro posistemė: seansų kūrimas, kino salių administravimas, pranešimų siuntimas prenumeratoriams</a:t>
            </a:r>
          </a:p>
          <a:p>
            <a:r>
              <a:rPr lang="lt-LT" dirty="0"/>
              <a:t>Balsavimų administratoriaus posistemė: balsavimų kūrimas, šalinimas</a:t>
            </a:r>
          </a:p>
          <a:p>
            <a:r>
              <a:rPr lang="lt-LT" dirty="0"/>
              <a:t>Kino kūrėjo posistemė: žinučių rašymas kino studijoms dėl darbo pasiūlymo, veiklos filmuose patvirtinimas</a:t>
            </a:r>
          </a:p>
          <a:p>
            <a:r>
              <a:rPr lang="lt-LT" dirty="0"/>
              <a:t>Kino studijos posistemė: filmų administravimas, darbo pasiūlymų administravimas</a:t>
            </a:r>
          </a:p>
        </p:txBody>
      </p:sp>
    </p:spTree>
    <p:extLst>
      <p:ext uri="{BB962C8B-B14F-4D97-AF65-F5344CB8AC3E}">
        <p14:creationId xmlns:p14="http://schemas.microsoft.com/office/powerpoint/2010/main" val="110863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Planuojami techniniai sprendimai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241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Sistema, išreikšta skaičiais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708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Darbų pasiskirstymas ir realizavimo planas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Darbas buvo padalintas į posistemes:</a:t>
            </a:r>
          </a:p>
          <a:p>
            <a:r>
              <a:rPr lang="lt-LT" dirty="0"/>
              <a:t>Kliento posistemė – Ignas Savickas</a:t>
            </a:r>
          </a:p>
          <a:p>
            <a:r>
              <a:rPr lang="lt-LT" dirty="0"/>
              <a:t>Kino teatro posistemė – Mantas </a:t>
            </a:r>
            <a:r>
              <a:rPr lang="lt-LT" dirty="0" err="1"/>
              <a:t>Zambacevičius</a:t>
            </a:r>
            <a:endParaRPr lang="lt-LT" dirty="0"/>
          </a:p>
          <a:p>
            <a:r>
              <a:rPr lang="lt-LT" dirty="0"/>
              <a:t>Kino kūrėjo ir balsavimų administratoriaus posistemės – Ernestas Venckus</a:t>
            </a:r>
          </a:p>
          <a:p>
            <a:r>
              <a:rPr lang="lt-LT" dirty="0"/>
              <a:t>Kino studijos posistemė – Žilvinas Abromavičius</a:t>
            </a:r>
          </a:p>
        </p:txBody>
      </p:sp>
    </p:spTree>
    <p:extLst>
      <p:ext uri="{BB962C8B-B14F-4D97-AF65-F5344CB8AC3E}">
        <p14:creationId xmlns:p14="http://schemas.microsoft.com/office/powerpoint/2010/main" val="198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96</TotalTime>
  <Words>193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Individuali užduotis – Kino pasaulis</vt:lpstr>
      <vt:lpstr>Turinys</vt:lpstr>
      <vt:lpstr>Užduoties esmė</vt:lpstr>
      <vt:lpstr>Sistemos funkcionalumas</vt:lpstr>
      <vt:lpstr>Pagrindiniai funkciniai reikalavimai</vt:lpstr>
      <vt:lpstr>Planuojami techniniai sprendimai</vt:lpstr>
      <vt:lpstr>Sistema, išreikšta skaičiais</vt:lpstr>
      <vt:lpstr>Darbų pasiskirstymas ir realizavimo planas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 užduotis – Kino pasaulis</dc:title>
  <dc:creator>Ernestas Venckus</dc:creator>
  <cp:lastModifiedBy>Ernestas Venckus</cp:lastModifiedBy>
  <cp:revision>5</cp:revision>
  <dcterms:created xsi:type="dcterms:W3CDTF">2017-05-19T14:34:39Z</dcterms:created>
  <dcterms:modified xsi:type="dcterms:W3CDTF">2017-05-19T16:10:55Z</dcterms:modified>
</cp:coreProperties>
</file>