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1E97C-BBD4-4E7C-838F-1352241A0298}" type="datetimeFigureOut">
              <a:rPr lang="lt-LT" smtClean="0"/>
              <a:t>2017-05-22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D484-DCF1-4956-ABFE-24F6C254D2F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93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4276A4-2C8A-44A2-8324-454C839A6A74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CCE9-9E0A-4099-9E70-93F3CE2B823A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36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CD50-C331-4CC0-A0BE-125EC4159A98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2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2CC4-DA87-4BB2-8699-E1F18B90BE2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04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89E-2CDA-4AEA-ACA3-D43AF4916F55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6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6F41-133E-4D1B-BB60-A86F09949B36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98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99A5-D041-4CE8-AAC5-976AA6B77E43}" type="datetime1">
              <a:rPr lang="lt-LT" smtClean="0"/>
              <a:t>2017-05-22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3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8953-2AF9-472C-8514-41AA345AB21D}" type="datetime1">
              <a:rPr lang="lt-LT" smtClean="0"/>
              <a:t>2017-05-22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377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0F6-5AC0-4922-A8D2-3798D1BF6479}" type="datetime1">
              <a:rPr lang="lt-LT" smtClean="0"/>
              <a:t>2017-05-22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38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ACF3-BAC6-42A2-94EE-EBEACAA471D3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694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0BDA-8181-4083-9E68-777F8027A9BF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99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09313A-67CC-4FC6-868F-69F15CCAB38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14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6600" dirty="0"/>
              <a:t>Individuali užduotis – Kino pasaulis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2063333"/>
          </a:xfrm>
        </p:spPr>
        <p:txBody>
          <a:bodyPr>
            <a:normAutofit/>
          </a:bodyPr>
          <a:lstStyle/>
          <a:p>
            <a:r>
              <a:rPr lang="lt-LT" dirty="0"/>
              <a:t>Darbą atliko:	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	Ignas Savickas IFF-4/2</a:t>
            </a:r>
          </a:p>
          <a:p>
            <a:r>
              <a:rPr lang="lt-LT" dirty="0"/>
              <a:t>	     Ernestas Venckus IFF-4/3</a:t>
            </a:r>
          </a:p>
          <a:p>
            <a:r>
              <a:rPr lang="lt-LT" dirty="0"/>
              <a:t>	              Žilvinas Abromavičius IFF-4/3</a:t>
            </a:r>
          </a:p>
        </p:txBody>
      </p:sp>
    </p:spTree>
    <p:extLst>
      <p:ext uri="{BB962C8B-B14F-4D97-AF65-F5344CB8AC3E}">
        <p14:creationId xmlns:p14="http://schemas.microsoft.com/office/powerpoint/2010/main" val="20939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  <a:p>
            <a:r>
              <a:rPr lang="lt-LT" dirty="0"/>
              <a:t>Sistemos funkcionalumas</a:t>
            </a:r>
          </a:p>
          <a:p>
            <a:r>
              <a:rPr lang="lt-LT" dirty="0"/>
              <a:t>Pagrindiniai funkciniai reikalavimai</a:t>
            </a:r>
          </a:p>
          <a:p>
            <a:r>
              <a:rPr lang="lt-LT" dirty="0"/>
              <a:t>Planuojami techniniai sprendimai</a:t>
            </a:r>
          </a:p>
          <a:p>
            <a:r>
              <a:rPr lang="lt-LT" dirty="0"/>
              <a:t>Sistema, išreikšta skaičiais</a:t>
            </a:r>
          </a:p>
          <a:p>
            <a:r>
              <a:rPr lang="lt-LT" dirty="0"/>
              <a:t>Darbų pasiskirstymas ir realizavimo planas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405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Darbo tikslas – sukurti sistemą, leidžiančią vartotojui patogiai ir lengvai užsisakyti kino bilietus iš pasirinkto kino teatro bei apjungiančią klientus, kino teatrus, kino studijas bei kino kūrėjus(aktorius, režisierius ir kt.).</a:t>
            </a:r>
          </a:p>
        </p:txBody>
      </p:sp>
      <p:pic>
        <p:nvPicPr>
          <p:cNvPr id="1026" name="Picture 2" descr="http://cdn.skim.gs/image/upload/v1456342954/msi/isolated-film_fdqcu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47" y="2748144"/>
            <a:ext cx="3667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3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46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Sistemos funkcionalumas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Kino </a:t>
            </a:r>
            <a:r>
              <a:rPr lang="en-US" dirty="0" err="1"/>
              <a:t>biliet</a:t>
            </a:r>
            <a:r>
              <a:rPr lang="lt-LT" dirty="0"/>
              <a:t>ų rezervacija</a:t>
            </a:r>
          </a:p>
          <a:p>
            <a:r>
              <a:rPr lang="lt-LT" dirty="0"/>
              <a:t>Kino teatrų salių administravimas</a:t>
            </a:r>
          </a:p>
          <a:p>
            <a:r>
              <a:rPr lang="lt-LT" dirty="0"/>
              <a:t>Kino filmų administravimas</a:t>
            </a:r>
          </a:p>
          <a:p>
            <a:r>
              <a:rPr lang="lt-LT" dirty="0"/>
              <a:t>Darbo pasiūlymų kino kūrėjams administravimas</a:t>
            </a:r>
          </a:p>
          <a:p>
            <a:r>
              <a:rPr lang="lt-LT" dirty="0"/>
              <a:t>Balsavimų kūrimas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66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funkciniai reikalavimai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Kliento posistemė: bilietų rezervacija, kino teatrų prenumeravimas, balsavimas už kino kūrėjus</a:t>
            </a:r>
          </a:p>
          <a:p>
            <a:r>
              <a:rPr lang="lt-LT" dirty="0"/>
              <a:t>Kino teatro posistemė: seansų kūrimas, kino salių administravimas, pranešimų siuntimas prenumeratoriams</a:t>
            </a:r>
          </a:p>
          <a:p>
            <a:r>
              <a:rPr lang="lt-LT" dirty="0"/>
              <a:t>Balsavimų administratoriaus posistemė: balsavimų kūrimas, šalinimas</a:t>
            </a:r>
          </a:p>
          <a:p>
            <a:r>
              <a:rPr lang="lt-LT" dirty="0"/>
              <a:t>Kino kūrėjo posistemė: žinučių rašymas kino studijoms dėl darbo pasiūlymo, veiklos filmuose patvirtinimas</a:t>
            </a:r>
          </a:p>
          <a:p>
            <a:r>
              <a:rPr lang="lt-LT" dirty="0"/>
              <a:t>Kino studijos posistemė: filmų administravimas, darbo pasiūlymų administravimas</a:t>
            </a:r>
          </a:p>
          <a:p>
            <a:r>
              <a:rPr lang="lt-LT" dirty="0"/>
              <a:t>Vartotojo posistemė: prisijungimas, registracija, atsijungimas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86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Planuojami techniniai sprendimai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Serverio logika realizuota ASP.NET </a:t>
            </a:r>
            <a:r>
              <a:rPr lang="lt-LT" dirty="0" err="1"/>
              <a:t>Core</a:t>
            </a:r>
            <a:r>
              <a:rPr lang="lt-LT" dirty="0"/>
              <a:t>, naudojantis </a:t>
            </a:r>
            <a:r>
              <a:rPr lang="lt-LT" dirty="0" err="1"/>
              <a:t>Web</a:t>
            </a:r>
            <a:r>
              <a:rPr lang="lt-LT" dirty="0"/>
              <a:t> API.</a:t>
            </a:r>
          </a:p>
          <a:p>
            <a:r>
              <a:rPr lang="lt-LT" dirty="0"/>
              <a:t>Sistemos kūrimui naudojami </a:t>
            </a:r>
            <a:r>
              <a:rPr lang="lt-LT" dirty="0" err="1"/>
              <a:t>Repository</a:t>
            </a:r>
            <a:r>
              <a:rPr lang="lt-LT" dirty="0"/>
              <a:t>, </a:t>
            </a:r>
            <a:r>
              <a:rPr lang="lt-LT" dirty="0" err="1"/>
              <a:t>Dependency</a:t>
            </a:r>
            <a:r>
              <a:rPr lang="lt-LT" dirty="0"/>
              <a:t> </a:t>
            </a:r>
            <a:r>
              <a:rPr lang="lt-LT" dirty="0" err="1"/>
              <a:t>Injection</a:t>
            </a:r>
            <a:r>
              <a:rPr lang="lt-LT" dirty="0"/>
              <a:t> projektavimo šablonai.</a:t>
            </a:r>
          </a:p>
          <a:p>
            <a:r>
              <a:rPr lang="lt-LT" dirty="0"/>
              <a:t>Naudojama „MS SQL Server“ duomenų bazė.</a:t>
            </a:r>
          </a:p>
          <a:p>
            <a:r>
              <a:rPr lang="lt-LT" dirty="0"/>
              <a:t>Vartotojo sąsaja sukurta su </a:t>
            </a:r>
            <a:r>
              <a:rPr lang="lt-LT" dirty="0" err="1"/>
              <a:t>React</a:t>
            </a:r>
            <a:r>
              <a:rPr lang="lt-LT" dirty="0"/>
              <a:t>, pritaikant </a:t>
            </a:r>
            <a:r>
              <a:rPr lang="lt-LT" dirty="0" err="1"/>
              <a:t>Redux</a:t>
            </a:r>
            <a:r>
              <a:rPr lang="lt-LT" dirty="0"/>
              <a:t> architektūrą.</a:t>
            </a:r>
          </a:p>
          <a:p>
            <a:r>
              <a:rPr lang="lt-LT" dirty="0"/>
              <a:t>Aplikacija yra „</a:t>
            </a:r>
            <a:r>
              <a:rPr lang="lt-LT" dirty="0" err="1"/>
              <a:t>Single</a:t>
            </a:r>
            <a:r>
              <a:rPr lang="lt-LT" dirty="0"/>
              <a:t> </a:t>
            </a:r>
            <a:r>
              <a:rPr lang="lt-LT" dirty="0" err="1"/>
              <a:t>Page</a:t>
            </a:r>
            <a:r>
              <a:rPr lang="lt-LT" dirty="0"/>
              <a:t> </a:t>
            </a:r>
            <a:r>
              <a:rPr lang="lt-LT" dirty="0" err="1"/>
              <a:t>App</a:t>
            </a:r>
            <a:r>
              <a:rPr lang="lt-LT" dirty="0"/>
              <a:t>“.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6</a:t>
            </a:fld>
            <a:endParaRPr lang="lt-LT" dirty="0"/>
          </a:p>
        </p:txBody>
      </p:sp>
      <p:pic>
        <p:nvPicPr>
          <p:cNvPr id="3080" name="Picture 8" descr="Vaizdo rezultatas pagal užklausą „asp.ne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26753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aizdo rezultatas pagal užklausą „React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77" y="4300483"/>
            <a:ext cx="2294258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aizdo rezultatas pagal užklausą „redux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4606724"/>
            <a:ext cx="4448353" cy="18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Sistema, išreikšta skaičiais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C</a:t>
            </a:r>
            <a:r>
              <a:rPr lang="en-US" dirty="0"/>
              <a:t>#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51.5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/>
              <a:t>JavaScript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48.5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9 </a:t>
            </a:r>
            <a:r>
              <a:rPr lang="en-US" dirty="0" err="1"/>
              <a:t>servisai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23 </a:t>
            </a:r>
            <a:r>
              <a:rPr lang="lt-LT" dirty="0"/>
              <a:t>modeliai.</a:t>
            </a:r>
          </a:p>
          <a:p>
            <a:r>
              <a:rPr lang="lt-LT" dirty="0"/>
              <a:t>Visos užklausos įvykdomos mažiau nei per 1 sekundę.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0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Darbų pasiskirstymas ir realizavimo planas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Darbas buvo padalintas į posistemes:</a:t>
            </a:r>
          </a:p>
          <a:p>
            <a:r>
              <a:rPr lang="lt-LT" dirty="0"/>
              <a:t>Kliento ir vartotojo posistemė – Ignas Savickas</a:t>
            </a:r>
          </a:p>
          <a:p>
            <a:r>
              <a:rPr lang="lt-LT" dirty="0"/>
              <a:t>Kino teatro posistemė – Mantas </a:t>
            </a:r>
            <a:r>
              <a:rPr lang="lt-LT" dirty="0" err="1"/>
              <a:t>Zambacevičius</a:t>
            </a:r>
            <a:endParaRPr lang="lt-LT" dirty="0"/>
          </a:p>
          <a:p>
            <a:r>
              <a:rPr lang="lt-LT" dirty="0"/>
              <a:t>Kino kūrėjo ir balsavimų administratoriaus posistemės – Ernestas Venckus</a:t>
            </a:r>
          </a:p>
          <a:p>
            <a:r>
              <a:rPr lang="lt-LT" dirty="0"/>
              <a:t>Kino studijos posistemė – Žilvinas Abromavičius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8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244</TotalTime>
  <Words>296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Basis</vt:lpstr>
      <vt:lpstr>Individuali užduotis – Kino pasaulis</vt:lpstr>
      <vt:lpstr>Turinys</vt:lpstr>
      <vt:lpstr>Užduoties esmė</vt:lpstr>
      <vt:lpstr>Sistemos funkcionalumas</vt:lpstr>
      <vt:lpstr>Pagrindiniai funkciniai reikalavimai</vt:lpstr>
      <vt:lpstr>Planuojami techniniai sprendimai</vt:lpstr>
      <vt:lpstr>Sistema, išreikšta skaičiais</vt:lpstr>
      <vt:lpstr>Darbų pasiskirstymas ir realizavimo planas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 užduotis – Kino pasaulis</dc:title>
  <dc:creator>Ernestas Venckus</dc:creator>
  <cp:lastModifiedBy>Ernestas Venckus</cp:lastModifiedBy>
  <cp:revision>17</cp:revision>
  <dcterms:created xsi:type="dcterms:W3CDTF">2017-05-19T14:34:39Z</dcterms:created>
  <dcterms:modified xsi:type="dcterms:W3CDTF">2017-05-22T14:30:52Z</dcterms:modified>
</cp:coreProperties>
</file>