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1" r:id="rId4"/>
    <p:sldId id="274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7898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2054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22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4519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102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7553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6712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408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5169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608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6203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850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3030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9754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977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3083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8E1F8-2BB6-45DC-A6F5-03CFDFDDE760}" type="datetimeFigureOut">
              <a:rPr lang="lt-LT" smtClean="0"/>
              <a:t>2017-11-28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B3613F-01F3-4ABB-BA60-C9B9C199DDB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3046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DB14-CF7C-40DE-9875-7C6990842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Kolumbijos darnios raidos analizė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F8A37-7C89-4FA7-AC0E-07D3A1786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Darbą parengė: Žilvinas Abromavičius IFF-4/3</a:t>
            </a:r>
          </a:p>
          <a:p>
            <a:r>
              <a:rPr lang="lt-LT" dirty="0"/>
              <a:t>		        Šarūnas </a:t>
            </a:r>
            <a:r>
              <a:rPr lang="lt-LT" dirty="0" err="1"/>
              <a:t>Pukys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28960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1693-6E08-4A85-B6BA-6498FF77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Darbingo amžiaus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77EB6-FD26-43F2-9639-54CE3872AE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4685" y="1270000"/>
            <a:ext cx="10082630" cy="53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2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E6FC-FFF1-4AF6-8391-C13AA43D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Senyvo amžiaus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70C90-75FB-4AE8-A816-E8B1DDF8A5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6919" y="1387357"/>
            <a:ext cx="9798161" cy="51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2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D3D8-A04F-46A4-BCD4-01A4AAAD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Jaunimo populiacija procentais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DF5B4-5398-4EA6-9E0E-A70D05CC8E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09214" y="1559058"/>
            <a:ext cx="9573571" cy="504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13DF-EEF4-4884-B9D2-7FEFCE5A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Išvados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CD9FB6-9CBC-411D-B897-DF7BE609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/>
              <a:t>Išvados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72663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7DC2-C6CB-4831-B197-8555115B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Turinys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4390-B47E-4429-8945-28B50A73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sz="2400" dirty="0"/>
              <a:t>Tikslai</a:t>
            </a:r>
          </a:p>
          <a:p>
            <a:r>
              <a:rPr lang="lt-LT" sz="2400" dirty="0"/>
              <a:t>Kolumbijos ekonomika</a:t>
            </a:r>
          </a:p>
          <a:p>
            <a:r>
              <a:rPr lang="lt-LT" sz="2400" dirty="0"/>
              <a:t>Kolumbijos demografija</a:t>
            </a:r>
          </a:p>
          <a:p>
            <a:r>
              <a:rPr lang="lt-LT" sz="2400" dirty="0"/>
              <a:t>Kolumbijos ekologija</a:t>
            </a:r>
          </a:p>
          <a:p>
            <a:r>
              <a:rPr lang="lt-LT" sz="2400" dirty="0"/>
              <a:t>Kolumbijos socialinė situacija</a:t>
            </a:r>
          </a:p>
          <a:p>
            <a:r>
              <a:rPr lang="lt-LT" sz="2400" dirty="0"/>
              <a:t>Kolumbijos politika</a:t>
            </a:r>
          </a:p>
          <a:p>
            <a:r>
              <a:rPr lang="lt-LT" sz="2400" dirty="0"/>
              <a:t>Kolumbijos švietimas</a:t>
            </a:r>
          </a:p>
          <a:p>
            <a:r>
              <a:rPr lang="lt-LT" sz="2400" dirty="0"/>
              <a:t>Išvados</a:t>
            </a:r>
          </a:p>
        </p:txBody>
      </p:sp>
    </p:spTree>
    <p:extLst>
      <p:ext uri="{BB962C8B-B14F-4D97-AF65-F5344CB8AC3E}">
        <p14:creationId xmlns:p14="http://schemas.microsoft.com/office/powerpoint/2010/main" val="142652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39E7-6F7E-4BE2-8970-4DA34448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Tikslai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ED7035-28C0-4790-9C45-5960315DD0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968" y="2130664"/>
            <a:ext cx="4938712" cy="3293503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781C57-EE85-47FE-9EE4-0DABD1DD4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9647" y="1909904"/>
            <a:ext cx="4937760" cy="4539022"/>
          </a:xfrm>
        </p:spPr>
        <p:txBody>
          <a:bodyPr>
            <a:normAutofit lnSpcReduction="10000"/>
          </a:bodyPr>
          <a:lstStyle/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Nustatyti ir įvertinti Kolumbijos ekonomikos lygį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šalies demografinę situaciją ir pokyčius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žmonių sveikatos Kolumbijoje rodiklius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Apžvelgti Kolumbijos politiką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Nustatyti ir įvertinti šalies ekologinį lygį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r>
              <a:rPr lang="lt-LT" sz="2400" dirty="0"/>
              <a:t>Įvertinti Kolumbijos švietimo rodiklius</a:t>
            </a:r>
          </a:p>
          <a:p>
            <a:pPr marL="252000" indent="-25200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593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D880-0031-491A-9FE6-9FBD34C9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Trumpai apie šalį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6680-46E5-4071-A702-D2600E5B6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461403" cy="3880772"/>
          </a:xfrm>
        </p:spPr>
        <p:txBody>
          <a:bodyPr>
            <a:normAutofit/>
          </a:bodyPr>
          <a:lstStyle/>
          <a:p>
            <a:r>
              <a:rPr lang="lt-LT" sz="2400" dirty="0"/>
              <a:t>Valstybė Pietų Amerikos šiaurės vakaruose.</a:t>
            </a:r>
          </a:p>
          <a:p>
            <a:r>
              <a:rPr lang="lt-LT" sz="2400" dirty="0"/>
              <a:t>Plotas - 1 138 910 km</a:t>
            </a:r>
            <a:r>
              <a:rPr lang="lt-LT" sz="2400" baseline="30000" dirty="0"/>
              <a:t>2 </a:t>
            </a:r>
            <a:r>
              <a:rPr lang="lt-LT" sz="2400" dirty="0"/>
              <a:t>(25 pasaulio šalis)</a:t>
            </a:r>
          </a:p>
          <a:p>
            <a:r>
              <a:rPr lang="lt-LT" sz="2400" dirty="0"/>
              <a:t>49 milijonai gyventojų (28 pasaulio šalis)</a:t>
            </a:r>
          </a:p>
          <a:p>
            <a:r>
              <a:rPr lang="lt-LT" sz="2400" dirty="0"/>
              <a:t>Valstybinė kalba – ispanų</a:t>
            </a:r>
          </a:p>
          <a:p>
            <a:r>
              <a:rPr lang="lt-LT" sz="2400" dirty="0"/>
              <a:t>Sostinė - Bogota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3D491-F243-4BE6-AC5A-9801DCE0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180" y="1270000"/>
            <a:ext cx="4282486" cy="429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5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13DF-EEF4-4884-B9D2-7FEFCE5A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Kolumbijos ekonomika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CD9FB6-9CBC-411D-B897-DF7BE609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BVP vienam gyventojui – vidutinis, lyginant su viso pasaulio šalimis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Valiuta – Kolumbijos pesas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Nafta – ekonomikos augimo šaltinis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Vidutinis nedarbingumo lygis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400" dirty="0"/>
              <a:t>Darbo našumas dažniausiai kyla, kartais nežymiai leidžiasi</a:t>
            </a:r>
          </a:p>
        </p:txBody>
      </p:sp>
    </p:spTree>
    <p:extLst>
      <p:ext uri="{BB962C8B-B14F-4D97-AF65-F5344CB8AC3E}">
        <p14:creationId xmlns:p14="http://schemas.microsoft.com/office/powerpoint/2010/main" val="277184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5DE7-AF6E-4534-9D58-8C2691A4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BVP JAV doleriais vienam gyventojui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D3385-0D89-48DD-86E2-AD5B4FD2BC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5527" y="1930400"/>
            <a:ext cx="8329947" cy="458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1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3A9F-D3E8-4B9C-AC6F-9A914B2F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Kolumbijos demografija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9556-7C6F-45BF-936C-75A87F63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Kolumbijoje šiuo metu (2017 metų duomenimis) gyvena 49 067 981 gyventojų.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38740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A40E-13BE-45E9-A9FF-38222415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Populiacija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A99E8-E7CA-431A-A2EE-4F6874C463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4730" y="1410385"/>
            <a:ext cx="9942540" cy="519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8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D35C-6624-4AAF-BE16-6341E450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Vaikų gimstamumas vienai moteriai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092C3-7DF3-484A-8BD8-534C3919D2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38792" cy="52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718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442</TotalTime>
  <Words>161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Kolumbijos darnios raidos analizė</vt:lpstr>
      <vt:lpstr>Turinys</vt:lpstr>
      <vt:lpstr>Tikslai</vt:lpstr>
      <vt:lpstr>Trumpai apie šalį</vt:lpstr>
      <vt:lpstr>Kolumbijos ekonomika</vt:lpstr>
      <vt:lpstr>BVP JAV doleriais vienam gyventojui</vt:lpstr>
      <vt:lpstr>Kolumbijos demografija</vt:lpstr>
      <vt:lpstr>Populiacija</vt:lpstr>
      <vt:lpstr>Vaikų gimstamumas vienai moteriai</vt:lpstr>
      <vt:lpstr>Darbingo amžiaus populiacija procentais</vt:lpstr>
      <vt:lpstr>Senyvo amžiaus populiacija procentais</vt:lpstr>
      <vt:lpstr>Jaunimo populiacija procentais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Šveicarijos darnios raidos analizė</dc:title>
  <dc:creator>Ernestas Venckus</dc:creator>
  <cp:lastModifiedBy>Žilvinas Abromavičius</cp:lastModifiedBy>
  <cp:revision>24</cp:revision>
  <dcterms:created xsi:type="dcterms:W3CDTF">2017-11-20T18:16:37Z</dcterms:created>
  <dcterms:modified xsi:type="dcterms:W3CDTF">2017-11-28T18:21:04Z</dcterms:modified>
</cp:coreProperties>
</file>