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1" r:id="rId4"/>
    <p:sldId id="259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89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0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2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519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10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55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712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40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16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60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0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03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75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77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308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4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DB14-CF7C-40DE-9875-7C6990842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Kolumbijos darnios raidos analizė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8A37-7C89-4FA7-AC0E-07D3A1786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Darbą parengė: Žilvinas Abromavičius IFF-4/3</a:t>
            </a:r>
          </a:p>
          <a:p>
            <a:r>
              <a:rPr lang="lt-LT" dirty="0"/>
              <a:t>		        Šarūnas </a:t>
            </a:r>
            <a:r>
              <a:rPr lang="lt-LT" dirty="0" err="1"/>
              <a:t>Pukys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8960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DC2-C6CB-4831-B197-8555115B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390-B47E-4429-8945-28B50A73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sz="2400" dirty="0"/>
              <a:t>Tikslai</a:t>
            </a:r>
          </a:p>
          <a:p>
            <a:r>
              <a:rPr lang="lt-LT" sz="2400" dirty="0"/>
              <a:t>Kolumbijos ekonomika</a:t>
            </a:r>
          </a:p>
          <a:p>
            <a:r>
              <a:rPr lang="lt-LT" sz="2400" dirty="0"/>
              <a:t>Kolumbijos demografija</a:t>
            </a:r>
          </a:p>
          <a:p>
            <a:r>
              <a:rPr lang="lt-LT" sz="2400" dirty="0"/>
              <a:t>Kolumbijos ekologija</a:t>
            </a:r>
          </a:p>
          <a:p>
            <a:r>
              <a:rPr lang="lt-LT" sz="2400" dirty="0"/>
              <a:t>Kolumbijos socialinė situacija</a:t>
            </a:r>
          </a:p>
          <a:p>
            <a:r>
              <a:rPr lang="lt-LT" sz="2400" dirty="0"/>
              <a:t>Kolumbijos politika</a:t>
            </a:r>
          </a:p>
          <a:p>
            <a:r>
              <a:rPr lang="lt-LT" sz="2400" dirty="0"/>
              <a:t>Kolumbijos švietimas</a:t>
            </a:r>
          </a:p>
          <a:p>
            <a:r>
              <a:rPr lang="lt-LT" sz="2400" dirty="0"/>
              <a:t>Išvados</a:t>
            </a:r>
          </a:p>
        </p:txBody>
      </p:sp>
    </p:spTree>
    <p:extLst>
      <p:ext uri="{BB962C8B-B14F-4D97-AF65-F5344CB8AC3E}">
        <p14:creationId xmlns:p14="http://schemas.microsoft.com/office/powerpoint/2010/main" val="142652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39E7-6F7E-4BE2-8970-4DA34448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D7035-28C0-4790-9C45-5960315DD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68" y="2130664"/>
            <a:ext cx="4938712" cy="329350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81C57-EE85-47FE-9EE4-0DABD1DD4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647" y="1909904"/>
            <a:ext cx="4937760" cy="4539022"/>
          </a:xfrm>
        </p:spPr>
        <p:txBody>
          <a:bodyPr>
            <a:normAutofit lnSpcReduction="10000"/>
          </a:bodyPr>
          <a:lstStyle/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Kolumbijos ekonomikos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šalies demografinę situaciją ir pokyčius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žmonių sveikatos Kolumbijoje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Apžvelgti Kolumbijos politiką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šalies ekologinį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Kolumbijos švietimo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59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ekonomika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BVP vienam gyventojui – vidutinis, lyginant su viso pasaulio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Valiuta – Kolumbijos pesas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Nafta – ekonomikos augimo šaltinis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Vidutinis nedarbingumo lygis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Darbo našumas dažniausiai kyla, kartais nežymiai leidžiasi</a:t>
            </a:r>
          </a:p>
        </p:txBody>
      </p:sp>
    </p:spTree>
    <p:extLst>
      <p:ext uri="{BB962C8B-B14F-4D97-AF65-F5344CB8AC3E}">
        <p14:creationId xmlns:p14="http://schemas.microsoft.com/office/powerpoint/2010/main" val="277184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Išvados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66333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92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Kolumbijos darnios raidos analizė</vt:lpstr>
      <vt:lpstr>Turinys</vt:lpstr>
      <vt:lpstr>Tikslai</vt:lpstr>
      <vt:lpstr>Kolumbijos ekonomika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Šveicarijos darnios raidos analizė</dc:title>
  <dc:creator>Ernestas Venckus</dc:creator>
  <cp:lastModifiedBy>Žilvinas Abromavičius</cp:lastModifiedBy>
  <cp:revision>21</cp:revision>
  <dcterms:created xsi:type="dcterms:W3CDTF">2017-11-20T18:16:37Z</dcterms:created>
  <dcterms:modified xsi:type="dcterms:W3CDTF">2017-11-28T17:47:02Z</dcterms:modified>
</cp:coreProperties>
</file>