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word/document.xml" ContentType="application/vnd.openxmlformats-officedocument.wordprocessingml.document.main+xml"/>
  <Override PartName="/word/numbering.xml" ContentType="application/vnd.openxmlformats-officedocument.wordprocessingml.numbering+xml"/>
  <Override PartName="/word/styles.xml" ContentType="application/vnd.openxmlformats-officedocument.wordprocessingml.styles+xml"/>
  <Override PartName="/word/settings.xml" ContentType="application/vnd.openxmlformats-officedocument.wordprocessingml.settings+xml"/>
  <Override PartName="/word/webSettings.xml" ContentType="application/vnd.openxmlformats-officedocument.wordprocessingml.webSettings+xml"/>
  <Override PartName="/word/footnotes.xml" ContentType="application/vnd.openxmlformats-officedocument.wordprocessingml.footnotes+xml"/>
  <Override PartName="/word/endnotes.xml" ContentType="application/vnd.openxmlformats-officedocument.wordprocessingml.endnotes+xml"/>
  <Override PartName="/word/fontTable.xml" ContentType="application/vnd.openxmlformats-officedocument.wordprocessingml.fontTable+xml"/>
  <Override PartName="/word/theme/theme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word/document.xml"/></Relationships>
</file>

<file path=word/document.xml><?xml version="1.0" encoding="utf-8"?>
<w:document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p14">
  <w:body>
    <w:p w:rsidR="0046049D" w:rsidRDefault="0046049D" w:rsidP="0046049D">
      <w:pPr>
        <w:pStyle w:val="Antrat1"/>
      </w:pPr>
      <w:bookmarkStart w:id="0" w:name="_GoBack"/>
      <w:bookmarkEnd w:id="0"/>
      <w:r>
        <w:t>Baltictalents mokomosios medžiagos DB</w:t>
      </w:r>
    </w:p>
    <w:p w:rsidR="005F369D" w:rsidRPr="0046049D" w:rsidRDefault="005F369D" w:rsidP="005F369D">
      <w:pPr>
        <w:rPr>
          <w:b/>
        </w:rPr>
      </w:pPr>
      <w:r w:rsidRPr="0046049D">
        <w:rPr>
          <w:b/>
        </w:rPr>
        <w:t>Sistemą sudarytų dviejų tipų vartotojai:</w:t>
      </w:r>
    </w:p>
    <w:p w:rsidR="005F369D" w:rsidRDefault="005F369D" w:rsidP="005F369D">
      <w:pPr>
        <w:pStyle w:val="Sraopastraipa"/>
        <w:numPr>
          <w:ilvl w:val="0"/>
          <w:numId w:val="3"/>
        </w:numPr>
      </w:pPr>
      <w:r>
        <w:t>dėstytojas / administratorius</w:t>
      </w:r>
    </w:p>
    <w:p w:rsidR="005F369D" w:rsidRDefault="005F369D" w:rsidP="005F369D">
      <w:pPr>
        <w:pStyle w:val="Sraopastraipa"/>
        <w:numPr>
          <w:ilvl w:val="0"/>
          <w:numId w:val="3"/>
        </w:numPr>
      </w:pPr>
      <w:r>
        <w:t>studentai</w:t>
      </w:r>
    </w:p>
    <w:p w:rsidR="005F369D" w:rsidRDefault="005F369D" w:rsidP="005F369D">
      <w:r>
        <w:t>Kiekvienas vartotojas registruojasi savarankiškai, bet prisijungęs nieko nemato ir negali daryti, kol dėstytojas/administratorius nepriskiria rolės ir nepatvirtina. Po patvirtinimo studentui ar dėstytojui turi būti išsiųstas el. laiškas su pranešimu apie patvirtinimą.</w:t>
      </w:r>
    </w:p>
    <w:p w:rsidR="005F369D" w:rsidRDefault="005F369D" w:rsidP="005F369D">
      <w:r>
        <w:t>Registracijos metu privaloma pateikti ši informacija: Vardas, Pavardė, El. pašto adresas, Telefonas</w:t>
      </w:r>
    </w:p>
    <w:p w:rsidR="005F369D" w:rsidRDefault="005F369D" w:rsidP="005F369D">
      <w:r>
        <w:t>Dėstytojas gali sukurti naujus kursus (backend, frontend, Java ....), koreguoti ir ištrinti</w:t>
      </w:r>
    </w:p>
    <w:p w:rsidR="005F369D" w:rsidRDefault="005F369D" w:rsidP="005F369D">
      <w:r>
        <w:t>Dėstytojas gali sukurti naujas grupes (jas sudaro kursas (pvz. backend), pradžios data, numatomos pabaigos data)</w:t>
      </w:r>
      <w:r w:rsidRPr="0046049D">
        <w:t xml:space="preserve"> </w:t>
      </w:r>
      <w:r>
        <w:t>, koreguoti ir ištrinti</w:t>
      </w:r>
    </w:p>
    <w:p w:rsidR="005F369D" w:rsidRDefault="005F369D" w:rsidP="005F369D">
      <w:r>
        <w:t>Dėstytojas gali priskirti prie grupės studentus, koreguoti ir pašalinti.</w:t>
      </w:r>
    </w:p>
    <w:p w:rsidR="005F369D" w:rsidRDefault="005F369D" w:rsidP="0046049D">
      <w:r>
        <w:t xml:space="preserve">Dėstytojas gali įkelti mokomąją medžiagą (failus) ir priskirti prie tam tikrai grupei. Failo duomenis DB turi sudaryti: pavadinimas, aprašas, data (kada vyks ši paskaita) ir failai (t.y. vienai paskaitai gali būti įkelti daugiau nei vienas failas). </w:t>
      </w:r>
    </w:p>
    <w:p w:rsidR="005F369D" w:rsidRDefault="005F369D" w:rsidP="0046049D">
      <w:r>
        <w:t>Tai yra vienai grupei turėtų būti pateikiamas  toks sąrašas:</w:t>
      </w:r>
    </w:p>
    <w:tbl>
      <w:tblPr>
        <w:tblStyle w:val="Lentelstinklelis"/>
        <w:tblW w:w="0" w:type="auto"/>
        <w:tblLook w:val="04A0" w:firstRow="1" w:lastRow="0" w:firstColumn="1" w:lastColumn="0" w:noHBand="0" w:noVBand="1"/>
      </w:tblPr>
      <w:tblGrid>
        <w:gridCol w:w="2407"/>
        <w:gridCol w:w="2407"/>
        <w:gridCol w:w="2407"/>
        <w:gridCol w:w="2407"/>
      </w:tblGrid>
      <w:tr w:rsidR="005F369D" w:rsidTr="005F369D">
        <w:tc>
          <w:tcPr>
            <w:tcW w:w="2407" w:type="dxa"/>
          </w:tcPr>
          <w:p w:rsidR="005F369D" w:rsidRDefault="005F369D" w:rsidP="0046049D">
            <w:r>
              <w:t>Data</w:t>
            </w:r>
          </w:p>
        </w:tc>
        <w:tc>
          <w:tcPr>
            <w:tcW w:w="2407" w:type="dxa"/>
          </w:tcPr>
          <w:p w:rsidR="005F369D" w:rsidRDefault="005F369D" w:rsidP="0046049D">
            <w:r>
              <w:t>Pavadinimas</w:t>
            </w:r>
          </w:p>
        </w:tc>
        <w:tc>
          <w:tcPr>
            <w:tcW w:w="2407" w:type="dxa"/>
          </w:tcPr>
          <w:p w:rsidR="005F369D" w:rsidRDefault="005F369D" w:rsidP="0046049D">
            <w:r>
              <w:t>Aprašas</w:t>
            </w:r>
          </w:p>
        </w:tc>
        <w:tc>
          <w:tcPr>
            <w:tcW w:w="2407" w:type="dxa"/>
          </w:tcPr>
          <w:p w:rsidR="005F369D" w:rsidRDefault="005F369D" w:rsidP="0046049D">
            <w:r>
              <w:t>Failai</w:t>
            </w:r>
          </w:p>
        </w:tc>
      </w:tr>
      <w:tr w:rsidR="005F369D" w:rsidTr="005F369D">
        <w:tc>
          <w:tcPr>
            <w:tcW w:w="2407" w:type="dxa"/>
          </w:tcPr>
          <w:p w:rsidR="005F369D" w:rsidRDefault="005F369D" w:rsidP="0046049D">
            <w:r>
              <w:t>2017.04.06</w:t>
            </w:r>
          </w:p>
        </w:tc>
        <w:tc>
          <w:tcPr>
            <w:tcW w:w="2407" w:type="dxa"/>
          </w:tcPr>
          <w:p w:rsidR="005F369D" w:rsidRDefault="005F369D" w:rsidP="0046049D">
            <w:r>
              <w:t>PHP masyvai</w:t>
            </w:r>
          </w:p>
        </w:tc>
        <w:tc>
          <w:tcPr>
            <w:tcW w:w="2407" w:type="dxa"/>
          </w:tcPr>
          <w:p w:rsidR="005F369D" w:rsidRDefault="005F369D" w:rsidP="0046049D">
            <w:r>
              <w:t>Vienmačiai masyvai ir jų panaudojimas</w:t>
            </w:r>
          </w:p>
        </w:tc>
        <w:tc>
          <w:tcPr>
            <w:tcW w:w="2407" w:type="dxa"/>
          </w:tcPr>
          <w:p w:rsidR="005F369D" w:rsidRDefault="005F369D" w:rsidP="0046049D">
            <w:r>
              <w:t>Skaidrės (parsisiųsti)</w:t>
            </w:r>
          </w:p>
          <w:p w:rsidR="005F369D" w:rsidRDefault="005F369D" w:rsidP="0046049D">
            <w:r>
              <w:t>Programinia kodai (parsisiųsti)</w:t>
            </w:r>
          </w:p>
        </w:tc>
      </w:tr>
      <w:tr w:rsidR="005F369D" w:rsidTr="00C64734">
        <w:tc>
          <w:tcPr>
            <w:tcW w:w="2407" w:type="dxa"/>
          </w:tcPr>
          <w:p w:rsidR="005F369D" w:rsidRDefault="005F369D" w:rsidP="00C64734">
            <w:r>
              <w:t>2017.04.06</w:t>
            </w:r>
          </w:p>
        </w:tc>
        <w:tc>
          <w:tcPr>
            <w:tcW w:w="2407" w:type="dxa"/>
          </w:tcPr>
          <w:p w:rsidR="005F369D" w:rsidRDefault="005F369D" w:rsidP="005F369D">
            <w:r>
              <w:t>PHP daugiamačiai masyvai</w:t>
            </w:r>
          </w:p>
        </w:tc>
        <w:tc>
          <w:tcPr>
            <w:tcW w:w="2407" w:type="dxa"/>
          </w:tcPr>
          <w:p w:rsidR="005F369D" w:rsidRDefault="005F369D" w:rsidP="00C64734">
            <w:r>
              <w:t>Vienmačiai masyvai ir jų panaudojimas</w:t>
            </w:r>
          </w:p>
        </w:tc>
        <w:tc>
          <w:tcPr>
            <w:tcW w:w="2407" w:type="dxa"/>
          </w:tcPr>
          <w:p w:rsidR="005F369D" w:rsidRDefault="005F369D" w:rsidP="00C64734">
            <w:r>
              <w:t>Skaidrės (parsisiųsti)</w:t>
            </w:r>
          </w:p>
          <w:p w:rsidR="005F369D" w:rsidRDefault="005F369D" w:rsidP="00C64734">
            <w:r>
              <w:t>Programinia kodai (parsisiųsti)</w:t>
            </w:r>
          </w:p>
        </w:tc>
      </w:tr>
    </w:tbl>
    <w:p w:rsidR="005F369D" w:rsidRDefault="005F369D" w:rsidP="0046049D"/>
    <w:p w:rsidR="005F369D" w:rsidRDefault="005F369D" w:rsidP="0046049D">
      <w:r>
        <w:t>Dėstytojas gali padaryti jog kai kurie failai bus nematomi, o kai kurie bus matomi studentams, taip pat dėstytojas turi turėti galimybe redaguoti aprašus, pašalinti failus ar visus sąrašus.</w:t>
      </w:r>
    </w:p>
    <w:p w:rsidR="005F369D" w:rsidRDefault="005F369D" w:rsidP="0046049D">
      <w:r>
        <w:t>Dėstytojas turi galėti išsišusti visiems studentams masinį el. laišką (visai grupei) .</w:t>
      </w:r>
    </w:p>
    <w:p w:rsidR="005F369D" w:rsidRDefault="005F369D" w:rsidP="005F369D">
      <w:r>
        <w:t>Sistemoje turi būti kontaktinės informacijos langas kur pateikiamas adresas, administracijos kontaktai ir kt. informacija (ši informacija turi būti koreguojama tinyMCE redaktoriumi).</w:t>
      </w:r>
    </w:p>
    <w:p w:rsidR="005F369D" w:rsidRDefault="005F369D" w:rsidP="0046049D"/>
    <w:p w:rsidR="0046049D" w:rsidRDefault="0046049D" w:rsidP="0046049D">
      <w:r>
        <w:t xml:space="preserve"> </w:t>
      </w:r>
    </w:p>
    <w:sectPr w:rsidR="0046049D">
      <w:pgSz w:w="11906" w:h="16838"/>
      <w:pgMar w:top="1701" w:right="567" w:bottom="1134" w:left="1701" w:header="567" w:footer="567" w:gutter="0"/>
      <w:cols w:space="1296"/>
      <w:docGrid w:linePitch="360"/>
    </w:sectPr>
  </w:body>
</w:document>
</file>

<file path=word/endnotes.xml><?xml version="1.0" encoding="utf-8"?>
<w:endnotes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p14">
  <w:endnote w:type="separator" w:id="-1">
    <w:p w:rsidR="00976726" w:rsidRDefault="00976726" w:rsidP="0046049D">
      <w:pPr>
        <w:spacing w:after="0" w:line="240" w:lineRule="auto"/>
      </w:pPr>
      <w:r>
        <w:separator/>
      </w:r>
    </w:p>
  </w:endnote>
  <w:endnote w:type="continuationSeparator" w:id="0">
    <w:p w:rsidR="00976726" w:rsidRDefault="00976726" w:rsidP="0046049D">
      <w:pPr>
        <w:spacing w:after="0" w:line="240" w:lineRule="auto"/>
      </w:pPr>
      <w:r>
        <w:continuationSeparator/>
      </w:r>
    </w:p>
  </w:endnote>
</w:endnotes>
</file>

<file path=word/fontTable.xml><?xml version="1.0" encoding="utf-8"?>
<w:font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mc:Ignorable="w14 w15">
  <w:font w:name="Times New Roman">
    <w:panose1 w:val="02020603050405020304"/>
    <w:charset w:val="BA"/>
    <w:family w:val="roman"/>
    <w:pitch w:val="variable"/>
    <w:sig w:usb0="E0002EFF" w:usb1="C000785B" w:usb2="00000009" w:usb3="00000000" w:csb0="000001FF" w:csb1="00000000"/>
  </w:font>
  <w:font w:name="Calibri">
    <w:panose1 w:val="020F0502020204030204"/>
    <w:charset w:val="BA"/>
    <w:family w:val="swiss"/>
    <w:pitch w:val="variable"/>
    <w:sig w:usb0="E0002AFF" w:usb1="C000247B" w:usb2="00000009" w:usb3="00000000" w:csb0="000001FF" w:csb1="00000000"/>
  </w:font>
  <w:font w:name="Calibri Light">
    <w:panose1 w:val="020F0302020204030204"/>
    <w:charset w:val="BA"/>
    <w:family w:val="swiss"/>
    <w:pitch w:val="variable"/>
    <w:sig w:usb0="E0002AFF" w:usb1="C000247B" w:usb2="00000009" w:usb3="00000000" w:csb0="000001FF" w:csb1="00000000"/>
  </w:font>
</w:fonts>
</file>

<file path=word/footnotes.xml><?xml version="1.0" encoding="utf-8"?>
<w:footnotes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p14">
  <w:footnote w:type="separator" w:id="-1">
    <w:p w:rsidR="00976726" w:rsidRDefault="00976726" w:rsidP="0046049D">
      <w:pPr>
        <w:spacing w:after="0" w:line="240" w:lineRule="auto"/>
      </w:pPr>
      <w:r>
        <w:separator/>
      </w:r>
    </w:p>
  </w:footnote>
  <w:footnote w:type="continuationSeparator" w:id="0">
    <w:p w:rsidR="00976726" w:rsidRDefault="00976726" w:rsidP="0046049D">
      <w:pPr>
        <w:spacing w:after="0" w:line="240" w:lineRule="auto"/>
      </w:pPr>
      <w:r>
        <w:continuationSeparator/>
      </w:r>
    </w:p>
  </w:footnote>
</w:footnotes>
</file>

<file path=word/numbering.xml><?xml version="1.0" encoding="utf-8"?>
<w:numbering xmlns:wpc="http://schemas.microsoft.com/office/word/2010/wordprocessingCanvas"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mc:Ignorable="w14 w15 wp14">
  <w:abstractNum w:abstractNumId="0" w15:restartNumberingAfterBreak="0">
    <w:nsid w:val="1967410F"/>
    <w:multiLevelType w:val="hybridMultilevel"/>
    <w:tmpl w:val="8A6E17E4"/>
    <w:lvl w:ilvl="0" w:tplc="0427000F">
      <w:start w:val="1"/>
      <w:numFmt w:val="decimal"/>
      <w:lvlText w:val="%1."/>
      <w:lvlJc w:val="left"/>
      <w:pPr>
        <w:ind w:left="720" w:hanging="360"/>
      </w:pPr>
      <w:rPr>
        <w:rFonts w:hint="default"/>
      </w:rPr>
    </w:lvl>
    <w:lvl w:ilvl="1" w:tplc="04270019" w:tentative="1">
      <w:start w:val="1"/>
      <w:numFmt w:val="lowerLetter"/>
      <w:lvlText w:val="%2."/>
      <w:lvlJc w:val="left"/>
      <w:pPr>
        <w:ind w:left="1440" w:hanging="360"/>
      </w:pPr>
    </w:lvl>
    <w:lvl w:ilvl="2" w:tplc="0427001B" w:tentative="1">
      <w:start w:val="1"/>
      <w:numFmt w:val="lowerRoman"/>
      <w:lvlText w:val="%3."/>
      <w:lvlJc w:val="right"/>
      <w:pPr>
        <w:ind w:left="2160" w:hanging="180"/>
      </w:pPr>
    </w:lvl>
    <w:lvl w:ilvl="3" w:tplc="0427000F" w:tentative="1">
      <w:start w:val="1"/>
      <w:numFmt w:val="decimal"/>
      <w:lvlText w:val="%4."/>
      <w:lvlJc w:val="left"/>
      <w:pPr>
        <w:ind w:left="2880" w:hanging="360"/>
      </w:pPr>
    </w:lvl>
    <w:lvl w:ilvl="4" w:tplc="04270019" w:tentative="1">
      <w:start w:val="1"/>
      <w:numFmt w:val="lowerLetter"/>
      <w:lvlText w:val="%5."/>
      <w:lvlJc w:val="left"/>
      <w:pPr>
        <w:ind w:left="3600" w:hanging="360"/>
      </w:pPr>
    </w:lvl>
    <w:lvl w:ilvl="5" w:tplc="0427001B" w:tentative="1">
      <w:start w:val="1"/>
      <w:numFmt w:val="lowerRoman"/>
      <w:lvlText w:val="%6."/>
      <w:lvlJc w:val="right"/>
      <w:pPr>
        <w:ind w:left="4320" w:hanging="180"/>
      </w:pPr>
    </w:lvl>
    <w:lvl w:ilvl="6" w:tplc="0427000F" w:tentative="1">
      <w:start w:val="1"/>
      <w:numFmt w:val="decimal"/>
      <w:lvlText w:val="%7."/>
      <w:lvlJc w:val="left"/>
      <w:pPr>
        <w:ind w:left="5040" w:hanging="360"/>
      </w:pPr>
    </w:lvl>
    <w:lvl w:ilvl="7" w:tplc="04270019" w:tentative="1">
      <w:start w:val="1"/>
      <w:numFmt w:val="lowerLetter"/>
      <w:lvlText w:val="%8."/>
      <w:lvlJc w:val="left"/>
      <w:pPr>
        <w:ind w:left="5760" w:hanging="360"/>
      </w:pPr>
    </w:lvl>
    <w:lvl w:ilvl="8" w:tplc="0427001B" w:tentative="1">
      <w:start w:val="1"/>
      <w:numFmt w:val="lowerRoman"/>
      <w:lvlText w:val="%9."/>
      <w:lvlJc w:val="right"/>
      <w:pPr>
        <w:ind w:left="6480" w:hanging="180"/>
      </w:pPr>
    </w:lvl>
  </w:abstractNum>
  <w:abstractNum w:abstractNumId="1" w15:restartNumberingAfterBreak="0">
    <w:nsid w:val="3B277868"/>
    <w:multiLevelType w:val="hybridMultilevel"/>
    <w:tmpl w:val="1696D142"/>
    <w:lvl w:ilvl="0" w:tplc="0427000F">
      <w:start w:val="1"/>
      <w:numFmt w:val="decimal"/>
      <w:lvlText w:val="%1."/>
      <w:lvlJc w:val="left"/>
      <w:pPr>
        <w:ind w:left="720" w:hanging="360"/>
      </w:pPr>
      <w:rPr>
        <w:rFonts w:hint="default"/>
      </w:rPr>
    </w:lvl>
    <w:lvl w:ilvl="1" w:tplc="04270019" w:tentative="1">
      <w:start w:val="1"/>
      <w:numFmt w:val="lowerLetter"/>
      <w:lvlText w:val="%2."/>
      <w:lvlJc w:val="left"/>
      <w:pPr>
        <w:ind w:left="1440" w:hanging="360"/>
      </w:pPr>
    </w:lvl>
    <w:lvl w:ilvl="2" w:tplc="0427001B" w:tentative="1">
      <w:start w:val="1"/>
      <w:numFmt w:val="lowerRoman"/>
      <w:lvlText w:val="%3."/>
      <w:lvlJc w:val="right"/>
      <w:pPr>
        <w:ind w:left="2160" w:hanging="180"/>
      </w:pPr>
    </w:lvl>
    <w:lvl w:ilvl="3" w:tplc="0427000F" w:tentative="1">
      <w:start w:val="1"/>
      <w:numFmt w:val="decimal"/>
      <w:lvlText w:val="%4."/>
      <w:lvlJc w:val="left"/>
      <w:pPr>
        <w:ind w:left="2880" w:hanging="360"/>
      </w:pPr>
    </w:lvl>
    <w:lvl w:ilvl="4" w:tplc="04270019" w:tentative="1">
      <w:start w:val="1"/>
      <w:numFmt w:val="lowerLetter"/>
      <w:lvlText w:val="%5."/>
      <w:lvlJc w:val="left"/>
      <w:pPr>
        <w:ind w:left="3600" w:hanging="360"/>
      </w:pPr>
    </w:lvl>
    <w:lvl w:ilvl="5" w:tplc="0427001B" w:tentative="1">
      <w:start w:val="1"/>
      <w:numFmt w:val="lowerRoman"/>
      <w:lvlText w:val="%6."/>
      <w:lvlJc w:val="right"/>
      <w:pPr>
        <w:ind w:left="4320" w:hanging="180"/>
      </w:pPr>
    </w:lvl>
    <w:lvl w:ilvl="6" w:tplc="0427000F" w:tentative="1">
      <w:start w:val="1"/>
      <w:numFmt w:val="decimal"/>
      <w:lvlText w:val="%7."/>
      <w:lvlJc w:val="left"/>
      <w:pPr>
        <w:ind w:left="5040" w:hanging="360"/>
      </w:pPr>
    </w:lvl>
    <w:lvl w:ilvl="7" w:tplc="04270019" w:tentative="1">
      <w:start w:val="1"/>
      <w:numFmt w:val="lowerLetter"/>
      <w:lvlText w:val="%8."/>
      <w:lvlJc w:val="left"/>
      <w:pPr>
        <w:ind w:left="5760" w:hanging="360"/>
      </w:pPr>
    </w:lvl>
    <w:lvl w:ilvl="8" w:tplc="0427001B" w:tentative="1">
      <w:start w:val="1"/>
      <w:numFmt w:val="lowerRoman"/>
      <w:lvlText w:val="%9."/>
      <w:lvlJc w:val="right"/>
      <w:pPr>
        <w:ind w:left="6480" w:hanging="180"/>
      </w:pPr>
    </w:lvl>
  </w:abstractNum>
  <w:abstractNum w:abstractNumId="2" w15:restartNumberingAfterBreak="0">
    <w:nsid w:val="716C0433"/>
    <w:multiLevelType w:val="hybridMultilevel"/>
    <w:tmpl w:val="1696D142"/>
    <w:lvl w:ilvl="0" w:tplc="0427000F">
      <w:start w:val="1"/>
      <w:numFmt w:val="decimal"/>
      <w:lvlText w:val="%1."/>
      <w:lvlJc w:val="left"/>
      <w:pPr>
        <w:ind w:left="720" w:hanging="360"/>
      </w:pPr>
      <w:rPr>
        <w:rFonts w:hint="default"/>
      </w:rPr>
    </w:lvl>
    <w:lvl w:ilvl="1" w:tplc="04270019" w:tentative="1">
      <w:start w:val="1"/>
      <w:numFmt w:val="lowerLetter"/>
      <w:lvlText w:val="%2."/>
      <w:lvlJc w:val="left"/>
      <w:pPr>
        <w:ind w:left="1440" w:hanging="360"/>
      </w:pPr>
    </w:lvl>
    <w:lvl w:ilvl="2" w:tplc="0427001B" w:tentative="1">
      <w:start w:val="1"/>
      <w:numFmt w:val="lowerRoman"/>
      <w:lvlText w:val="%3."/>
      <w:lvlJc w:val="right"/>
      <w:pPr>
        <w:ind w:left="2160" w:hanging="180"/>
      </w:pPr>
    </w:lvl>
    <w:lvl w:ilvl="3" w:tplc="0427000F" w:tentative="1">
      <w:start w:val="1"/>
      <w:numFmt w:val="decimal"/>
      <w:lvlText w:val="%4."/>
      <w:lvlJc w:val="left"/>
      <w:pPr>
        <w:ind w:left="2880" w:hanging="360"/>
      </w:pPr>
    </w:lvl>
    <w:lvl w:ilvl="4" w:tplc="04270019" w:tentative="1">
      <w:start w:val="1"/>
      <w:numFmt w:val="lowerLetter"/>
      <w:lvlText w:val="%5."/>
      <w:lvlJc w:val="left"/>
      <w:pPr>
        <w:ind w:left="3600" w:hanging="360"/>
      </w:pPr>
    </w:lvl>
    <w:lvl w:ilvl="5" w:tplc="0427001B" w:tentative="1">
      <w:start w:val="1"/>
      <w:numFmt w:val="lowerRoman"/>
      <w:lvlText w:val="%6."/>
      <w:lvlJc w:val="right"/>
      <w:pPr>
        <w:ind w:left="4320" w:hanging="180"/>
      </w:pPr>
    </w:lvl>
    <w:lvl w:ilvl="6" w:tplc="0427000F" w:tentative="1">
      <w:start w:val="1"/>
      <w:numFmt w:val="decimal"/>
      <w:lvlText w:val="%7."/>
      <w:lvlJc w:val="left"/>
      <w:pPr>
        <w:ind w:left="5040" w:hanging="360"/>
      </w:pPr>
    </w:lvl>
    <w:lvl w:ilvl="7" w:tplc="04270019" w:tentative="1">
      <w:start w:val="1"/>
      <w:numFmt w:val="lowerLetter"/>
      <w:lvlText w:val="%8."/>
      <w:lvlJc w:val="left"/>
      <w:pPr>
        <w:ind w:left="5760" w:hanging="360"/>
      </w:pPr>
    </w:lvl>
    <w:lvl w:ilvl="8" w:tplc="0427001B" w:tentative="1">
      <w:start w:val="1"/>
      <w:numFmt w:val="lowerRoman"/>
      <w:lvlText w:val="%9."/>
      <w:lvlJc w:val="right"/>
      <w:pPr>
        <w:ind w:left="6480" w:hanging="180"/>
      </w:pPr>
    </w:lvl>
  </w:abstractNum>
  <w:num w:numId="1">
    <w:abstractNumId w:val="1"/>
  </w:num>
  <w:num w:numId="2">
    <w:abstractNumId w:val="0"/>
  </w:num>
  <w:num w:numId="3">
    <w:abstractNumId w:val="2"/>
  </w:num>
</w:numbering>
</file>

<file path=word/settings.xml><?xml version="1.0" encoding="utf-8"?>
<w:settings xmlns:mc="http://schemas.openxmlformats.org/markup-compatibility/2006" xmlns:o="urn:schemas-microsoft-com:office:office" xmlns:r="http://schemas.openxmlformats.org/officeDocument/2006/relationships" xmlns:m="http://schemas.openxmlformats.org/officeDocument/2006/math" xmlns:v="urn:schemas-microsoft-com:vml" xmlns:w10="urn:schemas-microsoft-com:office:word" xmlns:w="http://schemas.openxmlformats.org/wordprocessingml/2006/main" xmlns:w14="http://schemas.microsoft.com/office/word/2010/wordml" xmlns:w15="http://schemas.microsoft.com/office/word/2012/wordml" xmlns:sl="http://schemas.openxmlformats.org/schemaLibrary/2006/main" mc:Ignorable="w14 w15">
  <w:zoom w:percent="100"/>
  <w:defaultTabStop w:val="1296"/>
  <w:hyphenationZone w:val="396"/>
  <w:characterSpacingControl w:val="doNotCompress"/>
  <w:footnotePr>
    <w:footnote w:id="-1"/>
    <w:footnote w:id="0"/>
  </w:footnotePr>
  <w:endnotePr>
    <w:endnote w:id="-1"/>
    <w:endnote w:id="0"/>
  </w:endnotePr>
  <w:compat>
    <w:compatSetting w:name="compatibilityMode" w:uri="http://schemas.microsoft.com/office/word" w:val="15"/>
    <w:compatSetting w:name="overrideTableStyleFontSizeAndJustification" w:uri="http://schemas.microsoft.com/office/word" w:val="1"/>
    <w:compatSetting w:name="enableOpenTypeFeatures" w:uri="http://schemas.microsoft.com/office/word" w:val="1"/>
    <w:compatSetting w:name="doNotFlipMirrorIndents" w:uri="http://schemas.microsoft.com/office/word" w:val="1"/>
    <w:compatSetting w:name="differentiateMultirowTableHeaders" w:uri="http://schemas.microsoft.com/office/word" w:val="1"/>
  </w:compat>
  <w:rsids>
    <w:rsidRoot w:val="0046049D"/>
    <w:rsid w:val="002179D3"/>
    <w:rsid w:val="0046049D"/>
    <w:rsid w:val="005F369D"/>
    <w:rsid w:val="00976726"/>
    <w:rsid w:val="00B3075F"/>
    <w:rsid w:val="00B71A84"/>
    <w:rsid w:val="00BA1EFA"/>
    <w:rsid w:val="00E9299B"/>
  </w:rsids>
  <m:mathPr>
    <m:mathFont m:val="Cambria Math"/>
    <m:brkBin m:val="before"/>
    <m:brkBinSub m:val="--"/>
    <m:smallFrac m:val="0"/>
    <m:dispDef/>
    <m:lMargin m:val="0"/>
    <m:rMargin m:val="0"/>
    <m:defJc m:val="centerGroup"/>
    <m:wrapIndent m:val="1440"/>
    <m:intLim m:val="subSup"/>
    <m:naryLim m:val="undOvr"/>
  </m:mathPr>
  <w:themeFontLang w:val="lt-LT"/>
  <w:clrSchemeMapping w:bg1="light1" w:t1="dark1" w:bg2="light2" w:t2="dark2" w:accent1="accent1" w:accent2="accent2" w:accent3="accent3" w:accent4="accent4" w:accent5="accent5" w:accent6="accent6" w:hyperlink="hyperlink" w:followedHyperlink="followedHyperlink"/>
  <w:shapeDefaults>
    <o:shapedefaults v:ext="edit" spidmax="1026"/>
    <o:shapelayout v:ext="edit">
      <o:idmap v:ext="edit" data="1"/>
    </o:shapelayout>
  </w:shapeDefaults>
  <w:decimalSymbol w:val=","/>
  <w:listSeparator w:val=";"/>
  <w15:chartTrackingRefBased/>
  <w15:docId w15:val="{28155C23-8FE4-4822-8B4B-73A7441CC190}"/>
</w:settings>
</file>

<file path=word/styles.xml><?xml version="1.0" encoding="utf-8"?>
<w:style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mc:Ignorable="w14 w15">
  <w:docDefaults>
    <w:rPrDefault>
      <w:rPr>
        <w:rFonts w:asciiTheme="minorHAnsi" w:eastAsiaTheme="minorHAnsi" w:hAnsiTheme="minorHAnsi" w:cstheme="minorBidi"/>
        <w:sz w:val="22"/>
        <w:szCs w:val="22"/>
        <w:lang w:val="lt-LT" w:eastAsia="en-US" w:bidi="ar-SA"/>
      </w:rPr>
    </w:rPrDefault>
    <w:pPrDefault>
      <w:pPr>
        <w:spacing w:after="160" w:line="259" w:lineRule="auto"/>
      </w:pPr>
    </w:pPrDefault>
  </w:docDefaults>
  <w:latentStyles w:defLockedState="0" w:defUIPriority="99" w:defSemiHidden="0" w:defUnhideWhenUsed="0" w:defQFormat="0" w:count="371">
    <w:lsdException w:name="Normal" w:uiPriority="0" w:qFormat="1"/>
    <w:lsdException w:name="heading 1" w:uiPriority="9" w:qFormat="1"/>
    <w:lsdException w:name="heading 2" w:semiHidden="1" w:uiPriority="9" w:unhideWhenUsed="1" w:qFormat="1"/>
    <w:lsdException w:name="heading 3" w:semiHidden="1" w:uiPriority="9" w:unhideWhenUsed="1" w:qFormat="1"/>
    <w:lsdException w:name="heading 4" w:semiHidden="1" w:uiPriority="9" w:unhideWhenUsed="1" w:qFormat="1"/>
    <w:lsdException w:name="heading 5" w:semiHidden="1" w:uiPriority="9" w:unhideWhenUsed="1" w:qFormat="1"/>
    <w:lsdException w:name="heading 6" w:semiHidden="1" w:uiPriority="9" w:unhideWhenUsed="1" w:qFormat="1"/>
    <w:lsdException w:name="heading 7" w:semiHidden="1" w:uiPriority="9" w:unhideWhenUsed="1" w:qFormat="1"/>
    <w:lsdException w:name="heading 8" w:semiHidden="1" w:uiPriority="9" w:unhideWhenUsed="1" w:qFormat="1"/>
    <w:lsdException w:name="heading 9" w:semiHidden="1" w:uiPriority="9" w:unhideWhenUsed="1" w:qFormat="1"/>
    <w:lsdException w:name="index 1" w:semiHidden="1" w:unhideWhenUsed="1"/>
    <w:lsdException w:name="index 2" w:semiHidden="1" w:unhideWhenUsed="1"/>
    <w:lsdException w:name="index 3" w:semiHidden="1" w:unhideWhenUsed="1"/>
    <w:lsdException w:name="index 4" w:semiHidden="1" w:unhideWhenUsed="1"/>
    <w:lsdException w:name="index 5" w:semiHidden="1" w:unhideWhenUsed="1"/>
    <w:lsdException w:name="index 6" w:semiHidden="1" w:unhideWhenUsed="1"/>
    <w:lsdException w:name="index 7" w:semiHidden="1" w:unhideWhenUsed="1"/>
    <w:lsdException w:name="index 8" w:semiHidden="1" w:unhideWhenUsed="1"/>
    <w:lsdException w:name="index 9" w:semiHidden="1" w:unhideWhenUsed="1"/>
    <w:lsdException w:name="toc 1" w:semiHidden="1" w:uiPriority="39" w:unhideWhenUsed="1"/>
    <w:lsdException w:name="toc 2" w:semiHidden="1" w:uiPriority="39" w:unhideWhenUsed="1"/>
    <w:lsdException w:name="toc 3" w:semiHidden="1" w:uiPriority="39" w:unhideWhenUsed="1"/>
    <w:lsdException w:name="toc 4" w:semiHidden="1" w:uiPriority="39" w:unhideWhenUsed="1"/>
    <w:lsdException w:name="toc 5" w:semiHidden="1" w:uiPriority="39" w:unhideWhenUsed="1"/>
    <w:lsdException w:name="toc 6" w:semiHidden="1" w:uiPriority="39" w:unhideWhenUsed="1"/>
    <w:lsdException w:name="toc 7" w:semiHidden="1" w:uiPriority="39" w:unhideWhenUsed="1"/>
    <w:lsdException w:name="toc 8" w:semiHidden="1" w:uiPriority="39" w:unhideWhenUsed="1"/>
    <w:lsdException w:name="toc 9" w:semiHidden="1" w:uiPriority="39" w:unhideWhenUsed="1"/>
    <w:lsdException w:name="Normal Indent" w:semiHidden="1" w:unhideWhenUsed="1"/>
    <w:lsdException w:name="footnote text" w:semiHidden="1" w:unhideWhenUsed="1"/>
    <w:lsdException w:name="annotation text" w:semiHidden="1" w:unhideWhenUsed="1"/>
    <w:lsdException w:name="header" w:semiHidden="1" w:unhideWhenUsed="1"/>
    <w:lsdException w:name="footer" w:semiHidden="1" w:unhideWhenUsed="1"/>
    <w:lsdException w:name="index heading" w:semiHidden="1" w:unhideWhenUsed="1"/>
    <w:lsdException w:name="caption" w:semiHidden="1" w:uiPriority="35" w:unhideWhenUsed="1" w:qFormat="1"/>
    <w:lsdException w:name="table of figures" w:semiHidden="1" w:unhideWhenUsed="1"/>
    <w:lsdException w:name="envelope address" w:semiHidden="1" w:unhideWhenUsed="1"/>
    <w:lsdException w:name="envelope return" w:semiHidden="1" w:unhideWhenUsed="1"/>
    <w:lsdException w:name="footnote reference" w:semiHidden="1" w:unhideWhenUsed="1"/>
    <w:lsdException w:name="annotation reference" w:semiHidden="1" w:unhideWhenUsed="1"/>
    <w:lsdException w:name="line number" w:semiHidden="1" w:unhideWhenUsed="1"/>
    <w:lsdException w:name="page number" w:semiHidden="1" w:unhideWhenUsed="1"/>
    <w:lsdException w:name="endnote reference" w:semiHidden="1" w:unhideWhenUsed="1"/>
    <w:lsdException w:name="endnote text" w:semiHidden="1" w:unhideWhenUsed="1"/>
    <w:lsdException w:name="table of authorities" w:semiHidden="1" w:unhideWhenUsed="1"/>
    <w:lsdException w:name="macro" w:semiHidden="1" w:unhideWhenUsed="1"/>
    <w:lsdException w:name="toa heading" w:semiHidden="1" w:unhideWhenUsed="1"/>
    <w:lsdException w:name="List" w:semiHidden="1" w:unhideWhenUsed="1"/>
    <w:lsdException w:name="List Bullet" w:semiHidden="1" w:unhideWhenUsed="1"/>
    <w:lsdException w:name="List Number" w:semiHidden="1" w:unhideWhenUsed="1"/>
    <w:lsdException w:name="List 2" w:semiHidden="1" w:unhideWhenUsed="1"/>
    <w:lsdException w:name="List 3" w:semiHidden="1" w:unhideWhenUsed="1"/>
    <w:lsdException w:name="List 4" w:semiHidden="1" w:unhideWhenUsed="1"/>
    <w:lsdException w:name="List 5" w:semiHidden="1" w:unhideWhenUsed="1"/>
    <w:lsdException w:name="List Bullet 2" w:semiHidden="1" w:unhideWhenUsed="1"/>
    <w:lsdException w:name="List Bullet 3" w:semiHidden="1" w:unhideWhenUsed="1"/>
    <w:lsdException w:name="List Bullet 4" w:semiHidden="1" w:unhideWhenUsed="1"/>
    <w:lsdException w:name="List Bullet 5" w:semiHidden="1" w:unhideWhenUsed="1"/>
    <w:lsdException w:name="List Number 2" w:semiHidden="1" w:unhideWhenUsed="1"/>
    <w:lsdException w:name="List Number 3" w:semiHidden="1" w:unhideWhenUsed="1"/>
    <w:lsdException w:name="List Number 4" w:semiHidden="1" w:unhideWhenUsed="1"/>
    <w:lsdException w:name="List Number 5" w:semiHidden="1" w:unhideWhenUsed="1"/>
    <w:lsdException w:name="Title" w:uiPriority="10" w:qFormat="1"/>
    <w:lsdException w:name="Closing" w:semiHidden="1" w:unhideWhenUsed="1"/>
    <w:lsdException w:name="Signature" w:semiHidden="1" w:unhideWhenUsed="1"/>
    <w:lsdException w:name="Default Paragraph Font" w:semiHidden="1" w:uiPriority="1" w:unhideWhenUsed="1"/>
    <w:lsdException w:name="Body Text" w:semiHidden="1" w:unhideWhenUsed="1"/>
    <w:lsdException w:name="Body Text Indent" w:semiHidden="1" w:unhideWhenUsed="1"/>
    <w:lsdException w:name="List Continue" w:semiHidden="1" w:unhideWhenUsed="1"/>
    <w:lsdException w:name="List Continue 2" w:semiHidden="1" w:unhideWhenUsed="1"/>
    <w:lsdException w:name="List Continue 3" w:semiHidden="1" w:unhideWhenUsed="1"/>
    <w:lsdException w:name="List Continue 4" w:semiHidden="1" w:unhideWhenUsed="1"/>
    <w:lsdException w:name="List Continue 5" w:semiHidden="1" w:unhideWhenUsed="1"/>
    <w:lsdException w:name="Message Header" w:semiHidden="1" w:unhideWhenUsed="1"/>
    <w:lsdException w:name="Subtitle" w:uiPriority="11" w:qFormat="1"/>
    <w:lsdException w:name="Salutation" w:semiHidden="1" w:unhideWhenUsed="1"/>
    <w:lsdException w:name="Date" w:semiHidden="1" w:unhideWhenUsed="1"/>
    <w:lsdException w:name="Body Text First Indent" w:semiHidden="1" w:unhideWhenUsed="1"/>
    <w:lsdException w:name="Body Text First Indent 2" w:semiHidden="1" w:unhideWhenUsed="1"/>
    <w:lsdException w:name="Note Heading" w:semiHidden="1" w:unhideWhenUsed="1"/>
    <w:lsdException w:name="Body Text 2" w:semiHidden="1" w:unhideWhenUsed="1"/>
    <w:lsdException w:name="Body Text 3" w:semiHidden="1" w:unhideWhenUsed="1"/>
    <w:lsdException w:name="Body Text Indent 2" w:semiHidden="1" w:unhideWhenUsed="1"/>
    <w:lsdException w:name="Body Text Indent 3" w:semiHidden="1" w:unhideWhenUsed="1"/>
    <w:lsdException w:name="Block Text" w:semiHidden="1" w:unhideWhenUsed="1"/>
    <w:lsdException w:name="Hyperlink" w:semiHidden="1" w:unhideWhenUsed="1"/>
    <w:lsdException w:name="FollowedHyperlink" w:semiHidden="1" w:unhideWhenUsed="1"/>
    <w:lsdException w:name="Strong" w:uiPriority="22" w:qFormat="1"/>
    <w:lsdException w:name="Emphasis" w:uiPriority="20" w:qFormat="1"/>
    <w:lsdException w:name="Document Map" w:semiHidden="1" w:unhideWhenUsed="1"/>
    <w:lsdException w:name="Plain Text" w:semiHidden="1" w:unhideWhenUsed="1"/>
    <w:lsdException w:name="E-mail Signature" w:semiHidden="1" w:unhideWhenUsed="1"/>
    <w:lsdException w:name="HTML Top of Form" w:semiHidden="1" w:unhideWhenUsed="1"/>
    <w:lsdException w:name="HTML Bottom of Form" w:semiHidden="1" w:unhideWhenUsed="1"/>
    <w:lsdException w:name="Normal (Web)" w:semiHidden="1" w:unhideWhenUsed="1"/>
    <w:lsdException w:name="HTML Acronym" w:semiHidden="1" w:unhideWhenUsed="1"/>
    <w:lsdException w:name="HTML Address" w:semiHidden="1" w:unhideWhenUsed="1"/>
    <w:lsdException w:name="HTML Cite" w:semiHidden="1" w:unhideWhenUsed="1"/>
    <w:lsdException w:name="HTML Code" w:semiHidden="1" w:unhideWhenUsed="1"/>
    <w:lsdException w:name="HTML Definition" w:semiHidden="1" w:unhideWhenUsed="1"/>
    <w:lsdException w:name="HTML Keyboard" w:semiHidden="1" w:unhideWhenUsed="1"/>
    <w:lsdException w:name="HTML Preformatted" w:semiHidden="1" w:unhideWhenUsed="1"/>
    <w:lsdException w:name="HTML Sample" w:semiHidden="1" w:unhideWhenUsed="1"/>
    <w:lsdException w:name="HTML Typewriter" w:semiHidden="1" w:unhideWhenUsed="1"/>
    <w:lsdException w:name="HTML Variable" w:semiHidden="1" w:unhideWhenUsed="1"/>
    <w:lsdException w:name="Normal Table" w:semiHidden="1" w:unhideWhenUsed="1"/>
    <w:lsdException w:name="annotation subject" w:semiHidden="1" w:unhideWhenUsed="1"/>
    <w:lsdException w:name="No List" w:semiHidden="1" w:unhideWhenUsed="1"/>
    <w:lsdException w:name="Outline List 1" w:semiHidden="1" w:unhideWhenUsed="1"/>
    <w:lsdException w:name="Outline List 2" w:semiHidden="1" w:unhideWhenUsed="1"/>
    <w:lsdException w:name="Outline List 3" w:semiHidden="1" w:unhideWhenUsed="1"/>
    <w:lsdException w:name="Table Simple 1" w:semiHidden="1" w:unhideWhenUsed="1"/>
    <w:lsdException w:name="Table Simple 2" w:semiHidden="1" w:unhideWhenUsed="1"/>
    <w:lsdException w:name="Table Simple 3" w:semiHidden="1" w:unhideWhenUsed="1"/>
    <w:lsdException w:name="Table Classic 1" w:semiHidden="1" w:unhideWhenUsed="1"/>
    <w:lsdException w:name="Table Classic 2" w:semiHidden="1" w:unhideWhenUsed="1"/>
    <w:lsdException w:name="Table Classic 3" w:semiHidden="1" w:unhideWhenUsed="1"/>
    <w:lsdException w:name="Table Classic 4" w:semiHidden="1" w:unhideWhenUsed="1"/>
    <w:lsdException w:name="Table Colorful 1" w:semiHidden="1" w:unhideWhenUsed="1"/>
    <w:lsdException w:name="Table Colorful 2" w:semiHidden="1" w:unhideWhenUsed="1"/>
    <w:lsdException w:name="Table Colorful 3" w:semiHidden="1" w:unhideWhenUsed="1"/>
    <w:lsdException w:name="Table Columns 1" w:semiHidden="1" w:unhideWhenUsed="1"/>
    <w:lsdException w:name="Table Columns 2" w:semiHidden="1" w:unhideWhenUsed="1"/>
    <w:lsdException w:name="Table Columns 3" w:semiHidden="1" w:unhideWhenUsed="1"/>
    <w:lsdException w:name="Table Columns 4" w:semiHidden="1" w:unhideWhenUsed="1"/>
    <w:lsdException w:name="Table Columns 5" w:semiHidden="1" w:unhideWhenUsed="1"/>
    <w:lsdException w:name="Table Grid 1" w:semiHidden="1" w:unhideWhenUsed="1"/>
    <w:lsdException w:name="Table Grid 2" w:semiHidden="1" w:unhideWhenUsed="1"/>
    <w:lsdException w:name="Table Grid 3" w:semiHidden="1" w:unhideWhenUsed="1"/>
    <w:lsdException w:name="Table Grid 4" w:semiHidden="1" w:unhideWhenUsed="1"/>
    <w:lsdException w:name="Table Grid 5" w:semiHidden="1" w:unhideWhenUsed="1"/>
    <w:lsdException w:name="Table Grid 6" w:semiHidden="1" w:unhideWhenUsed="1"/>
    <w:lsdException w:name="Table Grid 7" w:semiHidden="1" w:unhideWhenUsed="1"/>
    <w:lsdException w:name="Table Grid 8" w:semiHidden="1" w:unhideWhenUsed="1"/>
    <w:lsdException w:name="Table List 1" w:semiHidden="1" w:unhideWhenUsed="1"/>
    <w:lsdException w:name="Table List 2" w:semiHidden="1" w:unhideWhenUsed="1"/>
    <w:lsdException w:name="Table List 3" w:semiHidden="1" w:unhideWhenUsed="1"/>
    <w:lsdException w:name="Table List 4" w:semiHidden="1" w:unhideWhenUsed="1"/>
    <w:lsdException w:name="Table List 5" w:semiHidden="1" w:unhideWhenUsed="1"/>
    <w:lsdException w:name="Table List 6" w:semiHidden="1" w:unhideWhenUsed="1"/>
    <w:lsdException w:name="Table List 7" w:semiHidden="1" w:unhideWhenUsed="1"/>
    <w:lsdException w:name="Table List 8" w:semiHidden="1" w:unhideWhenUsed="1"/>
    <w:lsdException w:name="Table 3D effects 1" w:semiHidden="1" w:unhideWhenUsed="1"/>
    <w:lsdException w:name="Table 3D effects 2" w:semiHidden="1" w:unhideWhenUsed="1"/>
    <w:lsdException w:name="Table 3D effects 3" w:semiHidden="1" w:unhideWhenUsed="1"/>
    <w:lsdException w:name="Table Contemporary" w:semiHidden="1" w:unhideWhenUsed="1"/>
    <w:lsdException w:name="Table Elegant" w:semiHidden="1" w:unhideWhenUsed="1"/>
    <w:lsdException w:name="Table Professional" w:semiHidden="1" w:unhideWhenUsed="1"/>
    <w:lsdException w:name="Table Subtle 1" w:semiHidden="1" w:unhideWhenUsed="1"/>
    <w:lsdException w:name="Table Subtle 2" w:semiHidden="1" w:unhideWhenUsed="1"/>
    <w:lsdException w:name="Table Web 1" w:semiHidden="1" w:unhideWhenUsed="1"/>
    <w:lsdException w:name="Table Web 2" w:semiHidden="1" w:unhideWhenUsed="1"/>
    <w:lsdException w:name="Table Web 3" w:semiHidden="1" w:unhideWhenUsed="1"/>
    <w:lsdException w:name="Balloon Text" w:semiHidden="1" w:unhideWhenUsed="1"/>
    <w:lsdException w:name="Table Grid" w:uiPriority="39"/>
    <w:lsdException w:name="Table Theme" w:semiHidden="1" w:unhideWhenUsed="1"/>
    <w:lsdException w:name="Placeholder Text" w:semiHidden="1"/>
    <w:lsdException w:name="No Spacing" w:uiPriority="1" w:qFormat="1"/>
    <w:lsdException w:name="Light Shading" w:uiPriority="60"/>
    <w:lsdException w:name="Light List" w:uiPriority="61"/>
    <w:lsdException w:name="Light Grid" w:uiPriority="62"/>
    <w:lsdException w:name="Medium Shading 1" w:uiPriority="63"/>
    <w:lsdException w:name="Medium Shading 2" w:uiPriority="64"/>
    <w:lsdException w:name="Medium List 1" w:uiPriority="65"/>
    <w:lsdException w:name="Medium List 2" w:uiPriority="66"/>
    <w:lsdException w:name="Medium Grid 1" w:uiPriority="67"/>
    <w:lsdException w:name="Medium Grid 2" w:uiPriority="68"/>
    <w:lsdException w:name="Medium Grid 3" w:uiPriority="69"/>
    <w:lsdException w:name="Dark List" w:uiPriority="70"/>
    <w:lsdException w:name="Colorful Shading" w:uiPriority="71"/>
    <w:lsdException w:name="Colorful List" w:uiPriority="72"/>
    <w:lsdException w:name="Colorful Grid" w:uiPriority="73"/>
    <w:lsdException w:name="Light Shading Accent 1" w:uiPriority="60"/>
    <w:lsdException w:name="Light List Accent 1" w:uiPriority="61"/>
    <w:lsdException w:name="Light Grid Accent 1" w:uiPriority="62"/>
    <w:lsdException w:name="Medium Shading 1 Accent 1" w:uiPriority="63"/>
    <w:lsdException w:name="Medium Shading 2 Accent 1" w:uiPriority="64"/>
    <w:lsdException w:name="Medium List 1 Accent 1" w:uiPriority="65"/>
    <w:lsdException w:name="Revision" w:semiHidden="1"/>
    <w:lsdException w:name="List Paragraph" w:uiPriority="34" w:qFormat="1"/>
    <w:lsdException w:name="Quote" w:uiPriority="29" w:qFormat="1"/>
    <w:lsdException w:name="Intense Quote" w:uiPriority="30" w:qFormat="1"/>
    <w:lsdException w:name="Medium List 2 Accent 1" w:uiPriority="66"/>
    <w:lsdException w:name="Medium Grid 1 Accent 1" w:uiPriority="67"/>
    <w:lsdException w:name="Medium Grid 2 Accent 1" w:uiPriority="68"/>
    <w:lsdException w:name="Medium Grid 3 Accent 1" w:uiPriority="69"/>
    <w:lsdException w:name="Dark List Accent 1" w:uiPriority="70"/>
    <w:lsdException w:name="Colorful Shading Accent 1" w:uiPriority="71"/>
    <w:lsdException w:name="Colorful List Accent 1" w:uiPriority="72"/>
    <w:lsdException w:name="Colorful Grid Accent 1" w:uiPriority="73"/>
    <w:lsdException w:name="Light Shading Accent 2" w:uiPriority="60"/>
    <w:lsdException w:name="Light List Accent 2" w:uiPriority="61"/>
    <w:lsdException w:name="Light Grid Accent 2" w:uiPriority="62"/>
    <w:lsdException w:name="Medium Shading 1 Accent 2" w:uiPriority="63"/>
    <w:lsdException w:name="Medium Shading 2 Accent 2" w:uiPriority="64"/>
    <w:lsdException w:name="Medium List 1 Accent 2" w:uiPriority="65"/>
    <w:lsdException w:name="Medium List 2 Accent 2" w:uiPriority="66"/>
    <w:lsdException w:name="Medium Grid 1 Accent 2" w:uiPriority="67"/>
    <w:lsdException w:name="Medium Grid 2 Accent 2" w:uiPriority="68"/>
    <w:lsdException w:name="Medium Grid 3 Accent 2" w:uiPriority="69"/>
    <w:lsdException w:name="Dark List Accent 2" w:uiPriority="70"/>
    <w:lsdException w:name="Colorful Shading Accent 2" w:uiPriority="71"/>
    <w:lsdException w:name="Colorful List Accent 2" w:uiPriority="72"/>
    <w:lsdException w:name="Colorful Grid Accent 2" w:uiPriority="73"/>
    <w:lsdException w:name="Light Shading Accent 3" w:uiPriority="60"/>
    <w:lsdException w:name="Light List Accent 3" w:uiPriority="61"/>
    <w:lsdException w:name="Light Grid Accent 3" w:uiPriority="62"/>
    <w:lsdException w:name="Medium Shading 1 Accent 3" w:uiPriority="63"/>
    <w:lsdException w:name="Medium Shading 2 Accent 3" w:uiPriority="64"/>
    <w:lsdException w:name="Medium List 1 Accent 3" w:uiPriority="65"/>
    <w:lsdException w:name="Medium List 2 Accent 3" w:uiPriority="66"/>
    <w:lsdException w:name="Medium Grid 1 Accent 3" w:uiPriority="67"/>
    <w:lsdException w:name="Medium Grid 2 Accent 3" w:uiPriority="68"/>
    <w:lsdException w:name="Medium Grid 3 Accent 3" w:uiPriority="69"/>
    <w:lsdException w:name="Dark List Accent 3" w:uiPriority="70"/>
    <w:lsdException w:name="Colorful Shading Accent 3" w:uiPriority="71"/>
    <w:lsdException w:name="Colorful List Accent 3" w:uiPriority="72"/>
    <w:lsdException w:name="Colorful Grid Accent 3" w:uiPriority="73"/>
    <w:lsdException w:name="Light Shading Accent 4" w:uiPriority="60"/>
    <w:lsdException w:name="Light List Accent 4" w:uiPriority="61"/>
    <w:lsdException w:name="Light Grid Accent 4" w:uiPriority="62"/>
    <w:lsdException w:name="Medium Shading 1 Accent 4" w:uiPriority="63"/>
    <w:lsdException w:name="Medium Shading 2 Accent 4" w:uiPriority="64"/>
    <w:lsdException w:name="Medium List 1 Accent 4" w:uiPriority="65"/>
    <w:lsdException w:name="Medium List 2 Accent 4" w:uiPriority="66"/>
    <w:lsdException w:name="Medium Grid 1 Accent 4" w:uiPriority="67"/>
    <w:lsdException w:name="Medium Grid 2 Accent 4" w:uiPriority="68"/>
    <w:lsdException w:name="Medium Grid 3 Accent 4" w:uiPriority="69"/>
    <w:lsdException w:name="Dark List Accent 4" w:uiPriority="70"/>
    <w:lsdException w:name="Colorful Shading Accent 4" w:uiPriority="71"/>
    <w:lsdException w:name="Colorful List Accent 4" w:uiPriority="72"/>
    <w:lsdException w:name="Colorful Grid Accent 4" w:uiPriority="73"/>
    <w:lsdException w:name="Light Shading Accent 5" w:uiPriority="60"/>
    <w:lsdException w:name="Light List Accent 5" w:uiPriority="61"/>
    <w:lsdException w:name="Light Grid Accent 5" w:uiPriority="62"/>
    <w:lsdException w:name="Medium Shading 1 Accent 5" w:uiPriority="63"/>
    <w:lsdException w:name="Medium Shading 2 Accent 5" w:uiPriority="64"/>
    <w:lsdException w:name="Medium List 1 Accent 5" w:uiPriority="65"/>
    <w:lsdException w:name="Medium List 2 Accent 5" w:uiPriority="66"/>
    <w:lsdException w:name="Medium Grid 1 Accent 5" w:uiPriority="67"/>
    <w:lsdException w:name="Medium Grid 2 Accent 5" w:uiPriority="68"/>
    <w:lsdException w:name="Medium Grid 3 Accent 5" w:uiPriority="69"/>
    <w:lsdException w:name="Dark List Accent 5" w:uiPriority="70"/>
    <w:lsdException w:name="Colorful Shading Accent 5" w:uiPriority="71"/>
    <w:lsdException w:name="Colorful List Accent 5" w:uiPriority="72"/>
    <w:lsdException w:name="Colorful Grid Accent 5" w:uiPriority="73"/>
    <w:lsdException w:name="Light Shading Accent 6" w:uiPriority="60"/>
    <w:lsdException w:name="Light List Accent 6" w:uiPriority="61"/>
    <w:lsdException w:name="Light Grid Accent 6" w:uiPriority="62"/>
    <w:lsdException w:name="Medium Shading 1 Accent 6" w:uiPriority="63"/>
    <w:lsdException w:name="Medium Shading 2 Accent 6" w:uiPriority="64"/>
    <w:lsdException w:name="Medium List 1 Accent 6" w:uiPriority="65"/>
    <w:lsdException w:name="Medium List 2 Accent 6" w:uiPriority="66"/>
    <w:lsdException w:name="Medium Grid 1 Accent 6" w:uiPriority="67"/>
    <w:lsdException w:name="Medium Grid 2 Accent 6" w:uiPriority="68"/>
    <w:lsdException w:name="Medium Grid 3 Accent 6" w:uiPriority="69"/>
    <w:lsdException w:name="Dark List Accent 6" w:uiPriority="70"/>
    <w:lsdException w:name="Colorful Shading Accent 6" w:uiPriority="71"/>
    <w:lsdException w:name="Colorful List Accent 6" w:uiPriority="72"/>
    <w:lsdException w:name="Colorful Grid Accent 6" w:uiPriority="73"/>
    <w:lsdException w:name="Subtle Emphasis" w:uiPriority="19" w:qFormat="1"/>
    <w:lsdException w:name="Intense Emphasis" w:uiPriority="21" w:qFormat="1"/>
    <w:lsdException w:name="Subtle Reference" w:uiPriority="31" w:qFormat="1"/>
    <w:lsdException w:name="Intense Reference" w:uiPriority="32" w:qFormat="1"/>
    <w:lsdException w:name="Book Title" w:uiPriority="33" w:qFormat="1"/>
    <w:lsdException w:name="Bibliography" w:semiHidden="1" w:uiPriority="37" w:unhideWhenUsed="1"/>
    <w:lsdException w:name="TOC Heading" w:semiHidden="1" w:uiPriority="39" w:unhideWhenUsed="1" w:qFormat="1"/>
    <w:lsdException w:name="Plain Table 1" w:uiPriority="41"/>
    <w:lsdException w:name="Plain Table 2" w:uiPriority="42"/>
    <w:lsdException w:name="Plain Table 3" w:uiPriority="43"/>
    <w:lsdException w:name="Plain Table 4" w:uiPriority="44"/>
    <w:lsdException w:name="Plain Table 5" w:uiPriority="45"/>
    <w:lsdException w:name="Grid Table Light" w:uiPriority="40"/>
    <w:lsdException w:name="Grid Table 1 Light" w:uiPriority="46"/>
    <w:lsdException w:name="Grid Table 2" w:uiPriority="47"/>
    <w:lsdException w:name="Grid Table 3" w:uiPriority="48"/>
    <w:lsdException w:name="Grid Table 4" w:uiPriority="49"/>
    <w:lsdException w:name="Grid Table 5 Dark" w:uiPriority="50"/>
    <w:lsdException w:name="Grid Table 6 Colorful" w:uiPriority="51"/>
    <w:lsdException w:name="Grid Table 7 Colorful" w:uiPriority="52"/>
    <w:lsdException w:name="Grid Table 1 Light Accent 1" w:uiPriority="46"/>
    <w:lsdException w:name="Grid Table 2 Accent 1" w:uiPriority="47"/>
    <w:lsdException w:name="Grid Table 3 Accent 1" w:uiPriority="48"/>
    <w:lsdException w:name="Grid Table 4 Accent 1" w:uiPriority="49"/>
    <w:lsdException w:name="Grid Table 5 Dark Accent 1" w:uiPriority="50"/>
    <w:lsdException w:name="Grid Table 6 Colorful Accent 1" w:uiPriority="51"/>
    <w:lsdException w:name="Grid Table 7 Colorful Accent 1" w:uiPriority="52"/>
    <w:lsdException w:name="Grid Table 1 Light Accent 2" w:uiPriority="46"/>
    <w:lsdException w:name="Grid Table 2 Accent 2" w:uiPriority="47"/>
    <w:lsdException w:name="Grid Table 3 Accent 2" w:uiPriority="48"/>
    <w:lsdException w:name="Grid Table 4 Accent 2" w:uiPriority="49"/>
    <w:lsdException w:name="Grid Table 5 Dark Accent 2" w:uiPriority="50"/>
    <w:lsdException w:name="Grid Table 6 Colorful Accent 2" w:uiPriority="51"/>
    <w:lsdException w:name="Grid Table 7 Colorful Accent 2" w:uiPriority="52"/>
    <w:lsdException w:name="Grid Table 1 Light Accent 3" w:uiPriority="46"/>
    <w:lsdException w:name="Grid Table 2 Accent 3" w:uiPriority="47"/>
    <w:lsdException w:name="Grid Table 3 Accent 3" w:uiPriority="48"/>
    <w:lsdException w:name="Grid Table 4 Accent 3" w:uiPriority="49"/>
    <w:lsdException w:name="Grid Table 5 Dark Accent 3" w:uiPriority="50"/>
    <w:lsdException w:name="Grid Table 6 Colorful Accent 3" w:uiPriority="51"/>
    <w:lsdException w:name="Grid Table 7 Colorful Accent 3" w:uiPriority="52"/>
    <w:lsdException w:name="Grid Table 1 Light Accent 4" w:uiPriority="46"/>
    <w:lsdException w:name="Grid Table 2 Accent 4" w:uiPriority="47"/>
    <w:lsdException w:name="Grid Table 3 Accent 4" w:uiPriority="48"/>
    <w:lsdException w:name="Grid Table 4 Accent 4" w:uiPriority="49"/>
    <w:lsdException w:name="Grid Table 5 Dark Accent 4" w:uiPriority="50"/>
    <w:lsdException w:name="Grid Table 6 Colorful Accent 4" w:uiPriority="51"/>
    <w:lsdException w:name="Grid Table 7 Colorful Accent 4" w:uiPriority="52"/>
    <w:lsdException w:name="Grid Table 1 Light Accent 5" w:uiPriority="46"/>
    <w:lsdException w:name="Grid Table 2 Accent 5" w:uiPriority="47"/>
    <w:lsdException w:name="Grid Table 3 Accent 5" w:uiPriority="48"/>
    <w:lsdException w:name="Grid Table 4 Accent 5" w:uiPriority="49"/>
    <w:lsdException w:name="Grid Table 5 Dark Accent 5" w:uiPriority="50"/>
    <w:lsdException w:name="Grid Table 6 Colorful Accent 5" w:uiPriority="51"/>
    <w:lsdException w:name="Grid Table 7 Colorful Accent 5" w:uiPriority="52"/>
    <w:lsdException w:name="Grid Table 1 Light Accent 6" w:uiPriority="46"/>
    <w:lsdException w:name="Grid Table 2 Accent 6" w:uiPriority="47"/>
    <w:lsdException w:name="Grid Table 3 Accent 6" w:uiPriority="48"/>
    <w:lsdException w:name="Grid Table 4 Accent 6" w:uiPriority="49"/>
    <w:lsdException w:name="Grid Table 5 Dark Accent 6" w:uiPriority="50"/>
    <w:lsdException w:name="Grid Table 6 Colorful Accent 6" w:uiPriority="51"/>
    <w:lsdException w:name="Grid Table 7 Colorful Accent 6" w:uiPriority="52"/>
    <w:lsdException w:name="List Table 1 Light" w:uiPriority="46"/>
    <w:lsdException w:name="List Table 2" w:uiPriority="47"/>
    <w:lsdException w:name="List Table 3" w:uiPriority="48"/>
    <w:lsdException w:name="List Table 4" w:uiPriority="49"/>
    <w:lsdException w:name="List Table 5 Dark" w:uiPriority="50"/>
    <w:lsdException w:name="List Table 6 Colorful" w:uiPriority="51"/>
    <w:lsdException w:name="List Table 7 Colorful" w:uiPriority="52"/>
    <w:lsdException w:name="List Table 1 Light Accent 1" w:uiPriority="46"/>
    <w:lsdException w:name="List Table 2 Accent 1" w:uiPriority="47"/>
    <w:lsdException w:name="List Table 3 Accent 1" w:uiPriority="48"/>
    <w:lsdException w:name="List Table 4 Accent 1" w:uiPriority="49"/>
    <w:lsdException w:name="List Table 5 Dark Accent 1" w:uiPriority="50"/>
    <w:lsdException w:name="List Table 6 Colorful Accent 1" w:uiPriority="51"/>
    <w:lsdException w:name="List Table 7 Colorful Accent 1" w:uiPriority="52"/>
    <w:lsdException w:name="List Table 1 Light Accent 2" w:uiPriority="46"/>
    <w:lsdException w:name="List Table 2 Accent 2" w:uiPriority="47"/>
    <w:lsdException w:name="List Table 3 Accent 2" w:uiPriority="48"/>
    <w:lsdException w:name="List Table 4 Accent 2" w:uiPriority="49"/>
    <w:lsdException w:name="List Table 5 Dark Accent 2" w:uiPriority="50"/>
    <w:lsdException w:name="List Table 6 Colorful Accent 2" w:uiPriority="51"/>
    <w:lsdException w:name="List Table 7 Colorful Accent 2" w:uiPriority="52"/>
    <w:lsdException w:name="List Table 1 Light Accent 3" w:uiPriority="46"/>
    <w:lsdException w:name="List Table 2 Accent 3" w:uiPriority="47"/>
    <w:lsdException w:name="List Table 3 Accent 3" w:uiPriority="48"/>
    <w:lsdException w:name="List Table 4 Accent 3" w:uiPriority="49"/>
    <w:lsdException w:name="List Table 5 Dark Accent 3" w:uiPriority="50"/>
    <w:lsdException w:name="List Table 6 Colorful Accent 3" w:uiPriority="51"/>
    <w:lsdException w:name="List Table 7 Colorful Accent 3" w:uiPriority="52"/>
    <w:lsdException w:name="List Table 1 Light Accent 4" w:uiPriority="46"/>
    <w:lsdException w:name="List Table 2 Accent 4" w:uiPriority="47"/>
    <w:lsdException w:name="List Table 3 Accent 4" w:uiPriority="48"/>
    <w:lsdException w:name="List Table 4 Accent 4" w:uiPriority="49"/>
    <w:lsdException w:name="List Table 5 Dark Accent 4" w:uiPriority="50"/>
    <w:lsdException w:name="List Table 6 Colorful Accent 4" w:uiPriority="51"/>
    <w:lsdException w:name="List Table 7 Colorful Accent 4" w:uiPriority="52"/>
    <w:lsdException w:name="List Table 1 Light Accent 5" w:uiPriority="46"/>
    <w:lsdException w:name="List Table 2 Accent 5" w:uiPriority="47"/>
    <w:lsdException w:name="List Table 3 Accent 5" w:uiPriority="48"/>
    <w:lsdException w:name="List Table 4 Accent 5" w:uiPriority="49"/>
    <w:lsdException w:name="List Table 5 Dark Accent 5" w:uiPriority="50"/>
    <w:lsdException w:name="List Table 6 Colorful Accent 5" w:uiPriority="51"/>
    <w:lsdException w:name="List Table 7 Colorful Accent 5" w:uiPriority="52"/>
    <w:lsdException w:name="List Table 1 Light Accent 6" w:uiPriority="46"/>
    <w:lsdException w:name="List Table 2 Accent 6" w:uiPriority="47"/>
    <w:lsdException w:name="List Table 3 Accent 6" w:uiPriority="48"/>
    <w:lsdException w:name="List Table 4 Accent 6" w:uiPriority="49"/>
    <w:lsdException w:name="List Table 5 Dark Accent 6" w:uiPriority="50"/>
    <w:lsdException w:name="List Table 6 Colorful Accent 6" w:uiPriority="51"/>
    <w:lsdException w:name="List Table 7 Colorful Accent 6" w:uiPriority="52"/>
  </w:latentStyles>
  <w:style w:type="paragraph" w:default="1" w:styleId="prastasis">
    <w:name w:val="Normal"/>
    <w:qFormat/>
  </w:style>
  <w:style w:type="paragraph" w:styleId="Antrat1">
    <w:name w:val="heading 1"/>
    <w:basedOn w:val="prastasis"/>
    <w:next w:val="prastasis"/>
    <w:link w:val="Antrat1Diagrama"/>
    <w:uiPriority w:val="9"/>
    <w:qFormat/>
    <w:rsid w:val="0046049D"/>
    <w:pPr>
      <w:keepNext/>
      <w:keepLines/>
      <w:spacing w:before="240" w:after="0"/>
      <w:outlineLvl w:val="0"/>
    </w:pPr>
    <w:rPr>
      <w:rFonts w:asciiTheme="majorHAnsi" w:eastAsiaTheme="majorEastAsia" w:hAnsiTheme="majorHAnsi" w:cstheme="majorBidi"/>
      <w:color w:val="2E74B5" w:themeColor="accent1" w:themeShade="BF"/>
      <w:sz w:val="32"/>
      <w:szCs w:val="32"/>
    </w:rPr>
  </w:style>
  <w:style w:type="character" w:default="1" w:styleId="Numatytasispastraiposriftas">
    <w:name w:val="Default Paragraph Font"/>
    <w:uiPriority w:val="1"/>
    <w:semiHidden/>
    <w:unhideWhenUsed/>
  </w:style>
  <w:style w:type="table" w:default="1" w:styleId="prastojilentel">
    <w:name w:val="Normal Table"/>
    <w:uiPriority w:val="99"/>
    <w:semiHidden/>
    <w:unhideWhenUsed/>
    <w:tblPr>
      <w:tblInd w:w="0" w:type="dxa"/>
      <w:tblCellMar>
        <w:top w:w="0" w:type="dxa"/>
        <w:left w:w="108" w:type="dxa"/>
        <w:bottom w:w="0" w:type="dxa"/>
        <w:right w:w="108" w:type="dxa"/>
      </w:tblCellMar>
    </w:tblPr>
  </w:style>
  <w:style w:type="numbering" w:default="1" w:styleId="Sraonra">
    <w:name w:val="No List"/>
    <w:uiPriority w:val="99"/>
    <w:semiHidden/>
    <w:unhideWhenUsed/>
  </w:style>
  <w:style w:type="paragraph" w:styleId="Sraopastraipa">
    <w:name w:val="List Paragraph"/>
    <w:basedOn w:val="prastasis"/>
    <w:uiPriority w:val="34"/>
    <w:qFormat/>
    <w:rsid w:val="0046049D"/>
    <w:pPr>
      <w:ind w:left="720"/>
      <w:contextualSpacing/>
    </w:pPr>
  </w:style>
  <w:style w:type="paragraph" w:styleId="Antrats">
    <w:name w:val="header"/>
    <w:basedOn w:val="prastasis"/>
    <w:link w:val="AntratsDiagrama"/>
    <w:uiPriority w:val="99"/>
    <w:unhideWhenUsed/>
    <w:rsid w:val="0046049D"/>
    <w:pPr>
      <w:tabs>
        <w:tab w:val="center" w:pos="4819"/>
        <w:tab w:val="right" w:pos="9638"/>
      </w:tabs>
      <w:spacing w:after="0" w:line="240" w:lineRule="auto"/>
    </w:pPr>
  </w:style>
  <w:style w:type="character" w:customStyle="1" w:styleId="AntratsDiagrama">
    <w:name w:val="Antraštės Diagrama"/>
    <w:basedOn w:val="Numatytasispastraiposriftas"/>
    <w:link w:val="Antrats"/>
    <w:uiPriority w:val="99"/>
    <w:rsid w:val="0046049D"/>
  </w:style>
  <w:style w:type="paragraph" w:styleId="Porat">
    <w:name w:val="footer"/>
    <w:basedOn w:val="prastasis"/>
    <w:link w:val="PoratDiagrama"/>
    <w:uiPriority w:val="99"/>
    <w:unhideWhenUsed/>
    <w:rsid w:val="0046049D"/>
    <w:pPr>
      <w:tabs>
        <w:tab w:val="center" w:pos="4819"/>
        <w:tab w:val="right" w:pos="9638"/>
      </w:tabs>
      <w:spacing w:after="0" w:line="240" w:lineRule="auto"/>
    </w:pPr>
  </w:style>
  <w:style w:type="character" w:customStyle="1" w:styleId="PoratDiagrama">
    <w:name w:val="Poraštė Diagrama"/>
    <w:basedOn w:val="Numatytasispastraiposriftas"/>
    <w:link w:val="Porat"/>
    <w:uiPriority w:val="99"/>
    <w:rsid w:val="0046049D"/>
  </w:style>
  <w:style w:type="character" w:customStyle="1" w:styleId="Antrat1Diagrama">
    <w:name w:val="Antraštė 1 Diagrama"/>
    <w:basedOn w:val="Numatytasispastraiposriftas"/>
    <w:link w:val="Antrat1"/>
    <w:uiPriority w:val="9"/>
    <w:rsid w:val="0046049D"/>
    <w:rPr>
      <w:rFonts w:asciiTheme="majorHAnsi" w:eastAsiaTheme="majorEastAsia" w:hAnsiTheme="majorHAnsi" w:cstheme="majorBidi"/>
      <w:color w:val="2E74B5" w:themeColor="accent1" w:themeShade="BF"/>
      <w:sz w:val="32"/>
      <w:szCs w:val="32"/>
    </w:rPr>
  </w:style>
  <w:style w:type="table" w:styleId="Lentelstinklelis">
    <w:name w:val="Table Grid"/>
    <w:basedOn w:val="prastojilentel"/>
    <w:uiPriority w:val="39"/>
    <w:rsid w:val="005F369D"/>
    <w:pPr>
      <w:spacing w:after="0" w:line="240" w:lineRule="auto"/>
    </w:pPr>
    <w:tblPr>
      <w:tblBorders>
        <w:top w:val="single" w:sz="4" w:space="0" w:color="auto"/>
        <w:left w:val="single" w:sz="4" w:space="0" w:color="auto"/>
        <w:bottom w:val="single" w:sz="4" w:space="0" w:color="auto"/>
        <w:right w:val="single" w:sz="4" w:space="0" w:color="auto"/>
        <w:insideH w:val="single" w:sz="4" w:space="0" w:color="auto"/>
        <w:insideV w:val="single" w:sz="4" w:space="0" w:color="auto"/>
      </w:tblBorders>
    </w:tblPr>
  </w:style>
</w:styles>
</file>

<file path=word/webSettings.xml><?xml version="1.0" encoding="utf-8"?>
<w:webSettings xmlns:mc="http://schemas.openxmlformats.org/markup-compatibility/2006" xmlns:r="http://schemas.openxmlformats.org/officeDocument/2006/relationships" xmlns:w="http://schemas.openxmlformats.org/wordprocessingml/2006/main" xmlns:w14="http://schemas.microsoft.com/office/word/2010/wordml" xmlns:w15="http://schemas.microsoft.com/office/word/2012/wordml" mc:Ignorable="w14 w15">
  <w:optimizeForBrowser/>
  <w:allowPNG/>
</w:webSettings>
</file>

<file path=word/_rels/document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ettings" Target="settings.xml"/><Relationship Id="rId7" Type="http://schemas.openxmlformats.org/officeDocument/2006/relationships/fontTable" Target="fontTable.xml"/><Relationship Id="rId2" Type="http://schemas.openxmlformats.org/officeDocument/2006/relationships/styles" Target="styles.xml"/><Relationship Id="rId1" Type="http://schemas.openxmlformats.org/officeDocument/2006/relationships/numbering" Target="numbering.xml"/><Relationship Id="rId6" Type="http://schemas.openxmlformats.org/officeDocument/2006/relationships/endnotes" Target="endnotes.xml"/><Relationship Id="rId5" Type="http://schemas.openxmlformats.org/officeDocument/2006/relationships/footnotes" Target="footnotes.xml"/><Relationship Id="rId4" Type="http://schemas.openxmlformats.org/officeDocument/2006/relationships/webSettings" Target="webSettings.xml"/></Relationships>
</file>

<file path=word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</Template>
  <TotalTime>22</TotalTime>
  <Pages>1</Pages>
  <Words>1175</Words>
  <Characters>670</Characters>
  <Application>Microsoft Office Word</Application>
  <DocSecurity>0</DocSecurity>
  <Lines>5</Lines>
  <Paragraphs>3</Paragraphs>
  <ScaleCrop>false</ScaleCrop>
  <HeadingPairs>
    <vt:vector size="2" baseType="variant">
      <vt:variant>
        <vt:lpstr>Pavadinimas</vt:lpstr>
      </vt:variant>
      <vt:variant>
        <vt:i4>1</vt:i4>
      </vt:variant>
    </vt:vector>
  </HeadingPairs>
  <TitlesOfParts>
    <vt:vector size="1" baseType="lpstr">
      <vt:lpstr/>
    </vt:vector>
  </TitlesOfParts>
  <Company/>
  <LinksUpToDate>false</LinksUpToDate>
  <CharactersWithSpaces>1842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Gediminas Gricius</dc:creator>
  <cp:keywords/>
  <dc:description/>
  <cp:lastModifiedBy>Gediminas Gricius</cp:lastModifiedBy>
  <cp:revision>2</cp:revision>
  <dcterms:created xsi:type="dcterms:W3CDTF">2017-04-07T10:08:00Z</dcterms:created>
  <dcterms:modified xsi:type="dcterms:W3CDTF">2017-07-17T06:52:00Z</dcterms:modified>
</cp:coreProperties>
</file>