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CFB96-B082-4745-A6C4-AED53A8B15E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9EAD6-F104-469D-9823-CE44E869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6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 type my code</a:t>
            </a:r>
            <a:r>
              <a:rPr lang="en-US" b="1" baseline="0" dirty="0"/>
              <a:t> in the script on the right hand side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9EAD6-F104-469D-9823-CE44E869A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 run the code by clicking</a:t>
            </a:r>
            <a:r>
              <a:rPr lang="en-US" b="1" baseline="0" dirty="0"/>
              <a:t> the green button “Run”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9EAD6-F104-469D-9823-CE44E869A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output is printed on the Output window on the bottom left corner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9EAD6-F104-469D-9823-CE44E869A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There</a:t>
            </a:r>
            <a:r>
              <a:rPr lang="en-US" b="1" baseline="0" dirty="0"/>
              <a:t> is a script, a shell and the output window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9EAD6-F104-469D-9823-CE44E869A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</a:t>
            </a:r>
            <a:r>
              <a:rPr lang="en-US" b="1" baseline="0" dirty="0"/>
              <a:t> through the different examples in Calico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9EAD6-F104-469D-9823-CE44E869A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</a:t>
            </a:r>
            <a:r>
              <a:rPr lang="en-US" baseline="0" dirty="0"/>
              <a:t> a basic explanation of the RGB color scale: -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Color can be expressed as a specific combination of amounts of Red, Green and Blue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Computers express the amounts on a scale of 0 to 255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9EAD6-F104-469D-9823-CE44E869A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FC29-5826-412A-8300-819D930CF7D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5373-D36D-4B6D-82B0-2DDDE795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FC29-5826-412A-8300-819D930CF7D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5373-D36D-4B6D-82B0-2DDDE795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FC29-5826-412A-8300-819D930CF7D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5373-D36D-4B6D-82B0-2DDDE795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FC29-5826-412A-8300-819D930CF7D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5373-D36D-4B6D-82B0-2DDDE795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FC29-5826-412A-8300-819D930CF7D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5373-D36D-4B6D-82B0-2DDDE795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FC29-5826-412A-8300-819D930CF7D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5373-D36D-4B6D-82B0-2DDDE795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FC29-5826-412A-8300-819D930CF7D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5373-D36D-4B6D-82B0-2DDDE795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0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FC29-5826-412A-8300-819D930CF7D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5373-D36D-4B6D-82B0-2DDDE795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FC29-5826-412A-8300-819D930CF7D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5373-D36D-4B6D-82B0-2DDDE795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FC29-5826-412A-8300-819D930CF7D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5373-D36D-4B6D-82B0-2DDDE795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FC29-5826-412A-8300-819D930CF7D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5373-D36D-4B6D-82B0-2DDDE795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3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FC29-5826-412A-8300-819D930CF7D9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5373-D36D-4B6D-82B0-2DDDE795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8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://web1.cs.brynmawr.edu/Calico_Processing_Reference#background-red-green-blue-alph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broutine" TargetMode="External"/><Relationship Id="rId2" Type="http://schemas.openxmlformats.org/officeDocument/2006/relationships/hyperlink" Target="https://en.wikipedia.org/wiki/Computer_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oftware_applicat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0" y="824649"/>
            <a:ext cx="9144000" cy="698124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PROGRAMMING INTERFACE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92380"/>
            <a:ext cx="6096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8" y="2482848"/>
            <a:ext cx="2254471" cy="2174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75" y="2073418"/>
            <a:ext cx="37814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CALICO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4" y="1825625"/>
            <a:ext cx="119924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2000" b="1" dirty="0">
                <a:hlinkClick r:id="rId2"/>
              </a:rPr>
              <a:t>http://web1.cs.brynmawr.edu/Calico_Processing_Reference#background-red-green-blue-alpha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66" y="336550"/>
            <a:ext cx="2523146" cy="24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5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RGB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RGB means Red Blue Green, is a color-scale given on a scale of 1 to 255. </a:t>
            </a:r>
          </a:p>
          <a:p>
            <a:pPr marL="0" indent="0">
              <a:buNone/>
            </a:pPr>
            <a:r>
              <a:rPr lang="en-US" dirty="0"/>
              <a:t>It describes ALL colors by the amount of Red, Blue and Green in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pure </a:t>
            </a:r>
            <a:r>
              <a:rPr lang="en-US" dirty="0"/>
              <a:t>Red – </a:t>
            </a:r>
            <a:r>
              <a:rPr lang="en-US" dirty="0" err="1"/>
              <a:t>rgb</a:t>
            </a:r>
            <a:r>
              <a:rPr lang="en-US" dirty="0"/>
              <a:t>(255,0,0)		</a:t>
            </a:r>
            <a:r>
              <a:rPr lang="en-US" i="1" dirty="0"/>
              <a:t>pure </a:t>
            </a:r>
            <a:r>
              <a:rPr lang="en-US" dirty="0"/>
              <a:t>Green – </a:t>
            </a:r>
            <a:r>
              <a:rPr lang="en-US" dirty="0" err="1"/>
              <a:t>rgb</a:t>
            </a:r>
            <a:r>
              <a:rPr lang="en-US" dirty="0"/>
              <a:t>(0,255,0)	</a:t>
            </a:r>
          </a:p>
          <a:p>
            <a:pPr marL="0" indent="0">
              <a:buNone/>
            </a:pPr>
            <a:r>
              <a:rPr lang="en-US" i="1" dirty="0"/>
              <a:t>pure </a:t>
            </a:r>
            <a:r>
              <a:rPr lang="en-US" dirty="0"/>
              <a:t>Blue – </a:t>
            </a:r>
            <a:r>
              <a:rPr lang="en-US" dirty="0" err="1"/>
              <a:t>rgb</a:t>
            </a:r>
            <a:r>
              <a:rPr lang="en-US" dirty="0"/>
              <a:t>(0,0,255)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White – </a:t>
            </a:r>
            <a:r>
              <a:rPr lang="en-US" dirty="0" err="1"/>
              <a:t>rgb</a:t>
            </a:r>
            <a:r>
              <a:rPr lang="en-US" dirty="0"/>
              <a:t>(255,255,255)	Black – </a:t>
            </a:r>
            <a:r>
              <a:rPr lang="en-US" dirty="0" err="1"/>
              <a:t>rgb</a:t>
            </a:r>
            <a:r>
              <a:rPr lang="en-US" dirty="0"/>
              <a:t>(0,0,0)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Pink – </a:t>
            </a:r>
            <a:r>
              <a:rPr lang="en-US" dirty="0" err="1"/>
              <a:t>rgb</a:t>
            </a:r>
            <a:r>
              <a:rPr lang="en-US" dirty="0"/>
              <a:t>(255,192,203)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9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a window of width 1020p and height 720p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Draw the French Flag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40" y="3803521"/>
            <a:ext cx="4355519" cy="25083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8240" y="3803521"/>
            <a:ext cx="4355519" cy="2508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2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a window of width 1020p and height 720p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Draw the Japanese Flag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586163"/>
            <a:ext cx="4757738" cy="30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3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797050"/>
            <a:ext cx="10515600" cy="4351338"/>
          </a:xfrm>
          <a:ln>
            <a:noFill/>
          </a:ln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a window of width 1020p and height 700p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Draw the Zimbabwean Flag (exclude the Bird…..for now)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14776" y="3803521"/>
            <a:ext cx="4614862" cy="2754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3803521"/>
            <a:ext cx="4657725" cy="2754442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>
            <a:off x="3590933" y="4418743"/>
            <a:ext cx="2400283" cy="1524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3186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797050"/>
            <a:ext cx="10515600" cy="4351338"/>
          </a:xfrm>
          <a:ln>
            <a:noFill/>
          </a:ln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a window of width 1020p and height 720p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Draw the Swedish Flag. Write “Sweden” below the flag.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20" y="3843337"/>
            <a:ext cx="4965405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0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797050"/>
            <a:ext cx="10515600" cy="4351338"/>
          </a:xfrm>
          <a:ln>
            <a:noFill/>
          </a:ln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a window of width 1020p and height 720p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Draw the Brazilian Flag. Write “Brazil” below the flag.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3471863"/>
            <a:ext cx="4986338" cy="310038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100918" y="4249271"/>
            <a:ext cx="1739153" cy="155089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92728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0400"/>
            <a:ext cx="10515600" cy="5516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>
                <a:hlinkClick r:id="rId2" tooltip="Computer programming"/>
              </a:rPr>
              <a:t>computer programming</a:t>
            </a:r>
            <a:r>
              <a:rPr lang="en-US" dirty="0"/>
              <a:t>, an </a:t>
            </a:r>
            <a:r>
              <a:rPr lang="en-US" b="1" dirty="0"/>
              <a:t>Application Programming Interface</a:t>
            </a:r>
            <a:r>
              <a:rPr lang="en-US" dirty="0"/>
              <a:t> (</a:t>
            </a:r>
            <a:r>
              <a:rPr lang="en-US" b="1" dirty="0"/>
              <a:t>API</a:t>
            </a:r>
            <a:r>
              <a:rPr lang="en-US" dirty="0"/>
              <a:t>) is a set of </a:t>
            </a:r>
            <a:r>
              <a:rPr lang="en-US" dirty="0">
                <a:hlinkClick r:id="rId3" tooltip="Subroutine"/>
              </a:rPr>
              <a:t>routine</a:t>
            </a:r>
            <a:r>
              <a:rPr lang="en-US" dirty="0"/>
              <a:t> definitions, protocols, and tools for building </a:t>
            </a:r>
            <a:r>
              <a:rPr lang="en-US" dirty="0">
                <a:hlinkClick r:id="rId4" tooltip="Software applications"/>
              </a:rPr>
              <a:t>software and applications.</a:t>
            </a:r>
            <a:r>
              <a:rPr lang="en-US" dirty="0"/>
              <a:t> A good API makes it easier to develop a program by providing all the building blocks, which are then put together by the programmer.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API uses regular programming languages (e.g. Python) but also provides a development environment with useful functions that help us make games, applications, websites and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84580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en-US" dirty="0"/>
              <a:t>IDE vs API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41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Think about a student doing accounts. A programming language is the balance sheet / accounts that the accounts student prepares. An API is the journal or ledger that accounts students use to write their accounts. The ledger / journal has special lines / margins that make it easier for the student to produce their accounts as opposed to using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43" y="3445669"/>
            <a:ext cx="4354513" cy="32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0" y="824649"/>
            <a:ext cx="9144000" cy="6981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989214"/>
            <a:ext cx="9144000" cy="51622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2" y="1714433"/>
            <a:ext cx="11571316" cy="371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5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2148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618509" y="649678"/>
            <a:ext cx="906087" cy="906086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56438" y="1558329"/>
            <a:ext cx="444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CLICK “RUN” TO EXECUTE</a:t>
            </a:r>
          </a:p>
        </p:txBody>
      </p:sp>
    </p:spTree>
    <p:extLst>
      <p:ext uri="{BB962C8B-B14F-4D97-AF65-F5344CB8AC3E}">
        <p14:creationId xmlns:p14="http://schemas.microsoft.com/office/powerpoint/2010/main" val="60030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3708007" y="4124527"/>
            <a:ext cx="1233644" cy="1457074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24829" y="3601307"/>
            <a:ext cx="444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349015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267433" y="5257404"/>
            <a:ext cx="1573346" cy="12865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267433" y="2126277"/>
            <a:ext cx="1573346" cy="12865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667637" y="1690688"/>
            <a:ext cx="5011" cy="1328470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30561" y="3086889"/>
            <a:ext cx="444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SCRIPT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4368" y="4975606"/>
            <a:ext cx="550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FROM THE SCRIPT &amp; 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4368" y="1877532"/>
            <a:ext cx="444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143594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EXAMPLES IN CALICO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4" y="1825625"/>
            <a:ext cx="119924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EXAMPLES &gt; PYTHON &gt;</a:t>
            </a:r>
          </a:p>
          <a:p>
            <a:pPr marL="0" indent="0">
              <a:buNone/>
            </a:pPr>
            <a:endParaRPr lang="en-US" sz="4000" b="1" dirty="0"/>
          </a:p>
          <a:p>
            <a:pPr marL="742950" indent="-742950">
              <a:buAutoNum type="arabicPeriod"/>
            </a:pPr>
            <a:r>
              <a:rPr lang="en-US" sz="4000" b="1" dirty="0"/>
              <a:t>GRAPHICS &gt; ANIMATIONS GAMES &gt; ANGRYBLOCKS</a:t>
            </a:r>
          </a:p>
          <a:p>
            <a:pPr marL="742950" indent="-742950">
              <a:buAutoNum type="arabicPeriod"/>
            </a:pPr>
            <a:r>
              <a:rPr lang="en-US" sz="4000" b="1" dirty="0"/>
              <a:t>GRAPHICS &gt; ANIMATIONS GAMES &gt; PONG</a:t>
            </a:r>
          </a:p>
          <a:p>
            <a:pPr marL="742950" indent="-742950">
              <a:buAutoNum type="arabicPeriod"/>
            </a:pPr>
            <a:r>
              <a:rPr lang="en-US" sz="4000" b="1" dirty="0"/>
              <a:t>MUSIC &gt; DRUMS</a:t>
            </a:r>
          </a:p>
          <a:p>
            <a:pPr marL="742950" indent="-742950">
              <a:buAutoNum type="arabicPeriod"/>
            </a:pPr>
            <a:r>
              <a:rPr lang="en-US" sz="4000" b="1" dirty="0"/>
              <a:t>AI &gt; CHESS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66" y="336550"/>
            <a:ext cx="2523146" cy="24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444</Words>
  <Application>Microsoft Office PowerPoint</Application>
  <PresentationFormat>Widescreen</PresentationFormat>
  <Paragraphs>67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APPLICATION PROGRAMMING INTERFACE </vt:lpstr>
      <vt:lpstr>PowerPoint Presentation</vt:lpstr>
      <vt:lpstr>IDE vs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BUILT-IN EXAMPLES IN CALICO</vt:lpstr>
      <vt:lpstr>BUILT-IN CALICO FUNCTIONS</vt:lpstr>
      <vt:lpstr>Meaning of RGB</vt:lpstr>
      <vt:lpstr>EXERCISE 1</vt:lpstr>
      <vt:lpstr>EXERCISE 2</vt:lpstr>
      <vt:lpstr>EXERCISE 3</vt:lpstr>
      <vt:lpstr>EXERCISE 4</vt:lpstr>
      <vt:lpstr>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PROGRAMMING INTERFACE</dc:title>
  <dc:creator>Alvin Chitena</dc:creator>
  <cp:lastModifiedBy>Mgcini Phuthi</cp:lastModifiedBy>
  <cp:revision>17</cp:revision>
  <dcterms:created xsi:type="dcterms:W3CDTF">2016-08-01T18:44:19Z</dcterms:created>
  <dcterms:modified xsi:type="dcterms:W3CDTF">2018-08-09T09:17:39Z</dcterms:modified>
</cp:coreProperties>
</file>