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3"/>
    <p:restoredTop sz="94694"/>
  </p:normalViewPr>
  <p:slideViewPr>
    <p:cSldViewPr snapToGrid="0" snapToObjects="1">
      <p:cViewPr>
        <p:scale>
          <a:sx n="158" d="100"/>
          <a:sy n="158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8336-8990-3545-BF6D-26D3E2B25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FF57-F864-2D4E-B9AD-9F6B98DE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A221-EA4D-EA45-B8D3-041CD3B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A6B5-1653-EF47-B650-A3836A7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3C0F-5ED9-E641-9C28-A7F9CC5E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B36B-511D-3645-8AB9-0B6D51B4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59933-712D-1442-9F71-583F3E7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D1E4-2670-784F-B476-0A4B8BC0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140E-3A9F-084D-B605-D52F5A0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24A4-8482-744A-9907-62807C58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9DAB8-AA3A-7846-849E-3B2D422ED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71A8D-C532-B44C-9263-31ACA3502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1DBD-2BE8-A445-8EF5-A464E5C9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200-81C2-D947-86A0-3BFE599D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508D-1EA6-FD4F-AC33-0370608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A6D2-E977-B34C-AE25-2FC9959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E334-7711-7A40-ABD6-CCDD83FE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6113-357C-9543-883D-E6A35544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3980-15E2-E249-9061-1F7AED0D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E9ED-F722-5847-9D37-44222E9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C9AE-DD7C-F143-996B-78BBC492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0F6D4-24AC-574D-8427-6B6E6375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38DC-D4A1-8245-955C-45D8C8B6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CB54-F4F5-C948-BF48-5C70FB0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1AF7-14BF-934E-A665-F5E50CD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77-7243-5F4E-8937-D137DE66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C075-CBDA-E44F-A5D1-40BEEB113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91E71-C76F-7540-8C6B-AEE80349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27BF-0445-2946-B186-CD346B9F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C58C-DC8C-7D41-85BF-31EC0ABC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ABB4-C8FD-8247-93F1-9B0375F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BCCC-4234-B94B-81F7-B1493C3E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446D-3D59-E747-AF21-5148622D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08BDF-A8A7-2C49-A94B-403A7A26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918D9-15E5-A34B-B643-A1F0252C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37CD0-E48E-3C46-84DC-287D6DF1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FA31B-048C-A34B-909E-76AC90A1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BDC22-76A9-154C-811E-34CB838E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66546-EFBC-7849-8D71-A84020B8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15CF-5F45-CE4A-BD9F-1F4238BC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414E6-29AD-A24F-8E10-D38A7295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57EBB-F54C-8D4C-AB30-BF8D9289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FDC07-D8BF-DA47-9922-9D1D0B53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29923-63C7-0445-9295-D3B6A44B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0C59-E000-2547-A386-58CA67BA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663E-1796-FE4A-82F4-BF29B3F6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0223-621F-B34A-932F-03F3DA73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37CD-C23C-784C-8779-0FE4353F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06BD7-E3E2-654B-9326-BF6BB969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3728-4CC5-074C-AD82-7FB89EDB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5313-BEED-5746-B9F8-15D81B41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AA388-9782-C74D-AE45-EC65493F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96A-E859-944F-82D4-A849F02B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73BF-CDE2-5444-B16C-94FE4722E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B794-7398-3C45-BAC2-9009F86B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D47A-DC95-BD4E-8637-2B224594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B761-7E26-2842-BBBB-415A84B6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D859-AAA4-8049-B5B0-2779CD14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98776-4094-BF4B-8518-4E8AF613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DAFB-896C-E344-8E9F-FB09533A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1168-A725-3844-AABD-BC4B09008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2992-0100-D847-AA94-43311400CC82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A6CB-078A-A94B-9078-1058E628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E83F-1762-6A46-9363-F5AFA288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BCB7-4A9F-3D45-859E-4790E3A2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5010B-E85F-0447-9D34-F652179841CA}"/>
              </a:ext>
            </a:extLst>
          </p:cNvPr>
          <p:cNvSpPr/>
          <p:nvPr/>
        </p:nvSpPr>
        <p:spPr>
          <a:xfrm>
            <a:off x="1585857" y="420127"/>
            <a:ext cx="4344817" cy="28599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6F3B9-D1A1-1242-AB3F-A962E1E4AC24}"/>
              </a:ext>
            </a:extLst>
          </p:cNvPr>
          <p:cNvSpPr/>
          <p:nvPr/>
        </p:nvSpPr>
        <p:spPr>
          <a:xfrm>
            <a:off x="1585856" y="420127"/>
            <a:ext cx="4344817" cy="407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D09AD1-7B3E-E04A-B67F-67E2ABA32E28}"/>
              </a:ext>
            </a:extLst>
          </p:cNvPr>
          <p:cNvSpPr/>
          <p:nvPr/>
        </p:nvSpPr>
        <p:spPr>
          <a:xfrm>
            <a:off x="2192794" y="1099949"/>
            <a:ext cx="1195754" cy="150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000" dirty="0"/>
              <a:t>Sign up: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68CC3-9EF8-5848-B60D-655380218E05}"/>
              </a:ext>
            </a:extLst>
          </p:cNvPr>
          <p:cNvSpPr/>
          <p:nvPr/>
        </p:nvSpPr>
        <p:spPr>
          <a:xfrm>
            <a:off x="4151751" y="1099950"/>
            <a:ext cx="1195754" cy="150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000" dirty="0"/>
              <a:t>Log in: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1D94FE-199C-4E47-8A4A-6A6EEB549AFE}"/>
              </a:ext>
            </a:extLst>
          </p:cNvPr>
          <p:cNvGrpSpPr/>
          <p:nvPr/>
        </p:nvGrpSpPr>
        <p:grpSpPr>
          <a:xfrm>
            <a:off x="6261326" y="420126"/>
            <a:ext cx="4344817" cy="2859966"/>
            <a:chOff x="6261326" y="420126"/>
            <a:chExt cx="4344817" cy="28599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8001FF-7D79-9642-A509-397CFC2F832D}"/>
                </a:ext>
              </a:extLst>
            </p:cNvPr>
            <p:cNvSpPr/>
            <p:nvPr/>
          </p:nvSpPr>
          <p:spPr>
            <a:xfrm>
              <a:off x="6261326" y="420127"/>
              <a:ext cx="4344817" cy="28599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89CA00-641F-344B-A5E7-24072A922698}"/>
                </a:ext>
              </a:extLst>
            </p:cNvPr>
            <p:cNvSpPr/>
            <p:nvPr/>
          </p:nvSpPr>
          <p:spPr>
            <a:xfrm>
              <a:off x="6261326" y="420126"/>
              <a:ext cx="4344817" cy="4075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8EDE84-DAC1-9446-AC87-CEE1B8F60D98}"/>
              </a:ext>
            </a:extLst>
          </p:cNvPr>
          <p:cNvGrpSpPr/>
          <p:nvPr/>
        </p:nvGrpSpPr>
        <p:grpSpPr>
          <a:xfrm>
            <a:off x="1585856" y="3679868"/>
            <a:ext cx="4344817" cy="2859966"/>
            <a:chOff x="6261326" y="420126"/>
            <a:chExt cx="4344817" cy="28599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2BE042-9568-184D-93C7-BF9151A4C99F}"/>
                </a:ext>
              </a:extLst>
            </p:cNvPr>
            <p:cNvSpPr/>
            <p:nvPr/>
          </p:nvSpPr>
          <p:spPr>
            <a:xfrm>
              <a:off x="6261326" y="420127"/>
              <a:ext cx="4344817" cy="28599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499944-A922-7744-B23D-D34D494E61C9}"/>
                </a:ext>
              </a:extLst>
            </p:cNvPr>
            <p:cNvSpPr/>
            <p:nvPr/>
          </p:nvSpPr>
          <p:spPr>
            <a:xfrm>
              <a:off x="6261326" y="420126"/>
              <a:ext cx="4344817" cy="4075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1B0F89-1701-B64E-99AB-24DF95AA53E8}"/>
              </a:ext>
            </a:extLst>
          </p:cNvPr>
          <p:cNvGrpSpPr/>
          <p:nvPr/>
        </p:nvGrpSpPr>
        <p:grpSpPr>
          <a:xfrm>
            <a:off x="6261325" y="3679868"/>
            <a:ext cx="4344817" cy="2859966"/>
            <a:chOff x="6261326" y="420126"/>
            <a:chExt cx="4344817" cy="28599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8F99-9E4A-6149-9381-E82129D17148}"/>
                </a:ext>
              </a:extLst>
            </p:cNvPr>
            <p:cNvSpPr/>
            <p:nvPr/>
          </p:nvSpPr>
          <p:spPr>
            <a:xfrm>
              <a:off x="6261326" y="420127"/>
              <a:ext cx="4344817" cy="28599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8468CB-40C6-8346-B5C3-7B47924CB83D}"/>
                </a:ext>
              </a:extLst>
            </p:cNvPr>
            <p:cNvSpPr/>
            <p:nvPr/>
          </p:nvSpPr>
          <p:spPr>
            <a:xfrm>
              <a:off x="6261326" y="420126"/>
              <a:ext cx="4344817" cy="4075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44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thomas</dc:creator>
  <cp:lastModifiedBy>timothy thomas</cp:lastModifiedBy>
  <cp:revision>3</cp:revision>
  <dcterms:created xsi:type="dcterms:W3CDTF">2022-03-27T23:38:53Z</dcterms:created>
  <dcterms:modified xsi:type="dcterms:W3CDTF">2022-03-28T01:00:20Z</dcterms:modified>
</cp:coreProperties>
</file>