
<file path=[Content_Types].xml><?xml version="1.0" encoding="utf-8"?>
<Types xmlns="http://schemas.openxmlformats.org/package/2006/content-types">
  <Default Extension="jpeg" ContentType="image/jpeg"/>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278" r:id="rId4"/>
    <p:sldId id="279" r:id="rId5"/>
    <p:sldId id="280" r:id="rId6"/>
    <p:sldId id="281" r:id="rId7"/>
    <p:sldId id="282" r:id="rId8"/>
    <p:sldId id="259" r:id="rId9"/>
    <p:sldId id="263" r:id="rId10"/>
    <p:sldId id="266" r:id="rId11"/>
    <p:sldId id="275" r:id="rId12"/>
    <p:sldId id="276" r:id="rId13"/>
    <p:sldId id="283" r:id="rId14"/>
    <p:sldId id="284" r:id="rId15"/>
    <p:sldId id="285" r:id="rId16"/>
    <p:sldId id="286" r:id="rId17"/>
    <p:sldId id="287" r:id="rId18"/>
    <p:sldId id="288" r:id="rId19"/>
    <p:sldId id="289" r:id="rId20"/>
    <p:sldId id="290" r:id="rId21"/>
    <p:sldId id="291" r:id="rId22"/>
    <p:sldId id="292" r:id="rId23"/>
    <p:sldId id="293" r:id="rId24"/>
    <p:sldId id="25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5B5B"/>
    <a:srgbClr val="2D3140"/>
    <a:srgbClr val="B0CAC7"/>
    <a:srgbClr val="E9C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0B356-EAA9-4F79-9D75-79845BA1F44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F950A-4866-43B8-BC9C-C66C90F1F1A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jpeg"/><Relationship Id="rId3" Type="http://schemas.openxmlformats.org/officeDocument/2006/relationships/tags" Target="../tags/tag5.xml"/><Relationship Id="rId2" Type="http://schemas.openxmlformats.org/officeDocument/2006/relationships/image" Target="../media/image1.emf"/><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image" Target="../media/image1.emf"/><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emf"/><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1.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GIF"/><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7.jpeg"/><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jpeg"/><Relationship Id="rId1" Type="http://schemas.openxmlformats.org/officeDocument/2006/relationships/image" Target="../media/image1.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1.emf"/></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1.emf"/></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emf"/><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9.jpeg"/><Relationship Id="rId7" Type="http://schemas.openxmlformats.org/officeDocument/2006/relationships/image" Target="../media/image18.png"/><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rotWithShape="1">
          <a:blip r:embed="rId1"/>
          <a:srcRect l="60245" t="15725" r="14627" b="16706"/>
          <a:stretch>
            <a:fillRect/>
          </a:stretch>
        </p:blipFill>
        <p:spPr>
          <a:xfrm>
            <a:off x="8547463" y="0"/>
            <a:ext cx="3644537" cy="6858000"/>
          </a:xfrm>
          <a:prstGeom prst="rect">
            <a:avLst/>
          </a:prstGeom>
        </p:spPr>
      </p:pic>
      <p:sp>
        <p:nvSpPr>
          <p:cNvPr id="9" name="文本框 8"/>
          <p:cNvSpPr txBox="1"/>
          <p:nvPr/>
        </p:nvSpPr>
        <p:spPr>
          <a:xfrm>
            <a:off x="862313" y="2097542"/>
            <a:ext cx="7386065" cy="1106805"/>
          </a:xfrm>
          <a:prstGeom prst="rect">
            <a:avLst/>
          </a:prstGeom>
          <a:noFill/>
        </p:spPr>
        <p:txBody>
          <a:bodyPr wrap="square" rtlCol="0">
            <a:spAutoFit/>
          </a:bodyPr>
          <a:lstStyle/>
          <a:p>
            <a:r>
              <a:rPr lang="zh-CN" altLang="en-US" sz="6600" b="1" dirty="0">
                <a:solidFill>
                  <a:schemeClr val="tx1">
                    <a:lumMod val="85000"/>
                    <a:lumOff val="15000"/>
                  </a:schemeClr>
                </a:solidFill>
                <a:latin typeface="微软雅黑" panose="020B0503020204020204" pitchFamily="34" charset="-122"/>
                <a:ea typeface="微软雅黑" panose="020B0503020204020204" pitchFamily="34" charset="-122"/>
              </a:rPr>
              <a:t>智能投顾 </a:t>
            </a:r>
            <a:r>
              <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rPr>
              <a:t>帮你投</a:t>
            </a:r>
            <a:endPar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95045" y="3705860"/>
            <a:ext cx="4747260" cy="368300"/>
          </a:xfrm>
          <a:prstGeom prst="rect">
            <a:avLst/>
          </a:prstGeom>
          <a:noFill/>
        </p:spPr>
        <p:txBody>
          <a:bodyPr wrap="squar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汇报</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人：张成诚 陈曦萌 刘凯伊 杨蔚</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descr="cdda487c33c15e0c73b37779d2a548bb"/>
          <p:cNvPicPr>
            <a:picLocks noChangeAspect="1"/>
          </p:cNvPicPr>
          <p:nvPr/>
        </p:nvPicPr>
        <p:blipFill>
          <a:blip r:embed="rId2"/>
          <a:stretch>
            <a:fillRect/>
          </a:stretch>
        </p:blipFill>
        <p:spPr>
          <a:xfrm>
            <a:off x="5387975" y="3204210"/>
            <a:ext cx="3237865" cy="32378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rotWithShape="1">
          <a:blip r:embed="rId2"/>
          <a:srcRect l="19235" t="15725" r="58429" b="16706"/>
          <a:stretch>
            <a:fillRect/>
          </a:stretch>
        </p:blipFill>
        <p:spPr>
          <a:xfrm>
            <a:off x="0" y="0"/>
            <a:ext cx="3239589" cy="6878776"/>
          </a:xfrm>
          <a:prstGeom prst="rect">
            <a:avLst/>
          </a:prstGeom>
        </p:spPr>
      </p:pic>
      <p:pic>
        <p:nvPicPr>
          <p:cNvPr id="6" name="图片 5"/>
          <p:cNvPicPr>
            <a:picLocks noChangeAspect="1"/>
          </p:cNvPicPr>
          <p:nvPr>
            <p:custDataLst>
              <p:tags r:id="rId3"/>
            </p:custDataLst>
          </p:nvPr>
        </p:nvPicPr>
        <p:blipFill rotWithShape="1">
          <a:blip r:embed="rId2"/>
          <a:srcRect l="60245" t="15725" r="14627" b="16706"/>
          <a:stretch>
            <a:fillRect/>
          </a:stretch>
        </p:blipFill>
        <p:spPr>
          <a:xfrm>
            <a:off x="8547463" y="0"/>
            <a:ext cx="3644537" cy="6858000"/>
          </a:xfrm>
          <a:prstGeom prst="rect">
            <a:avLst/>
          </a:prstGeom>
        </p:spPr>
      </p:pic>
      <p:sp>
        <p:nvSpPr>
          <p:cNvPr id="36" name="矩形: 圆角 5"/>
          <p:cNvSpPr/>
          <p:nvPr/>
        </p:nvSpPr>
        <p:spPr>
          <a:xfrm>
            <a:off x="377739" y="359696"/>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微软雅黑" panose="020B0503020204020204" pitchFamily="34" charset="-122"/>
                <a:ea typeface="微软雅黑" panose="020B0503020204020204" pitchFamily="34" charset="-122"/>
              </a:rPr>
              <a:t>02 </a:t>
            </a:r>
            <a:r>
              <a:rPr lang="en-US" altLang="zh-CN" sz="2000" dirty="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38" name="文本框 37"/>
          <p:cNvSpPr txBox="1"/>
          <p:nvPr/>
        </p:nvSpPr>
        <p:spPr>
          <a:xfrm>
            <a:off x="1963420" y="400050"/>
            <a:ext cx="3630295" cy="521970"/>
          </a:xfrm>
          <a:prstGeom prst="rect">
            <a:avLst/>
          </a:prstGeom>
          <a:noFill/>
        </p:spPr>
        <p:txBody>
          <a:bodyPr wrap="square" rtlCol="0">
            <a:spAutoFit/>
          </a:bodyPr>
          <a:lstStyle/>
          <a:p>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rPr>
              <a:t>如何构建用户画像？</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21665" y="1828800"/>
            <a:ext cx="6206490" cy="460375"/>
          </a:xfrm>
          <a:prstGeom prst="rect">
            <a:avLst/>
          </a:prstGeom>
          <a:noFill/>
        </p:spPr>
        <p:txBody>
          <a:bodyPr wrap="square" rtlCol="0">
            <a:spAutoFit/>
          </a:bodyPr>
          <a:p>
            <a:r>
              <a:rPr lang="en-US" altLang="zh-CN" sz="2400">
                <a:solidFill>
                  <a:schemeClr val="accent1"/>
                </a:solidFill>
                <a:effectLst>
                  <a:outerShdw blurRad="38100" dist="25400" dir="5400000" algn="ctr" rotWithShape="0">
                    <a:srgbClr val="6E747A">
                      <a:alpha val="43000"/>
                    </a:srgbClr>
                  </a:outerShdw>
                </a:effectLst>
              </a:rPr>
              <a:t>1.</a:t>
            </a:r>
            <a:r>
              <a:rPr lang="zh-CN" altLang="en-US" sz="2400">
                <a:solidFill>
                  <a:schemeClr val="accent1"/>
                </a:solidFill>
                <a:effectLst>
                  <a:outerShdw blurRad="38100" dist="25400" dir="5400000" algn="ctr" rotWithShape="0">
                    <a:srgbClr val="6E747A">
                      <a:alpha val="43000"/>
                    </a:srgbClr>
                  </a:outerShdw>
                </a:effectLst>
              </a:rPr>
              <a:t>数据采集</a:t>
            </a:r>
            <a:endParaRPr lang="zh-CN" altLang="en-US" sz="2400">
              <a:solidFill>
                <a:schemeClr val="accent1"/>
              </a:solidFill>
              <a:effectLst>
                <a:outerShdw blurRad="38100" dist="25400" dir="5400000" algn="ctr" rotWithShape="0">
                  <a:srgbClr val="6E747A">
                    <a:alpha val="43000"/>
                  </a:srgbClr>
                </a:outerShdw>
              </a:effectLst>
            </a:endParaRPr>
          </a:p>
        </p:txBody>
      </p:sp>
      <p:sp>
        <p:nvSpPr>
          <p:cNvPr id="2" name="文本框 1"/>
          <p:cNvSpPr txBox="1"/>
          <p:nvPr/>
        </p:nvSpPr>
        <p:spPr>
          <a:xfrm>
            <a:off x="621665" y="1284605"/>
            <a:ext cx="8371840" cy="460375"/>
          </a:xfrm>
          <a:prstGeom prst="rect">
            <a:avLst/>
          </a:prstGeom>
          <a:noFill/>
        </p:spPr>
        <p:txBody>
          <a:bodyPr wrap="square" rtlCol="0">
            <a:spAutoFit/>
          </a:bodyPr>
          <a:p>
            <a:r>
              <a:rPr lang="zh-CN" altLang="en-US" sz="2400"/>
              <a:t>获取和研究用户信息</a:t>
            </a:r>
            <a:r>
              <a:rPr lang="en-US" altLang="zh-CN" sz="2400"/>
              <a:t>→</a:t>
            </a:r>
            <a:r>
              <a:rPr lang="zh-CN" altLang="en-US" sz="2400"/>
              <a:t>细分用户群建立</a:t>
            </a:r>
            <a:r>
              <a:rPr lang="en-US" altLang="zh-CN" sz="2400"/>
              <a:t>→</a:t>
            </a:r>
            <a:r>
              <a:rPr lang="zh-CN" altLang="en-US" sz="2400"/>
              <a:t>丰富用户画像</a:t>
            </a:r>
            <a:endParaRPr lang="zh-CN" altLang="en-US" sz="2400"/>
          </a:p>
        </p:txBody>
      </p:sp>
      <p:pic>
        <p:nvPicPr>
          <p:cNvPr id="3" name="图片 2" descr="IMG_256"/>
          <p:cNvPicPr>
            <a:picLocks noChangeAspect="1"/>
          </p:cNvPicPr>
          <p:nvPr/>
        </p:nvPicPr>
        <p:blipFill>
          <a:blip r:embed="rId4"/>
          <a:stretch>
            <a:fillRect/>
          </a:stretch>
        </p:blipFill>
        <p:spPr>
          <a:xfrm>
            <a:off x="876935" y="2288858"/>
            <a:ext cx="5406390" cy="2173605"/>
          </a:xfrm>
          <a:prstGeom prst="rect">
            <a:avLst/>
          </a:prstGeom>
          <a:noFill/>
          <a:ln w="9525">
            <a:noFill/>
          </a:ln>
        </p:spPr>
      </p:pic>
      <p:pic>
        <p:nvPicPr>
          <p:cNvPr id="7" name="图片 6" descr="IMG_257"/>
          <p:cNvPicPr>
            <a:picLocks noChangeAspect="1"/>
          </p:cNvPicPr>
          <p:nvPr/>
        </p:nvPicPr>
        <p:blipFill>
          <a:blip r:embed="rId5"/>
          <a:stretch>
            <a:fillRect/>
          </a:stretch>
        </p:blipFill>
        <p:spPr>
          <a:xfrm>
            <a:off x="809625" y="4530408"/>
            <a:ext cx="5541010" cy="175069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rotWithShape="1">
          <a:blip r:embed="rId2"/>
          <a:srcRect l="19235" t="15725" r="58429" b="16706"/>
          <a:stretch>
            <a:fillRect/>
          </a:stretch>
        </p:blipFill>
        <p:spPr>
          <a:xfrm>
            <a:off x="0" y="0"/>
            <a:ext cx="3239589" cy="6878776"/>
          </a:xfrm>
          <a:prstGeom prst="rect">
            <a:avLst/>
          </a:prstGeom>
        </p:spPr>
      </p:pic>
      <p:pic>
        <p:nvPicPr>
          <p:cNvPr id="6" name="图片 5"/>
          <p:cNvPicPr>
            <a:picLocks noChangeAspect="1"/>
          </p:cNvPicPr>
          <p:nvPr>
            <p:custDataLst>
              <p:tags r:id="rId3"/>
            </p:custDataLst>
          </p:nvPr>
        </p:nvPicPr>
        <p:blipFill rotWithShape="1">
          <a:blip r:embed="rId2"/>
          <a:srcRect l="60245" t="15725" r="14627" b="16706"/>
          <a:stretch>
            <a:fillRect/>
          </a:stretch>
        </p:blipFill>
        <p:spPr>
          <a:xfrm>
            <a:off x="8547463" y="0"/>
            <a:ext cx="3644537" cy="6858000"/>
          </a:xfrm>
          <a:prstGeom prst="rect">
            <a:avLst/>
          </a:prstGeom>
        </p:spPr>
      </p:pic>
      <p:sp>
        <p:nvSpPr>
          <p:cNvPr id="36" name="矩形: 圆角 5"/>
          <p:cNvSpPr/>
          <p:nvPr/>
        </p:nvSpPr>
        <p:spPr>
          <a:xfrm>
            <a:off x="377739" y="359696"/>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微软雅黑" panose="020B0503020204020204" pitchFamily="34" charset="-122"/>
                <a:ea typeface="微软雅黑" panose="020B0503020204020204" pitchFamily="34" charset="-122"/>
              </a:rPr>
              <a:t>02 </a:t>
            </a:r>
            <a:r>
              <a:rPr lang="en-US" altLang="zh-CN" sz="2000" dirty="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38" name="文本框 37"/>
          <p:cNvSpPr txBox="1"/>
          <p:nvPr/>
        </p:nvSpPr>
        <p:spPr>
          <a:xfrm>
            <a:off x="1963420" y="400050"/>
            <a:ext cx="3630295" cy="521970"/>
          </a:xfrm>
          <a:prstGeom prst="rect">
            <a:avLst/>
          </a:prstGeom>
          <a:noFill/>
        </p:spPr>
        <p:txBody>
          <a:bodyPr wrap="square" rtlCol="0">
            <a:spAutoFit/>
          </a:bodyPr>
          <a:lstStyle/>
          <a:p>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rPr>
              <a:t>如何构建用户画像？</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21665" y="1828800"/>
            <a:ext cx="6206490" cy="1383665"/>
          </a:xfrm>
          <a:prstGeom prst="rect">
            <a:avLst/>
          </a:prstGeom>
          <a:noFill/>
        </p:spPr>
        <p:txBody>
          <a:bodyPr wrap="square" rtlCol="0">
            <a:spAutoFit/>
          </a:bodyPr>
          <a:p>
            <a:r>
              <a:rPr lang="en-US" altLang="zh-CN" sz="2400">
                <a:solidFill>
                  <a:schemeClr val="accent1"/>
                </a:solidFill>
                <a:effectLst>
                  <a:outerShdw blurRad="38100" dist="25400" dir="5400000" algn="ctr" rotWithShape="0">
                    <a:srgbClr val="6E747A">
                      <a:alpha val="43000"/>
                    </a:srgbClr>
                  </a:outerShdw>
                </a:effectLst>
              </a:rPr>
              <a:t>2.</a:t>
            </a:r>
            <a:r>
              <a:rPr lang="zh-CN" altLang="en-US" sz="2400">
                <a:solidFill>
                  <a:schemeClr val="accent1"/>
                </a:solidFill>
                <a:effectLst>
                  <a:outerShdw blurRad="38100" dist="25400" dir="5400000" algn="ctr" rotWithShape="0">
                    <a:srgbClr val="6E747A">
                      <a:alpha val="43000"/>
                    </a:srgbClr>
                  </a:outerShdw>
                </a:effectLst>
              </a:rPr>
              <a:t>目标分析</a:t>
            </a:r>
            <a:endParaRPr lang="zh-CN" altLang="en-US" sz="2400">
              <a:solidFill>
                <a:schemeClr val="accent1"/>
              </a:solidFill>
              <a:effectLst>
                <a:outerShdw blurRad="38100" dist="25400" dir="5400000" algn="ctr" rotWithShape="0">
                  <a:srgbClr val="6E747A">
                    <a:alpha val="43000"/>
                  </a:srgbClr>
                </a:outerShdw>
              </a:effectLst>
            </a:endParaRPr>
          </a:p>
          <a:p>
            <a:endParaRPr lang="zh-CN" altLang="en-US" sz="2000">
              <a:solidFill>
                <a:schemeClr val="tx1"/>
              </a:solidFill>
              <a:effectLst>
                <a:outerShdw blurRad="38100" dist="19050" dir="2700000" algn="tl" rotWithShape="0">
                  <a:schemeClr val="dk1">
                    <a:alpha val="40000"/>
                  </a:schemeClr>
                </a:outerShdw>
              </a:effectLst>
            </a:endParaRPr>
          </a:p>
          <a:p>
            <a:r>
              <a:rPr lang="zh-CN" altLang="en-US" sz="2000">
                <a:solidFill>
                  <a:schemeClr val="tx1"/>
                </a:solidFill>
                <a:effectLst>
                  <a:outerShdw blurRad="38100" dist="19050" dir="2700000" algn="tl" rotWithShape="0">
                    <a:schemeClr val="dk1">
                      <a:alpha val="40000"/>
                    </a:schemeClr>
                  </a:outerShdw>
                </a:effectLst>
              </a:rPr>
              <a:t>通过分析用户行为，最终为每个用户打上标签，以及该标签的权重。</a:t>
            </a:r>
            <a:endParaRPr lang="zh-CN" altLang="en-US" sz="2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621665" y="1284605"/>
            <a:ext cx="8371840" cy="460375"/>
          </a:xfrm>
          <a:prstGeom prst="rect">
            <a:avLst/>
          </a:prstGeom>
          <a:noFill/>
        </p:spPr>
        <p:txBody>
          <a:bodyPr wrap="square" rtlCol="0">
            <a:spAutoFit/>
          </a:bodyPr>
          <a:p>
            <a:r>
              <a:rPr lang="zh-CN" altLang="en-US" sz="2400"/>
              <a:t>获取和研究用户信息</a:t>
            </a:r>
            <a:r>
              <a:rPr lang="en-US" altLang="zh-CN" sz="2400"/>
              <a:t>→</a:t>
            </a:r>
            <a:r>
              <a:rPr lang="zh-CN" altLang="en-US" sz="2400"/>
              <a:t>细分用户群建立</a:t>
            </a:r>
            <a:r>
              <a:rPr lang="en-US" altLang="zh-CN" sz="2400"/>
              <a:t>→</a:t>
            </a:r>
            <a:r>
              <a:rPr lang="zh-CN" altLang="en-US" sz="2400"/>
              <a:t>丰富用户画像</a:t>
            </a:r>
            <a:endParaRPr lang="zh-CN" altLang="en-US" sz="2400"/>
          </a:p>
        </p:txBody>
      </p:sp>
      <p:sp>
        <p:nvSpPr>
          <p:cNvPr id="5" name="文本框 4"/>
          <p:cNvSpPr txBox="1"/>
          <p:nvPr/>
        </p:nvSpPr>
        <p:spPr>
          <a:xfrm>
            <a:off x="733425" y="3827780"/>
            <a:ext cx="5074285" cy="1568450"/>
          </a:xfrm>
          <a:prstGeom prst="rect">
            <a:avLst/>
          </a:prstGeom>
          <a:noFill/>
        </p:spPr>
        <p:txBody>
          <a:bodyPr wrap="square" rtlCol="0">
            <a:spAutoFit/>
          </a:bodyPr>
          <a:p>
            <a:r>
              <a:rPr lang="en-US" altLang="zh-CN" sz="2400">
                <a:solidFill>
                  <a:schemeClr val="accent1"/>
                </a:solidFill>
                <a:effectLst>
                  <a:outerShdw blurRad="38100" dist="25400" dir="5400000" algn="ctr" rotWithShape="0">
                    <a:srgbClr val="6E747A">
                      <a:alpha val="43000"/>
                    </a:srgbClr>
                  </a:outerShdw>
                </a:effectLst>
                <a:sym typeface="+mn-ea"/>
              </a:rPr>
              <a:t>3.</a:t>
            </a:r>
            <a:r>
              <a:rPr lang="zh-CN" altLang="en-US" sz="2400">
                <a:solidFill>
                  <a:schemeClr val="accent1"/>
                </a:solidFill>
                <a:effectLst>
                  <a:outerShdw blurRad="38100" dist="25400" dir="5400000" algn="ctr" rotWithShape="0">
                    <a:srgbClr val="6E747A">
                      <a:alpha val="43000"/>
                    </a:srgbClr>
                  </a:outerShdw>
                </a:effectLst>
                <a:sym typeface="+mn-ea"/>
              </a:rPr>
              <a:t>数据建模</a:t>
            </a:r>
            <a:endParaRPr lang="zh-CN" altLang="en-US" sz="2400">
              <a:solidFill>
                <a:schemeClr val="accent1"/>
              </a:solidFill>
              <a:effectLst>
                <a:outerShdw blurRad="38100" dist="25400" dir="5400000" algn="ctr" rotWithShape="0">
                  <a:srgbClr val="6E747A">
                    <a:alpha val="43000"/>
                  </a:srgbClr>
                </a:outerShdw>
              </a:effectLst>
              <a:sym typeface="+mn-ea"/>
            </a:endParaRPr>
          </a:p>
          <a:p>
            <a:endParaRPr lang="zh-CN" altLang="en-US" sz="2400">
              <a:solidFill>
                <a:schemeClr val="accent1"/>
              </a:solidFill>
              <a:effectLst>
                <a:outerShdw blurRad="38100" dist="25400" dir="5400000" algn="ctr" rotWithShape="0">
                  <a:srgbClr val="6E747A">
                    <a:alpha val="43000"/>
                  </a:srgbClr>
                </a:outerShdw>
              </a:effectLst>
              <a:sym typeface="+mn-ea"/>
            </a:endParaRPr>
          </a:p>
          <a:p>
            <a:endParaRPr lang="zh-CN" altLang="en-US" sz="2400">
              <a:solidFill>
                <a:schemeClr val="accent1"/>
              </a:solidFill>
              <a:effectLst>
                <a:outerShdw blurRad="38100" dist="25400" dir="5400000" algn="ctr" rotWithShape="0">
                  <a:srgbClr val="6E747A">
                    <a:alpha val="43000"/>
                  </a:srgbClr>
                </a:outerShdw>
              </a:effectLst>
            </a:endParaRPr>
          </a:p>
          <a:p>
            <a:endParaRPr lang="zh-CN" altLang="en-US" sz="2400">
              <a:solidFill>
                <a:schemeClr val="accent1"/>
              </a:solidFill>
              <a:effectLst>
                <a:outerShdw blurRad="38100" dist="25400" dir="5400000" algn="ctr" rotWithShape="0">
                  <a:srgbClr val="6E747A">
                    <a:alpha val="43000"/>
                  </a:srgbClr>
                </a:outerShdw>
              </a:effectLst>
            </a:endParaRPr>
          </a:p>
        </p:txBody>
      </p:sp>
      <p:grpSp>
        <p:nvGrpSpPr>
          <p:cNvPr id="26" name="组合 25"/>
          <p:cNvGrpSpPr/>
          <p:nvPr/>
        </p:nvGrpSpPr>
        <p:grpSpPr>
          <a:xfrm>
            <a:off x="1066165" y="4684395"/>
            <a:ext cx="263525" cy="1670685"/>
            <a:chOff x="6380518" y="2270695"/>
            <a:chExt cx="485909" cy="3661653"/>
          </a:xfrm>
        </p:grpSpPr>
        <p:sp>
          <p:nvSpPr>
            <p:cNvPr id="27" name="brace_125044"/>
            <p:cNvSpPr>
              <a:spLocks noChangeAspect="1"/>
            </p:cNvSpPr>
            <p:nvPr/>
          </p:nvSpPr>
          <p:spPr bwMode="auto">
            <a:xfrm>
              <a:off x="6380518" y="2270695"/>
              <a:ext cx="428034" cy="3648487"/>
            </a:xfrm>
            <a:custGeom>
              <a:avLst/>
              <a:gdLst>
                <a:gd name="T0" fmla="*/ 407031 w 604011"/>
                <a:gd name="T1" fmla="*/ 407031 w 604011"/>
                <a:gd name="T2" fmla="*/ 407031 w 604011"/>
                <a:gd name="T3" fmla="*/ 407031 w 604011"/>
                <a:gd name="T4" fmla="*/ 407031 w 604011"/>
                <a:gd name="T5" fmla="*/ 407031 w 604011"/>
                <a:gd name="T6" fmla="*/ 407031 w 604011"/>
                <a:gd name="T7" fmla="*/ 407031 w 604011"/>
                <a:gd name="T8" fmla="*/ 407031 w 604011"/>
                <a:gd name="T9" fmla="*/ 407031 w 604011"/>
                <a:gd name="T10" fmla="*/ 407031 w 604011"/>
                <a:gd name="T11" fmla="*/ 407031 w 604011"/>
                <a:gd name="T12" fmla="*/ 407031 w 604011"/>
                <a:gd name="T13" fmla="*/ 407031 w 604011"/>
                <a:gd name="T14" fmla="*/ 407031 w 604011"/>
                <a:gd name="T15" fmla="*/ 407031 w 604011"/>
                <a:gd name="T16" fmla="*/ 407031 w 604011"/>
                <a:gd name="T17" fmla="*/ 407031 w 604011"/>
                <a:gd name="T18" fmla="*/ 407031 w 604011"/>
                <a:gd name="T19" fmla="*/ 407031 w 604011"/>
                <a:gd name="T20" fmla="*/ 407031 w 604011"/>
                <a:gd name="T21" fmla="*/ 407031 w 604011"/>
                <a:gd name="T22" fmla="*/ 407031 w 604011"/>
                <a:gd name="T23" fmla="*/ 407031 w 604011"/>
                <a:gd name="T24" fmla="*/ 407031 w 604011"/>
                <a:gd name="T25" fmla="*/ 407031 w 604011"/>
                <a:gd name="T26" fmla="*/ 407031 w 604011"/>
                <a:gd name="T27" fmla="*/ 407031 w 604011"/>
                <a:gd name="T28" fmla="*/ 407031 w 604011"/>
                <a:gd name="T29" fmla="*/ 407031 w 604011"/>
                <a:gd name="T30" fmla="*/ 407031 w 604011"/>
                <a:gd name="T31" fmla="*/ 407031 w 604011"/>
                <a:gd name="T32" fmla="*/ 407031 w 604011"/>
                <a:gd name="T33" fmla="*/ 40703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4" h="4401">
                  <a:moveTo>
                    <a:pt x="804" y="400"/>
                  </a:moveTo>
                  <a:lnTo>
                    <a:pt x="804" y="0"/>
                  </a:lnTo>
                  <a:cubicBezTo>
                    <a:pt x="601" y="0"/>
                    <a:pt x="331" y="106"/>
                    <a:pt x="184" y="343"/>
                  </a:cubicBezTo>
                  <a:cubicBezTo>
                    <a:pt x="0" y="642"/>
                    <a:pt x="115" y="971"/>
                    <a:pt x="199" y="1141"/>
                  </a:cubicBezTo>
                  <a:cubicBezTo>
                    <a:pt x="499" y="1739"/>
                    <a:pt x="85" y="2201"/>
                    <a:pt x="85" y="2201"/>
                  </a:cubicBezTo>
                  <a:cubicBezTo>
                    <a:pt x="85" y="2201"/>
                    <a:pt x="499" y="2662"/>
                    <a:pt x="199" y="3261"/>
                  </a:cubicBezTo>
                  <a:cubicBezTo>
                    <a:pt x="115" y="3430"/>
                    <a:pt x="0" y="3760"/>
                    <a:pt x="184" y="4059"/>
                  </a:cubicBezTo>
                  <a:cubicBezTo>
                    <a:pt x="331" y="4296"/>
                    <a:pt x="601" y="4401"/>
                    <a:pt x="804" y="4401"/>
                  </a:cubicBezTo>
                  <a:lnTo>
                    <a:pt x="804" y="4001"/>
                  </a:lnTo>
                  <a:cubicBezTo>
                    <a:pt x="712" y="4001"/>
                    <a:pt x="587" y="3949"/>
                    <a:pt x="525" y="3849"/>
                  </a:cubicBezTo>
                  <a:cubicBezTo>
                    <a:pt x="446" y="3721"/>
                    <a:pt x="499" y="3556"/>
                    <a:pt x="557" y="3439"/>
                  </a:cubicBezTo>
                  <a:cubicBezTo>
                    <a:pt x="736" y="3082"/>
                    <a:pt x="788" y="2784"/>
                    <a:pt x="736" y="2528"/>
                  </a:cubicBezTo>
                  <a:cubicBezTo>
                    <a:pt x="709" y="2398"/>
                    <a:pt x="656" y="2291"/>
                    <a:pt x="593" y="2201"/>
                  </a:cubicBezTo>
                  <a:cubicBezTo>
                    <a:pt x="656" y="2111"/>
                    <a:pt x="718" y="2004"/>
                    <a:pt x="745" y="1874"/>
                  </a:cubicBezTo>
                  <a:cubicBezTo>
                    <a:pt x="797" y="1617"/>
                    <a:pt x="736" y="1319"/>
                    <a:pt x="557" y="962"/>
                  </a:cubicBezTo>
                  <a:cubicBezTo>
                    <a:pt x="499" y="846"/>
                    <a:pt x="446" y="680"/>
                    <a:pt x="525" y="553"/>
                  </a:cubicBezTo>
                  <a:cubicBezTo>
                    <a:pt x="587" y="453"/>
                    <a:pt x="712" y="400"/>
                    <a:pt x="804" y="400"/>
                  </a:cubicBezTo>
                  <a:close/>
                </a:path>
              </a:pathLst>
            </a:custGeom>
            <a:solidFill>
              <a:srgbClr val="410028"/>
            </a:solidFill>
            <a:ln>
              <a:noFill/>
            </a:ln>
          </p:spPr>
        </p:sp>
        <p:sp>
          <p:nvSpPr>
            <p:cNvPr id="28" name="brace_125044"/>
            <p:cNvSpPr>
              <a:spLocks noChangeAspect="1"/>
            </p:cNvSpPr>
            <p:nvPr/>
          </p:nvSpPr>
          <p:spPr bwMode="auto">
            <a:xfrm>
              <a:off x="6438393" y="2283861"/>
              <a:ext cx="428034" cy="3648487"/>
            </a:xfrm>
            <a:custGeom>
              <a:avLst/>
              <a:gdLst>
                <a:gd name="T0" fmla="*/ 407031 w 604011"/>
                <a:gd name="T1" fmla="*/ 407031 w 604011"/>
                <a:gd name="T2" fmla="*/ 407031 w 604011"/>
                <a:gd name="T3" fmla="*/ 407031 w 604011"/>
                <a:gd name="T4" fmla="*/ 407031 w 604011"/>
                <a:gd name="T5" fmla="*/ 407031 w 604011"/>
                <a:gd name="T6" fmla="*/ 407031 w 604011"/>
                <a:gd name="T7" fmla="*/ 407031 w 604011"/>
                <a:gd name="T8" fmla="*/ 407031 w 604011"/>
                <a:gd name="T9" fmla="*/ 407031 w 604011"/>
                <a:gd name="T10" fmla="*/ 407031 w 604011"/>
                <a:gd name="T11" fmla="*/ 407031 w 604011"/>
                <a:gd name="T12" fmla="*/ 407031 w 604011"/>
                <a:gd name="T13" fmla="*/ 407031 w 604011"/>
                <a:gd name="T14" fmla="*/ 407031 w 604011"/>
                <a:gd name="T15" fmla="*/ 407031 w 604011"/>
                <a:gd name="T16" fmla="*/ 407031 w 604011"/>
                <a:gd name="T17" fmla="*/ 407031 w 604011"/>
                <a:gd name="T18" fmla="*/ 407031 w 604011"/>
                <a:gd name="T19" fmla="*/ 407031 w 604011"/>
                <a:gd name="T20" fmla="*/ 407031 w 604011"/>
                <a:gd name="T21" fmla="*/ 407031 w 604011"/>
                <a:gd name="T22" fmla="*/ 407031 w 604011"/>
                <a:gd name="T23" fmla="*/ 407031 w 604011"/>
                <a:gd name="T24" fmla="*/ 407031 w 604011"/>
                <a:gd name="T25" fmla="*/ 407031 w 604011"/>
                <a:gd name="T26" fmla="*/ 407031 w 604011"/>
                <a:gd name="T27" fmla="*/ 407031 w 604011"/>
                <a:gd name="T28" fmla="*/ 407031 w 604011"/>
                <a:gd name="T29" fmla="*/ 407031 w 604011"/>
                <a:gd name="T30" fmla="*/ 407031 w 604011"/>
                <a:gd name="T31" fmla="*/ 407031 w 604011"/>
                <a:gd name="T32" fmla="*/ 407031 w 604011"/>
                <a:gd name="T33" fmla="*/ 40703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4" h="4401">
                  <a:moveTo>
                    <a:pt x="804" y="400"/>
                  </a:moveTo>
                  <a:lnTo>
                    <a:pt x="804" y="0"/>
                  </a:lnTo>
                  <a:cubicBezTo>
                    <a:pt x="601" y="0"/>
                    <a:pt x="331" y="106"/>
                    <a:pt x="184" y="343"/>
                  </a:cubicBezTo>
                  <a:cubicBezTo>
                    <a:pt x="0" y="642"/>
                    <a:pt x="115" y="971"/>
                    <a:pt x="199" y="1141"/>
                  </a:cubicBezTo>
                  <a:cubicBezTo>
                    <a:pt x="499" y="1739"/>
                    <a:pt x="85" y="2201"/>
                    <a:pt x="85" y="2201"/>
                  </a:cubicBezTo>
                  <a:cubicBezTo>
                    <a:pt x="85" y="2201"/>
                    <a:pt x="499" y="2662"/>
                    <a:pt x="199" y="3261"/>
                  </a:cubicBezTo>
                  <a:cubicBezTo>
                    <a:pt x="115" y="3430"/>
                    <a:pt x="0" y="3760"/>
                    <a:pt x="184" y="4059"/>
                  </a:cubicBezTo>
                  <a:cubicBezTo>
                    <a:pt x="331" y="4296"/>
                    <a:pt x="601" y="4401"/>
                    <a:pt x="804" y="4401"/>
                  </a:cubicBezTo>
                  <a:lnTo>
                    <a:pt x="804" y="4001"/>
                  </a:lnTo>
                  <a:cubicBezTo>
                    <a:pt x="712" y="4001"/>
                    <a:pt x="587" y="3949"/>
                    <a:pt x="525" y="3849"/>
                  </a:cubicBezTo>
                  <a:cubicBezTo>
                    <a:pt x="446" y="3721"/>
                    <a:pt x="499" y="3556"/>
                    <a:pt x="557" y="3439"/>
                  </a:cubicBezTo>
                  <a:cubicBezTo>
                    <a:pt x="736" y="3082"/>
                    <a:pt x="788" y="2784"/>
                    <a:pt x="736" y="2528"/>
                  </a:cubicBezTo>
                  <a:cubicBezTo>
                    <a:pt x="709" y="2398"/>
                    <a:pt x="656" y="2291"/>
                    <a:pt x="593" y="2201"/>
                  </a:cubicBezTo>
                  <a:cubicBezTo>
                    <a:pt x="656" y="2111"/>
                    <a:pt x="718" y="2004"/>
                    <a:pt x="745" y="1874"/>
                  </a:cubicBezTo>
                  <a:cubicBezTo>
                    <a:pt x="797" y="1617"/>
                    <a:pt x="736" y="1319"/>
                    <a:pt x="557" y="962"/>
                  </a:cubicBezTo>
                  <a:cubicBezTo>
                    <a:pt x="499" y="846"/>
                    <a:pt x="446" y="680"/>
                    <a:pt x="525" y="553"/>
                  </a:cubicBezTo>
                  <a:cubicBezTo>
                    <a:pt x="587" y="453"/>
                    <a:pt x="712" y="400"/>
                    <a:pt x="804" y="400"/>
                  </a:cubicBezTo>
                  <a:close/>
                </a:path>
              </a:pathLst>
            </a:custGeom>
            <a:solidFill>
              <a:schemeClr val="bg1"/>
            </a:solidFill>
            <a:ln>
              <a:noFill/>
            </a:ln>
          </p:spPr>
        </p:sp>
      </p:grpSp>
      <p:sp>
        <p:nvSpPr>
          <p:cNvPr id="11" name="文本框 10"/>
          <p:cNvSpPr txBox="1"/>
          <p:nvPr/>
        </p:nvSpPr>
        <p:spPr>
          <a:xfrm>
            <a:off x="1466215" y="4550410"/>
            <a:ext cx="3608705" cy="1938020"/>
          </a:xfrm>
          <a:prstGeom prst="rect">
            <a:avLst/>
          </a:prstGeom>
          <a:noFill/>
        </p:spPr>
        <p:txBody>
          <a:bodyPr wrap="square" rtlCol="0">
            <a:spAutoFit/>
          </a:bodyPr>
          <a:p>
            <a:r>
              <a:rPr lang="en-US" altLang="zh-CN" sz="2400"/>
              <a:t>“</a:t>
            </a:r>
            <a:r>
              <a:rPr lang="zh-CN" altLang="en-US" sz="2400"/>
              <a:t>时间</a:t>
            </a:r>
            <a:r>
              <a:rPr lang="en-US" altLang="zh-CN" sz="2400"/>
              <a:t>”</a:t>
            </a:r>
            <a:endParaRPr lang="en-US" altLang="zh-CN" sz="2400"/>
          </a:p>
          <a:p>
            <a:endParaRPr lang="en-US" altLang="zh-CN" sz="2400"/>
          </a:p>
          <a:p>
            <a:r>
              <a:rPr lang="en-US" altLang="zh-CN" sz="2400"/>
              <a:t>“</a:t>
            </a:r>
            <a:r>
              <a:rPr lang="zh-CN" altLang="en-US" sz="2400"/>
              <a:t>地点</a:t>
            </a:r>
            <a:r>
              <a:rPr lang="en-US" altLang="zh-CN" sz="2400"/>
              <a:t>”</a:t>
            </a:r>
            <a:endParaRPr lang="en-US" altLang="zh-CN" sz="2400"/>
          </a:p>
          <a:p>
            <a:endParaRPr lang="en-US" altLang="zh-CN" sz="2400"/>
          </a:p>
          <a:p>
            <a:r>
              <a:rPr lang="en-US" altLang="zh-CN" sz="2400"/>
              <a:t>“</a:t>
            </a:r>
            <a:r>
              <a:rPr lang="zh-CN" altLang="en-US" sz="2400"/>
              <a:t>人物</a:t>
            </a:r>
            <a:r>
              <a:rPr lang="en-US" altLang="zh-CN" sz="2400"/>
              <a:t>”</a:t>
            </a:r>
            <a:endParaRPr lang="en-US" altLang="zh-CN"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60253" y="184840"/>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r>
              <a:rPr lang="en-US" altLang="zh-CN" sz="2000" dirty="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12" name="文本框 11"/>
          <p:cNvSpPr txBox="1"/>
          <p:nvPr/>
        </p:nvSpPr>
        <p:spPr>
          <a:xfrm>
            <a:off x="1621194" y="204424"/>
            <a:ext cx="4200184" cy="523220"/>
          </a:xfrm>
          <a:prstGeom prst="rect">
            <a:avLst/>
          </a:prstGeom>
          <a:noFill/>
        </p:spPr>
        <p:txBody>
          <a:bodyPr wrap="square" rtlCol="0">
            <a:spAutoFit/>
          </a:bodyPr>
          <a:lstStyle/>
          <a:p>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rPr>
              <a:t>主要技术应用</a:t>
            </a: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rPr>
              <a:t>——SVM</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 name="Freeform 14"/>
          <p:cNvSpPr/>
          <p:nvPr/>
        </p:nvSpPr>
        <p:spPr bwMode="auto">
          <a:xfrm>
            <a:off x="6151149" y="1827094"/>
            <a:ext cx="4513262" cy="809954"/>
          </a:xfrm>
          <a:prstGeom prst="roundRect">
            <a:avLst>
              <a:gd name="adj" fmla="val 50000"/>
            </a:avLst>
          </a:prstGeom>
          <a:solidFill>
            <a:schemeClr val="bg1">
              <a:lumMod val="75000"/>
            </a:schemeClr>
          </a:solidFill>
          <a:ln>
            <a:noFill/>
          </a:ln>
        </p:spPr>
        <p:txBody>
          <a:bodyPr/>
          <a:lstStyle/>
          <a:p>
            <a:pP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5" name="流程图: 手动输入 14"/>
          <p:cNvSpPr/>
          <p:nvPr/>
        </p:nvSpPr>
        <p:spPr>
          <a:xfrm rot="5400000">
            <a:off x="7534185" y="371045"/>
            <a:ext cx="947089" cy="3716337"/>
          </a:xfrm>
          <a:prstGeom prst="flowChartManualInput">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6" name="矩形 30"/>
          <p:cNvSpPr>
            <a:spLocks noChangeArrowheads="1"/>
          </p:cNvSpPr>
          <p:nvPr/>
        </p:nvSpPr>
        <p:spPr bwMode="auto">
          <a:xfrm>
            <a:off x="6238481" y="2017253"/>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基本分析理论</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training_344094"/>
          <p:cNvSpPr>
            <a:spLocks noChangeAspect="1"/>
          </p:cNvSpPr>
          <p:nvPr/>
        </p:nvSpPr>
        <p:spPr bwMode="auto">
          <a:xfrm>
            <a:off x="9865437" y="1978763"/>
            <a:ext cx="543107" cy="547791"/>
          </a:xfrm>
          <a:custGeom>
            <a:avLst/>
            <a:gdLst>
              <a:gd name="connsiteX0" fmla="*/ 550616 w 609614"/>
              <a:gd name="connsiteY0" fmla="*/ 549788 h 608697"/>
              <a:gd name="connsiteX1" fmla="*/ 550616 w 609614"/>
              <a:gd name="connsiteY1" fmla="*/ 589091 h 608697"/>
              <a:gd name="connsiteX2" fmla="*/ 589979 w 609614"/>
              <a:gd name="connsiteY2" fmla="*/ 589091 h 608697"/>
              <a:gd name="connsiteX3" fmla="*/ 589979 w 609614"/>
              <a:gd name="connsiteY3" fmla="*/ 549788 h 608697"/>
              <a:gd name="connsiteX4" fmla="*/ 506736 w 609614"/>
              <a:gd name="connsiteY4" fmla="*/ 431970 h 608697"/>
              <a:gd name="connsiteX5" fmla="*/ 479450 w 609614"/>
              <a:gd name="connsiteY5" fmla="*/ 472838 h 608697"/>
              <a:gd name="connsiteX6" fmla="*/ 519366 w 609614"/>
              <a:gd name="connsiteY6" fmla="*/ 455717 h 608697"/>
              <a:gd name="connsiteX7" fmla="*/ 513466 w 609614"/>
              <a:gd name="connsiteY7" fmla="*/ 431970 h 608697"/>
              <a:gd name="connsiteX8" fmla="*/ 441194 w 609614"/>
              <a:gd name="connsiteY8" fmla="*/ 431970 h 608697"/>
              <a:gd name="connsiteX9" fmla="*/ 462119 w 609614"/>
              <a:gd name="connsiteY9" fmla="*/ 463357 h 608697"/>
              <a:gd name="connsiteX10" fmla="*/ 483137 w 609614"/>
              <a:gd name="connsiteY10" fmla="*/ 431970 h 608697"/>
              <a:gd name="connsiteX11" fmla="*/ 410865 w 609614"/>
              <a:gd name="connsiteY11" fmla="*/ 431970 h 608697"/>
              <a:gd name="connsiteX12" fmla="*/ 404873 w 609614"/>
              <a:gd name="connsiteY12" fmla="*/ 455717 h 608697"/>
              <a:gd name="connsiteX13" fmla="*/ 444789 w 609614"/>
              <a:gd name="connsiteY13" fmla="*/ 472838 h 608697"/>
              <a:gd name="connsiteX14" fmla="*/ 417502 w 609614"/>
              <a:gd name="connsiteY14" fmla="*/ 431970 h 608697"/>
              <a:gd name="connsiteX15" fmla="*/ 334352 w 609614"/>
              <a:gd name="connsiteY15" fmla="*/ 431970 h 608697"/>
              <a:gd name="connsiteX16" fmla="*/ 334352 w 609614"/>
              <a:gd name="connsiteY16" fmla="*/ 481122 h 608697"/>
              <a:gd name="connsiteX17" fmla="*/ 393350 w 609614"/>
              <a:gd name="connsiteY17" fmla="*/ 481122 h 608697"/>
              <a:gd name="connsiteX18" fmla="*/ 393350 w 609614"/>
              <a:gd name="connsiteY18" fmla="*/ 589091 h 608697"/>
              <a:gd name="connsiteX19" fmla="*/ 530981 w 609614"/>
              <a:gd name="connsiteY19" fmla="*/ 589091 h 608697"/>
              <a:gd name="connsiteX20" fmla="*/ 530981 w 609614"/>
              <a:gd name="connsiteY20" fmla="*/ 490879 h 608697"/>
              <a:gd name="connsiteX21" fmla="*/ 550616 w 609614"/>
              <a:gd name="connsiteY21" fmla="*/ 490879 h 608697"/>
              <a:gd name="connsiteX22" fmla="*/ 550616 w 609614"/>
              <a:gd name="connsiteY22" fmla="*/ 530182 h 608697"/>
              <a:gd name="connsiteX23" fmla="*/ 589979 w 609614"/>
              <a:gd name="connsiteY23" fmla="*/ 530182 h 608697"/>
              <a:gd name="connsiteX24" fmla="*/ 589979 w 609614"/>
              <a:gd name="connsiteY24" fmla="*/ 490879 h 608697"/>
              <a:gd name="connsiteX25" fmla="*/ 533746 w 609614"/>
              <a:gd name="connsiteY25" fmla="*/ 432154 h 608697"/>
              <a:gd name="connsiteX26" fmla="*/ 542596 w 609614"/>
              <a:gd name="connsiteY26" fmla="*/ 467223 h 608697"/>
              <a:gd name="connsiteX27" fmla="*/ 462119 w 609614"/>
              <a:gd name="connsiteY27" fmla="*/ 501556 h 608697"/>
              <a:gd name="connsiteX28" fmla="*/ 381735 w 609614"/>
              <a:gd name="connsiteY28" fmla="*/ 467223 h 608697"/>
              <a:gd name="connsiteX29" fmla="*/ 390584 w 609614"/>
              <a:gd name="connsiteY29" fmla="*/ 431970 h 608697"/>
              <a:gd name="connsiteX30" fmla="*/ 325134 w 609614"/>
              <a:gd name="connsiteY30" fmla="*/ 402515 h 608697"/>
              <a:gd name="connsiteX31" fmla="*/ 330388 w 609614"/>
              <a:gd name="connsiteY31" fmla="*/ 412364 h 608697"/>
              <a:gd name="connsiteX32" fmla="*/ 406624 w 609614"/>
              <a:gd name="connsiteY32" fmla="*/ 412364 h 608697"/>
              <a:gd name="connsiteX33" fmla="*/ 396392 w 609614"/>
              <a:gd name="connsiteY33" fmla="*/ 402515 h 608697"/>
              <a:gd name="connsiteX34" fmla="*/ 304208 w 609614"/>
              <a:gd name="connsiteY34" fmla="*/ 363304 h 608697"/>
              <a:gd name="connsiteX35" fmla="*/ 314625 w 609614"/>
              <a:gd name="connsiteY35" fmla="*/ 382909 h 608697"/>
              <a:gd name="connsiteX36" fmla="*/ 383025 w 609614"/>
              <a:gd name="connsiteY36" fmla="*/ 382909 h 608697"/>
              <a:gd name="connsiteX37" fmla="*/ 375927 w 609614"/>
              <a:gd name="connsiteY37" fmla="*/ 363304 h 608697"/>
              <a:gd name="connsiteX38" fmla="*/ 19635 w 609614"/>
              <a:gd name="connsiteY38" fmla="*/ 363304 h 608697"/>
              <a:gd name="connsiteX39" fmla="*/ 19635 w 609614"/>
              <a:gd name="connsiteY39" fmla="*/ 382909 h 608697"/>
              <a:gd name="connsiteX40" fmla="*/ 220044 w 609614"/>
              <a:gd name="connsiteY40" fmla="*/ 382909 h 608697"/>
              <a:gd name="connsiteX41" fmla="*/ 210272 w 609614"/>
              <a:gd name="connsiteY41" fmla="*/ 363304 h 608697"/>
              <a:gd name="connsiteX42" fmla="*/ 490328 w 609614"/>
              <a:gd name="connsiteY42" fmla="*/ 319582 h 608697"/>
              <a:gd name="connsiteX43" fmla="*/ 485258 w 609614"/>
              <a:gd name="connsiteY43" fmla="*/ 324645 h 608697"/>
              <a:gd name="connsiteX44" fmla="*/ 439350 w 609614"/>
              <a:gd name="connsiteY44" fmla="*/ 343606 h 608697"/>
              <a:gd name="connsiteX45" fmla="*/ 393350 w 609614"/>
              <a:gd name="connsiteY45" fmla="*/ 343606 h 608697"/>
              <a:gd name="connsiteX46" fmla="*/ 462119 w 609614"/>
              <a:gd name="connsiteY46" fmla="*/ 412364 h 608697"/>
              <a:gd name="connsiteX47" fmla="*/ 530981 w 609614"/>
              <a:gd name="connsiteY47" fmla="*/ 343606 h 608697"/>
              <a:gd name="connsiteX48" fmla="*/ 530981 w 609614"/>
              <a:gd name="connsiteY48" fmla="*/ 342778 h 608697"/>
              <a:gd name="connsiteX49" fmla="*/ 490328 w 609614"/>
              <a:gd name="connsiteY49" fmla="*/ 319582 h 608697"/>
              <a:gd name="connsiteX50" fmla="*/ 227418 w 609614"/>
              <a:gd name="connsiteY50" fmla="*/ 284697 h 608697"/>
              <a:gd name="connsiteX51" fmla="*/ 206493 w 609614"/>
              <a:gd name="connsiteY51" fmla="*/ 305591 h 608697"/>
              <a:gd name="connsiteX52" fmla="*/ 206493 w 609614"/>
              <a:gd name="connsiteY52" fmla="*/ 306972 h 608697"/>
              <a:gd name="connsiteX53" fmla="*/ 208705 w 609614"/>
              <a:gd name="connsiteY53" fmla="*/ 316268 h 608697"/>
              <a:gd name="connsiteX54" fmla="*/ 291210 w 609614"/>
              <a:gd name="connsiteY54" fmla="*/ 481122 h 608697"/>
              <a:gd name="connsiteX55" fmla="*/ 314625 w 609614"/>
              <a:gd name="connsiteY55" fmla="*/ 481122 h 608697"/>
              <a:gd name="connsiteX56" fmla="*/ 314625 w 609614"/>
              <a:gd name="connsiteY56" fmla="*/ 424606 h 608697"/>
              <a:gd name="connsiteX57" fmla="*/ 245855 w 609614"/>
              <a:gd name="connsiteY57" fmla="*/ 295742 h 608697"/>
              <a:gd name="connsiteX58" fmla="*/ 227418 w 609614"/>
              <a:gd name="connsiteY58" fmla="*/ 284697 h 608697"/>
              <a:gd name="connsiteX59" fmla="*/ 442484 w 609614"/>
              <a:gd name="connsiteY59" fmla="*/ 255242 h 608697"/>
              <a:gd name="connsiteX60" fmla="*/ 393350 w 609614"/>
              <a:gd name="connsiteY60" fmla="*/ 304395 h 608697"/>
              <a:gd name="connsiteX61" fmla="*/ 393350 w 609614"/>
              <a:gd name="connsiteY61" fmla="*/ 324000 h 608697"/>
              <a:gd name="connsiteX62" fmla="*/ 439350 w 609614"/>
              <a:gd name="connsiteY62" fmla="*/ 324000 h 608697"/>
              <a:gd name="connsiteX63" fmla="*/ 471338 w 609614"/>
              <a:gd name="connsiteY63" fmla="*/ 310746 h 608697"/>
              <a:gd name="connsiteX64" fmla="*/ 493185 w 609614"/>
              <a:gd name="connsiteY64" fmla="*/ 288931 h 608697"/>
              <a:gd name="connsiteX65" fmla="*/ 503141 w 609614"/>
              <a:gd name="connsiteY65" fmla="*/ 303842 h 608697"/>
              <a:gd name="connsiteX66" fmla="*/ 530981 w 609614"/>
              <a:gd name="connsiteY66" fmla="*/ 322896 h 608697"/>
              <a:gd name="connsiteX67" fmla="*/ 530981 w 609614"/>
              <a:gd name="connsiteY67" fmla="*/ 304395 h 608697"/>
              <a:gd name="connsiteX68" fmla="*/ 481847 w 609614"/>
              <a:gd name="connsiteY68" fmla="*/ 255242 h 608697"/>
              <a:gd name="connsiteX69" fmla="*/ 78633 w 609614"/>
              <a:gd name="connsiteY69" fmla="*/ 255242 h 608697"/>
              <a:gd name="connsiteX70" fmla="*/ 78633 w 609614"/>
              <a:gd name="connsiteY70" fmla="*/ 304395 h 608697"/>
              <a:gd name="connsiteX71" fmla="*/ 176994 w 609614"/>
              <a:gd name="connsiteY71" fmla="*/ 304395 h 608697"/>
              <a:gd name="connsiteX72" fmla="*/ 176994 w 609614"/>
              <a:gd name="connsiteY72" fmla="*/ 255242 h 608697"/>
              <a:gd name="connsiteX73" fmla="*/ 353956 w 609614"/>
              <a:gd name="connsiteY73" fmla="*/ 196313 h 608697"/>
              <a:gd name="connsiteX74" fmla="*/ 393331 w 609614"/>
              <a:gd name="connsiteY74" fmla="*/ 196313 h 608697"/>
              <a:gd name="connsiteX75" fmla="*/ 393331 w 609614"/>
              <a:gd name="connsiteY75" fmla="*/ 216001 h 608697"/>
              <a:gd name="connsiteX76" fmla="*/ 353956 w 609614"/>
              <a:gd name="connsiteY76" fmla="*/ 216001 h 608697"/>
              <a:gd name="connsiteX77" fmla="*/ 294963 w 609614"/>
              <a:gd name="connsiteY77" fmla="*/ 196313 h 608697"/>
              <a:gd name="connsiteX78" fmla="*/ 334338 w 609614"/>
              <a:gd name="connsiteY78" fmla="*/ 196313 h 608697"/>
              <a:gd name="connsiteX79" fmla="*/ 334338 w 609614"/>
              <a:gd name="connsiteY79" fmla="*/ 216001 h 608697"/>
              <a:gd name="connsiteX80" fmla="*/ 294963 w 609614"/>
              <a:gd name="connsiteY80" fmla="*/ 216001 h 608697"/>
              <a:gd name="connsiteX81" fmla="*/ 235987 w 609614"/>
              <a:gd name="connsiteY81" fmla="*/ 196306 h 608697"/>
              <a:gd name="connsiteX82" fmla="*/ 235987 w 609614"/>
              <a:gd name="connsiteY82" fmla="*/ 216008 h 608697"/>
              <a:gd name="connsiteX83" fmla="*/ 255620 w 609614"/>
              <a:gd name="connsiteY83" fmla="*/ 216008 h 608697"/>
              <a:gd name="connsiteX84" fmla="*/ 255620 w 609614"/>
              <a:gd name="connsiteY84" fmla="*/ 196306 h 608697"/>
              <a:gd name="connsiteX85" fmla="*/ 216353 w 609614"/>
              <a:gd name="connsiteY85" fmla="*/ 176696 h 608697"/>
              <a:gd name="connsiteX86" fmla="*/ 275346 w 609614"/>
              <a:gd name="connsiteY86" fmla="*/ 176696 h 608697"/>
              <a:gd name="connsiteX87" fmla="*/ 275346 w 609614"/>
              <a:gd name="connsiteY87" fmla="*/ 235618 h 608697"/>
              <a:gd name="connsiteX88" fmla="*/ 216353 w 609614"/>
              <a:gd name="connsiteY88" fmla="*/ 235618 h 608697"/>
              <a:gd name="connsiteX89" fmla="*/ 127840 w 609614"/>
              <a:gd name="connsiteY89" fmla="*/ 117827 h 608697"/>
              <a:gd name="connsiteX90" fmla="*/ 98347 w 609614"/>
              <a:gd name="connsiteY90" fmla="*/ 147269 h 608697"/>
              <a:gd name="connsiteX91" fmla="*/ 127840 w 609614"/>
              <a:gd name="connsiteY91" fmla="*/ 176712 h 608697"/>
              <a:gd name="connsiteX92" fmla="*/ 157333 w 609614"/>
              <a:gd name="connsiteY92" fmla="*/ 147269 h 608697"/>
              <a:gd name="connsiteX93" fmla="*/ 127840 w 609614"/>
              <a:gd name="connsiteY93" fmla="*/ 117827 h 608697"/>
              <a:gd name="connsiteX94" fmla="*/ 353956 w 609614"/>
              <a:gd name="connsiteY94" fmla="*/ 78539 h 608697"/>
              <a:gd name="connsiteX95" fmla="*/ 393331 w 609614"/>
              <a:gd name="connsiteY95" fmla="*/ 78539 h 608697"/>
              <a:gd name="connsiteX96" fmla="*/ 393331 w 609614"/>
              <a:gd name="connsiteY96" fmla="*/ 98227 h 608697"/>
              <a:gd name="connsiteX97" fmla="*/ 353956 w 609614"/>
              <a:gd name="connsiteY97" fmla="*/ 98227 h 608697"/>
              <a:gd name="connsiteX98" fmla="*/ 289725 w 609614"/>
              <a:gd name="connsiteY98" fmla="*/ 78539 h 608697"/>
              <a:gd name="connsiteX99" fmla="*/ 334338 w 609614"/>
              <a:gd name="connsiteY99" fmla="*/ 78539 h 608697"/>
              <a:gd name="connsiteX100" fmla="*/ 334338 w 609614"/>
              <a:gd name="connsiteY100" fmla="*/ 98237 h 608697"/>
              <a:gd name="connsiteX101" fmla="*/ 300233 w 609614"/>
              <a:gd name="connsiteY101" fmla="*/ 98237 h 608697"/>
              <a:gd name="connsiteX102" fmla="*/ 260874 w 609614"/>
              <a:gd name="connsiteY102" fmla="*/ 157149 h 608697"/>
              <a:gd name="connsiteX103" fmla="*/ 216353 w 609614"/>
              <a:gd name="connsiteY103" fmla="*/ 157149 h 608697"/>
              <a:gd name="connsiteX104" fmla="*/ 216353 w 609614"/>
              <a:gd name="connsiteY104" fmla="*/ 137450 h 608697"/>
              <a:gd name="connsiteX105" fmla="*/ 250366 w 609614"/>
              <a:gd name="connsiteY105" fmla="*/ 137450 h 608697"/>
              <a:gd name="connsiteX106" fmla="*/ 117978 w 609614"/>
              <a:gd name="connsiteY106" fmla="*/ 78539 h 608697"/>
              <a:gd name="connsiteX107" fmla="*/ 137610 w 609614"/>
              <a:gd name="connsiteY107" fmla="*/ 78539 h 608697"/>
              <a:gd name="connsiteX108" fmla="*/ 137610 w 609614"/>
              <a:gd name="connsiteY108" fmla="*/ 99149 h 608697"/>
              <a:gd name="connsiteX109" fmla="*/ 154844 w 609614"/>
              <a:gd name="connsiteY109" fmla="*/ 106418 h 608697"/>
              <a:gd name="connsiteX110" fmla="*/ 169499 w 609614"/>
              <a:gd name="connsiteY110" fmla="*/ 91788 h 608697"/>
              <a:gd name="connsiteX111" fmla="*/ 183415 w 609614"/>
              <a:gd name="connsiteY111" fmla="*/ 105589 h 608697"/>
              <a:gd name="connsiteX112" fmla="*/ 168761 w 609614"/>
              <a:gd name="connsiteY112" fmla="*/ 120219 h 608697"/>
              <a:gd name="connsiteX113" fmla="*/ 175950 w 609614"/>
              <a:gd name="connsiteY113" fmla="*/ 137425 h 608697"/>
              <a:gd name="connsiteX114" fmla="*/ 196595 w 609614"/>
              <a:gd name="connsiteY114" fmla="*/ 137425 h 608697"/>
              <a:gd name="connsiteX115" fmla="*/ 196595 w 609614"/>
              <a:gd name="connsiteY115" fmla="*/ 157114 h 608697"/>
              <a:gd name="connsiteX116" fmla="*/ 175950 w 609614"/>
              <a:gd name="connsiteY116" fmla="*/ 157114 h 608697"/>
              <a:gd name="connsiteX117" fmla="*/ 168761 w 609614"/>
              <a:gd name="connsiteY117" fmla="*/ 174320 h 608697"/>
              <a:gd name="connsiteX118" fmla="*/ 183415 w 609614"/>
              <a:gd name="connsiteY118" fmla="*/ 188949 h 608697"/>
              <a:gd name="connsiteX119" fmla="*/ 169499 w 609614"/>
              <a:gd name="connsiteY119" fmla="*/ 202751 h 608697"/>
              <a:gd name="connsiteX120" fmla="*/ 154844 w 609614"/>
              <a:gd name="connsiteY120" fmla="*/ 188121 h 608697"/>
              <a:gd name="connsiteX121" fmla="*/ 137610 w 609614"/>
              <a:gd name="connsiteY121" fmla="*/ 195390 h 608697"/>
              <a:gd name="connsiteX122" fmla="*/ 137610 w 609614"/>
              <a:gd name="connsiteY122" fmla="*/ 216000 h 608697"/>
              <a:gd name="connsiteX123" fmla="*/ 117978 w 609614"/>
              <a:gd name="connsiteY123" fmla="*/ 216000 h 608697"/>
              <a:gd name="connsiteX124" fmla="*/ 117978 w 609614"/>
              <a:gd name="connsiteY124" fmla="*/ 195390 h 608697"/>
              <a:gd name="connsiteX125" fmla="*/ 100744 w 609614"/>
              <a:gd name="connsiteY125" fmla="*/ 188121 h 608697"/>
              <a:gd name="connsiteX126" fmla="*/ 86089 w 609614"/>
              <a:gd name="connsiteY126" fmla="*/ 202751 h 608697"/>
              <a:gd name="connsiteX127" fmla="*/ 72173 w 609614"/>
              <a:gd name="connsiteY127" fmla="*/ 188949 h 608697"/>
              <a:gd name="connsiteX128" fmla="*/ 86827 w 609614"/>
              <a:gd name="connsiteY128" fmla="*/ 174320 h 608697"/>
              <a:gd name="connsiteX129" fmla="*/ 79638 w 609614"/>
              <a:gd name="connsiteY129" fmla="*/ 157114 h 608697"/>
              <a:gd name="connsiteX130" fmla="*/ 58993 w 609614"/>
              <a:gd name="connsiteY130" fmla="*/ 157114 h 608697"/>
              <a:gd name="connsiteX131" fmla="*/ 58993 w 609614"/>
              <a:gd name="connsiteY131" fmla="*/ 137425 h 608697"/>
              <a:gd name="connsiteX132" fmla="*/ 79638 w 609614"/>
              <a:gd name="connsiteY132" fmla="*/ 137425 h 608697"/>
              <a:gd name="connsiteX133" fmla="*/ 86827 w 609614"/>
              <a:gd name="connsiteY133" fmla="*/ 120219 h 608697"/>
              <a:gd name="connsiteX134" fmla="*/ 72173 w 609614"/>
              <a:gd name="connsiteY134" fmla="*/ 105589 h 608697"/>
              <a:gd name="connsiteX135" fmla="*/ 86089 w 609614"/>
              <a:gd name="connsiteY135" fmla="*/ 91788 h 608697"/>
              <a:gd name="connsiteX136" fmla="*/ 100744 w 609614"/>
              <a:gd name="connsiteY136" fmla="*/ 106418 h 608697"/>
              <a:gd name="connsiteX137" fmla="*/ 117978 w 609614"/>
              <a:gd name="connsiteY137" fmla="*/ 99149 h 608697"/>
              <a:gd name="connsiteX138" fmla="*/ 39363 w 609614"/>
              <a:gd name="connsiteY138" fmla="*/ 58909 h 608697"/>
              <a:gd name="connsiteX139" fmla="*/ 39363 w 609614"/>
              <a:gd name="connsiteY139" fmla="*/ 343606 h 608697"/>
              <a:gd name="connsiteX140" fmla="*/ 200408 w 609614"/>
              <a:gd name="connsiteY140" fmla="*/ 343606 h 608697"/>
              <a:gd name="connsiteX141" fmla="*/ 191098 w 609614"/>
              <a:gd name="connsiteY141" fmla="*/ 325013 h 608697"/>
              <a:gd name="connsiteX142" fmla="*/ 190729 w 609614"/>
              <a:gd name="connsiteY142" fmla="*/ 324000 h 608697"/>
              <a:gd name="connsiteX143" fmla="*/ 58998 w 609614"/>
              <a:gd name="connsiteY143" fmla="*/ 324000 h 608697"/>
              <a:gd name="connsiteX144" fmla="*/ 58998 w 609614"/>
              <a:gd name="connsiteY144" fmla="*/ 235637 h 608697"/>
              <a:gd name="connsiteX145" fmla="*/ 196629 w 609614"/>
              <a:gd name="connsiteY145" fmla="*/ 235637 h 608697"/>
              <a:gd name="connsiteX146" fmla="*/ 196629 w 609614"/>
              <a:gd name="connsiteY146" fmla="*/ 279450 h 608697"/>
              <a:gd name="connsiteX147" fmla="*/ 227418 w 609614"/>
              <a:gd name="connsiteY147" fmla="*/ 265091 h 608697"/>
              <a:gd name="connsiteX148" fmla="*/ 263186 w 609614"/>
              <a:gd name="connsiteY148" fmla="*/ 286538 h 608697"/>
              <a:gd name="connsiteX149" fmla="*/ 293699 w 609614"/>
              <a:gd name="connsiteY149" fmla="*/ 343606 h 608697"/>
              <a:gd name="connsiteX150" fmla="*/ 373622 w 609614"/>
              <a:gd name="connsiteY150" fmla="*/ 343606 h 608697"/>
              <a:gd name="connsiteX151" fmla="*/ 373622 w 609614"/>
              <a:gd name="connsiteY151" fmla="*/ 304395 h 608697"/>
              <a:gd name="connsiteX152" fmla="*/ 412985 w 609614"/>
              <a:gd name="connsiteY152" fmla="*/ 242356 h 608697"/>
              <a:gd name="connsiteX153" fmla="*/ 412985 w 609614"/>
              <a:gd name="connsiteY153" fmla="*/ 58909 h 608697"/>
              <a:gd name="connsiteX154" fmla="*/ 19635 w 609614"/>
              <a:gd name="connsiteY154" fmla="*/ 19606 h 608697"/>
              <a:gd name="connsiteX155" fmla="*/ 19635 w 609614"/>
              <a:gd name="connsiteY155" fmla="*/ 39303 h 608697"/>
              <a:gd name="connsiteX156" fmla="*/ 432620 w 609614"/>
              <a:gd name="connsiteY156" fmla="*/ 39303 h 608697"/>
              <a:gd name="connsiteX157" fmla="*/ 432620 w 609614"/>
              <a:gd name="connsiteY157" fmla="*/ 19606 h 608697"/>
              <a:gd name="connsiteX158" fmla="*/ 0 w 609614"/>
              <a:gd name="connsiteY158" fmla="*/ 0 h 608697"/>
              <a:gd name="connsiteX159" fmla="*/ 452348 w 609614"/>
              <a:gd name="connsiteY159" fmla="*/ 0 h 608697"/>
              <a:gd name="connsiteX160" fmla="*/ 452348 w 609614"/>
              <a:gd name="connsiteY160" fmla="*/ 58909 h 608697"/>
              <a:gd name="connsiteX161" fmla="*/ 432620 w 609614"/>
              <a:gd name="connsiteY161" fmla="*/ 58909 h 608697"/>
              <a:gd name="connsiteX162" fmla="*/ 432620 w 609614"/>
              <a:gd name="connsiteY162" fmla="*/ 236465 h 608697"/>
              <a:gd name="connsiteX163" fmla="*/ 442484 w 609614"/>
              <a:gd name="connsiteY163" fmla="*/ 235637 h 608697"/>
              <a:gd name="connsiteX164" fmla="*/ 481847 w 609614"/>
              <a:gd name="connsiteY164" fmla="*/ 235637 h 608697"/>
              <a:gd name="connsiteX165" fmla="*/ 550616 w 609614"/>
              <a:gd name="connsiteY165" fmla="*/ 304395 h 608697"/>
              <a:gd name="connsiteX166" fmla="*/ 550616 w 609614"/>
              <a:gd name="connsiteY166" fmla="*/ 343606 h 608697"/>
              <a:gd name="connsiteX167" fmla="*/ 517614 w 609614"/>
              <a:gd name="connsiteY167" fmla="*/ 412364 h 608697"/>
              <a:gd name="connsiteX168" fmla="*/ 530981 w 609614"/>
              <a:gd name="connsiteY168" fmla="*/ 412364 h 608697"/>
              <a:gd name="connsiteX169" fmla="*/ 609614 w 609614"/>
              <a:gd name="connsiteY169" fmla="*/ 490879 h 608697"/>
              <a:gd name="connsiteX170" fmla="*/ 609614 w 609614"/>
              <a:gd name="connsiteY170" fmla="*/ 608697 h 608697"/>
              <a:gd name="connsiteX171" fmla="*/ 373622 w 609614"/>
              <a:gd name="connsiteY171" fmla="*/ 608697 h 608697"/>
              <a:gd name="connsiteX172" fmla="*/ 373622 w 609614"/>
              <a:gd name="connsiteY172" fmla="*/ 500728 h 608697"/>
              <a:gd name="connsiteX173" fmla="*/ 279042 w 609614"/>
              <a:gd name="connsiteY173" fmla="*/ 500728 h 608697"/>
              <a:gd name="connsiteX174" fmla="*/ 229907 w 609614"/>
              <a:gd name="connsiteY174" fmla="*/ 402515 h 608697"/>
              <a:gd name="connsiteX175" fmla="*/ 0 w 609614"/>
              <a:gd name="connsiteY175" fmla="*/ 402515 h 608697"/>
              <a:gd name="connsiteX176" fmla="*/ 0 w 609614"/>
              <a:gd name="connsiteY176" fmla="*/ 343606 h 608697"/>
              <a:gd name="connsiteX177" fmla="*/ 19635 w 609614"/>
              <a:gd name="connsiteY177" fmla="*/ 343606 h 608697"/>
              <a:gd name="connsiteX178" fmla="*/ 19635 w 609614"/>
              <a:gd name="connsiteY178" fmla="*/ 58909 h 608697"/>
              <a:gd name="connsiteX179" fmla="*/ 0 w 609614"/>
              <a:gd name="connsiteY179" fmla="*/ 58909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609614" h="608697">
                <a:moveTo>
                  <a:pt x="550616" y="549788"/>
                </a:moveTo>
                <a:lnTo>
                  <a:pt x="550616" y="589091"/>
                </a:lnTo>
                <a:lnTo>
                  <a:pt x="589979" y="589091"/>
                </a:lnTo>
                <a:lnTo>
                  <a:pt x="589979" y="549788"/>
                </a:lnTo>
                <a:close/>
                <a:moveTo>
                  <a:pt x="506736" y="431970"/>
                </a:moveTo>
                <a:lnTo>
                  <a:pt x="479450" y="472838"/>
                </a:lnTo>
                <a:lnTo>
                  <a:pt x="519366" y="455717"/>
                </a:lnTo>
                <a:lnTo>
                  <a:pt x="513466" y="431970"/>
                </a:lnTo>
                <a:close/>
                <a:moveTo>
                  <a:pt x="441194" y="431970"/>
                </a:moveTo>
                <a:lnTo>
                  <a:pt x="462119" y="463357"/>
                </a:lnTo>
                <a:lnTo>
                  <a:pt x="483137" y="431970"/>
                </a:lnTo>
                <a:close/>
                <a:moveTo>
                  <a:pt x="410865" y="431970"/>
                </a:moveTo>
                <a:lnTo>
                  <a:pt x="404873" y="455717"/>
                </a:lnTo>
                <a:lnTo>
                  <a:pt x="444789" y="472838"/>
                </a:lnTo>
                <a:lnTo>
                  <a:pt x="417502" y="431970"/>
                </a:lnTo>
                <a:close/>
                <a:moveTo>
                  <a:pt x="334352" y="431970"/>
                </a:moveTo>
                <a:lnTo>
                  <a:pt x="334352" y="481122"/>
                </a:lnTo>
                <a:lnTo>
                  <a:pt x="393350" y="481122"/>
                </a:lnTo>
                <a:lnTo>
                  <a:pt x="393350" y="589091"/>
                </a:lnTo>
                <a:lnTo>
                  <a:pt x="530981" y="589091"/>
                </a:lnTo>
                <a:lnTo>
                  <a:pt x="530981" y="490879"/>
                </a:lnTo>
                <a:lnTo>
                  <a:pt x="550616" y="490879"/>
                </a:lnTo>
                <a:lnTo>
                  <a:pt x="550616" y="530182"/>
                </a:lnTo>
                <a:lnTo>
                  <a:pt x="589979" y="530182"/>
                </a:lnTo>
                <a:lnTo>
                  <a:pt x="589979" y="490879"/>
                </a:lnTo>
                <a:cubicBezTo>
                  <a:pt x="589979" y="459399"/>
                  <a:pt x="564997" y="433627"/>
                  <a:pt x="533746" y="432154"/>
                </a:cubicBezTo>
                <a:lnTo>
                  <a:pt x="542596" y="467223"/>
                </a:lnTo>
                <a:lnTo>
                  <a:pt x="462119" y="501556"/>
                </a:lnTo>
                <a:lnTo>
                  <a:pt x="381735" y="467223"/>
                </a:lnTo>
                <a:lnTo>
                  <a:pt x="390584" y="431970"/>
                </a:lnTo>
                <a:close/>
                <a:moveTo>
                  <a:pt x="325134" y="402515"/>
                </a:moveTo>
                <a:lnTo>
                  <a:pt x="330388" y="412364"/>
                </a:lnTo>
                <a:lnTo>
                  <a:pt x="406624" y="412364"/>
                </a:lnTo>
                <a:cubicBezTo>
                  <a:pt x="402937" y="409419"/>
                  <a:pt x="399526" y="406105"/>
                  <a:pt x="396392" y="402515"/>
                </a:cubicBezTo>
                <a:close/>
                <a:moveTo>
                  <a:pt x="304208" y="363304"/>
                </a:moveTo>
                <a:lnTo>
                  <a:pt x="314625" y="382909"/>
                </a:lnTo>
                <a:lnTo>
                  <a:pt x="383025" y="382909"/>
                </a:lnTo>
                <a:cubicBezTo>
                  <a:pt x="379891" y="376742"/>
                  <a:pt x="377494" y="370207"/>
                  <a:pt x="375927" y="363304"/>
                </a:cubicBezTo>
                <a:close/>
                <a:moveTo>
                  <a:pt x="19635" y="363304"/>
                </a:moveTo>
                <a:lnTo>
                  <a:pt x="19635" y="382909"/>
                </a:lnTo>
                <a:lnTo>
                  <a:pt x="220044" y="382909"/>
                </a:lnTo>
                <a:lnTo>
                  <a:pt x="210272" y="363304"/>
                </a:lnTo>
                <a:close/>
                <a:moveTo>
                  <a:pt x="490328" y="319582"/>
                </a:moveTo>
                <a:lnTo>
                  <a:pt x="485258" y="324645"/>
                </a:lnTo>
                <a:cubicBezTo>
                  <a:pt x="472997" y="336887"/>
                  <a:pt x="456680" y="343606"/>
                  <a:pt x="439350" y="343606"/>
                </a:cubicBezTo>
                <a:lnTo>
                  <a:pt x="393350" y="343606"/>
                </a:lnTo>
                <a:cubicBezTo>
                  <a:pt x="393350" y="381529"/>
                  <a:pt x="424232" y="412364"/>
                  <a:pt x="462119" y="412364"/>
                </a:cubicBezTo>
                <a:cubicBezTo>
                  <a:pt x="500099" y="412364"/>
                  <a:pt x="530981" y="381529"/>
                  <a:pt x="530981" y="343606"/>
                </a:cubicBezTo>
                <a:lnTo>
                  <a:pt x="530981" y="342778"/>
                </a:lnTo>
                <a:cubicBezTo>
                  <a:pt x="515033" y="340384"/>
                  <a:pt x="500560" y="332192"/>
                  <a:pt x="490328" y="319582"/>
                </a:cubicBezTo>
                <a:close/>
                <a:moveTo>
                  <a:pt x="227418" y="284697"/>
                </a:moveTo>
                <a:cubicBezTo>
                  <a:pt x="215895" y="284697"/>
                  <a:pt x="206493" y="294086"/>
                  <a:pt x="206493" y="305591"/>
                </a:cubicBezTo>
                <a:lnTo>
                  <a:pt x="206493" y="306972"/>
                </a:lnTo>
                <a:cubicBezTo>
                  <a:pt x="206493" y="310193"/>
                  <a:pt x="207230" y="313415"/>
                  <a:pt x="208705" y="316268"/>
                </a:cubicBezTo>
                <a:lnTo>
                  <a:pt x="291210" y="481122"/>
                </a:lnTo>
                <a:lnTo>
                  <a:pt x="314625" y="481122"/>
                </a:lnTo>
                <a:lnTo>
                  <a:pt x="314625" y="424606"/>
                </a:lnTo>
                <a:lnTo>
                  <a:pt x="245855" y="295742"/>
                </a:lnTo>
                <a:cubicBezTo>
                  <a:pt x="242168" y="288931"/>
                  <a:pt x="235162" y="284697"/>
                  <a:pt x="227418" y="284697"/>
                </a:cubicBezTo>
                <a:close/>
                <a:moveTo>
                  <a:pt x="442484" y="255242"/>
                </a:moveTo>
                <a:cubicBezTo>
                  <a:pt x="415382" y="255242"/>
                  <a:pt x="393350" y="277333"/>
                  <a:pt x="393350" y="304395"/>
                </a:cubicBezTo>
                <a:lnTo>
                  <a:pt x="393350" y="324000"/>
                </a:lnTo>
                <a:lnTo>
                  <a:pt x="439350" y="324000"/>
                </a:lnTo>
                <a:cubicBezTo>
                  <a:pt x="451426" y="324000"/>
                  <a:pt x="462765" y="319306"/>
                  <a:pt x="471338" y="310746"/>
                </a:cubicBezTo>
                <a:lnTo>
                  <a:pt x="493185" y="288931"/>
                </a:lnTo>
                <a:lnTo>
                  <a:pt x="503141" y="303842"/>
                </a:lnTo>
                <a:cubicBezTo>
                  <a:pt x="509686" y="313691"/>
                  <a:pt x="519734" y="320411"/>
                  <a:pt x="530981" y="322896"/>
                </a:cubicBezTo>
                <a:lnTo>
                  <a:pt x="530981" y="304395"/>
                </a:lnTo>
                <a:cubicBezTo>
                  <a:pt x="530981" y="277333"/>
                  <a:pt x="508949" y="255242"/>
                  <a:pt x="481847" y="255242"/>
                </a:cubicBezTo>
                <a:close/>
                <a:moveTo>
                  <a:pt x="78633" y="255242"/>
                </a:moveTo>
                <a:lnTo>
                  <a:pt x="78633" y="304395"/>
                </a:lnTo>
                <a:lnTo>
                  <a:pt x="176994" y="304395"/>
                </a:lnTo>
                <a:lnTo>
                  <a:pt x="176994" y="255242"/>
                </a:lnTo>
                <a:close/>
                <a:moveTo>
                  <a:pt x="353956" y="196313"/>
                </a:moveTo>
                <a:lnTo>
                  <a:pt x="393331" y="196313"/>
                </a:lnTo>
                <a:lnTo>
                  <a:pt x="393331" y="216001"/>
                </a:lnTo>
                <a:lnTo>
                  <a:pt x="353956" y="216001"/>
                </a:lnTo>
                <a:close/>
                <a:moveTo>
                  <a:pt x="294963" y="196313"/>
                </a:moveTo>
                <a:lnTo>
                  <a:pt x="334338" y="196313"/>
                </a:lnTo>
                <a:lnTo>
                  <a:pt x="334338" y="216001"/>
                </a:lnTo>
                <a:lnTo>
                  <a:pt x="294963" y="216001"/>
                </a:lnTo>
                <a:close/>
                <a:moveTo>
                  <a:pt x="235987" y="196306"/>
                </a:moveTo>
                <a:lnTo>
                  <a:pt x="235987" y="216008"/>
                </a:lnTo>
                <a:lnTo>
                  <a:pt x="255620" y="216008"/>
                </a:lnTo>
                <a:lnTo>
                  <a:pt x="255620" y="196306"/>
                </a:lnTo>
                <a:close/>
                <a:moveTo>
                  <a:pt x="216353" y="176696"/>
                </a:moveTo>
                <a:lnTo>
                  <a:pt x="275346" y="176696"/>
                </a:lnTo>
                <a:lnTo>
                  <a:pt x="275346" y="235618"/>
                </a:lnTo>
                <a:lnTo>
                  <a:pt x="216353" y="235618"/>
                </a:lnTo>
                <a:close/>
                <a:moveTo>
                  <a:pt x="127840" y="117827"/>
                </a:moveTo>
                <a:cubicBezTo>
                  <a:pt x="111527" y="117827"/>
                  <a:pt x="98347" y="131076"/>
                  <a:pt x="98347" y="147269"/>
                </a:cubicBezTo>
                <a:cubicBezTo>
                  <a:pt x="98347" y="163463"/>
                  <a:pt x="111527" y="176712"/>
                  <a:pt x="127840" y="176712"/>
                </a:cubicBezTo>
                <a:cubicBezTo>
                  <a:pt x="144061" y="176712"/>
                  <a:pt x="157333" y="163463"/>
                  <a:pt x="157333" y="147269"/>
                </a:cubicBezTo>
                <a:cubicBezTo>
                  <a:pt x="157333" y="131076"/>
                  <a:pt x="144061" y="117827"/>
                  <a:pt x="127840" y="117827"/>
                </a:cubicBezTo>
                <a:close/>
                <a:moveTo>
                  <a:pt x="353956" y="78539"/>
                </a:moveTo>
                <a:lnTo>
                  <a:pt x="393331" y="78539"/>
                </a:lnTo>
                <a:lnTo>
                  <a:pt x="393331" y="98227"/>
                </a:lnTo>
                <a:lnTo>
                  <a:pt x="353956" y="98227"/>
                </a:lnTo>
                <a:close/>
                <a:moveTo>
                  <a:pt x="289725" y="78539"/>
                </a:moveTo>
                <a:lnTo>
                  <a:pt x="334338" y="78539"/>
                </a:lnTo>
                <a:lnTo>
                  <a:pt x="334338" y="98237"/>
                </a:lnTo>
                <a:lnTo>
                  <a:pt x="300233" y="98237"/>
                </a:lnTo>
                <a:lnTo>
                  <a:pt x="260874" y="157149"/>
                </a:lnTo>
                <a:lnTo>
                  <a:pt x="216353" y="157149"/>
                </a:lnTo>
                <a:lnTo>
                  <a:pt x="216353" y="137450"/>
                </a:lnTo>
                <a:lnTo>
                  <a:pt x="250366" y="137450"/>
                </a:lnTo>
                <a:close/>
                <a:moveTo>
                  <a:pt x="117978" y="78539"/>
                </a:moveTo>
                <a:lnTo>
                  <a:pt x="137610" y="78539"/>
                </a:lnTo>
                <a:lnTo>
                  <a:pt x="137610" y="99149"/>
                </a:lnTo>
                <a:cubicBezTo>
                  <a:pt x="143877" y="100437"/>
                  <a:pt x="149683" y="102921"/>
                  <a:pt x="154844" y="106418"/>
                </a:cubicBezTo>
                <a:lnTo>
                  <a:pt x="169499" y="91788"/>
                </a:lnTo>
                <a:lnTo>
                  <a:pt x="183415" y="105589"/>
                </a:lnTo>
                <a:lnTo>
                  <a:pt x="168761" y="120219"/>
                </a:lnTo>
                <a:cubicBezTo>
                  <a:pt x="172171" y="125371"/>
                  <a:pt x="174660" y="131168"/>
                  <a:pt x="175950" y="137425"/>
                </a:cubicBezTo>
                <a:lnTo>
                  <a:pt x="196595" y="137425"/>
                </a:lnTo>
                <a:lnTo>
                  <a:pt x="196595" y="157114"/>
                </a:lnTo>
                <a:lnTo>
                  <a:pt x="175950" y="157114"/>
                </a:lnTo>
                <a:cubicBezTo>
                  <a:pt x="174660" y="163371"/>
                  <a:pt x="172171" y="169168"/>
                  <a:pt x="168761" y="174320"/>
                </a:cubicBezTo>
                <a:lnTo>
                  <a:pt x="183415" y="188949"/>
                </a:lnTo>
                <a:lnTo>
                  <a:pt x="169499" y="202751"/>
                </a:lnTo>
                <a:lnTo>
                  <a:pt x="154844" y="188121"/>
                </a:lnTo>
                <a:cubicBezTo>
                  <a:pt x="149683" y="191618"/>
                  <a:pt x="143877" y="194102"/>
                  <a:pt x="137610" y="195390"/>
                </a:cubicBezTo>
                <a:lnTo>
                  <a:pt x="137610" y="216000"/>
                </a:lnTo>
                <a:lnTo>
                  <a:pt x="117978" y="216000"/>
                </a:lnTo>
                <a:lnTo>
                  <a:pt x="117978" y="195390"/>
                </a:lnTo>
                <a:cubicBezTo>
                  <a:pt x="111711" y="194102"/>
                  <a:pt x="105905" y="191618"/>
                  <a:pt x="100744" y="188121"/>
                </a:cubicBezTo>
                <a:lnTo>
                  <a:pt x="86089" y="202751"/>
                </a:lnTo>
                <a:lnTo>
                  <a:pt x="72173" y="188949"/>
                </a:lnTo>
                <a:lnTo>
                  <a:pt x="86827" y="174320"/>
                </a:lnTo>
                <a:cubicBezTo>
                  <a:pt x="83417" y="169168"/>
                  <a:pt x="80928" y="163371"/>
                  <a:pt x="79638" y="157114"/>
                </a:cubicBezTo>
                <a:lnTo>
                  <a:pt x="58993" y="157114"/>
                </a:lnTo>
                <a:lnTo>
                  <a:pt x="58993" y="137425"/>
                </a:lnTo>
                <a:lnTo>
                  <a:pt x="79638" y="137425"/>
                </a:lnTo>
                <a:cubicBezTo>
                  <a:pt x="80928" y="131168"/>
                  <a:pt x="83417" y="125371"/>
                  <a:pt x="86827" y="120219"/>
                </a:cubicBezTo>
                <a:lnTo>
                  <a:pt x="72173" y="105589"/>
                </a:lnTo>
                <a:lnTo>
                  <a:pt x="86089" y="91788"/>
                </a:lnTo>
                <a:lnTo>
                  <a:pt x="100744" y="106418"/>
                </a:lnTo>
                <a:cubicBezTo>
                  <a:pt x="105905" y="102921"/>
                  <a:pt x="111711" y="100437"/>
                  <a:pt x="117978" y="99149"/>
                </a:cubicBezTo>
                <a:close/>
                <a:moveTo>
                  <a:pt x="39363" y="58909"/>
                </a:moveTo>
                <a:lnTo>
                  <a:pt x="39363" y="343606"/>
                </a:lnTo>
                <a:lnTo>
                  <a:pt x="200408" y="343606"/>
                </a:lnTo>
                <a:lnTo>
                  <a:pt x="191098" y="325013"/>
                </a:lnTo>
                <a:cubicBezTo>
                  <a:pt x="190913" y="324737"/>
                  <a:pt x="190913" y="324368"/>
                  <a:pt x="190729" y="324000"/>
                </a:cubicBezTo>
                <a:lnTo>
                  <a:pt x="58998" y="324000"/>
                </a:lnTo>
                <a:lnTo>
                  <a:pt x="58998" y="235637"/>
                </a:lnTo>
                <a:lnTo>
                  <a:pt x="196629" y="235637"/>
                </a:lnTo>
                <a:lnTo>
                  <a:pt x="196629" y="279450"/>
                </a:lnTo>
                <a:cubicBezTo>
                  <a:pt x="204096" y="270706"/>
                  <a:pt x="215066" y="265091"/>
                  <a:pt x="227418" y="265091"/>
                </a:cubicBezTo>
                <a:cubicBezTo>
                  <a:pt x="242352" y="265091"/>
                  <a:pt x="256088" y="273283"/>
                  <a:pt x="263186" y="286538"/>
                </a:cubicBezTo>
                <a:lnTo>
                  <a:pt x="293699" y="343606"/>
                </a:lnTo>
                <a:lnTo>
                  <a:pt x="373622" y="343606"/>
                </a:lnTo>
                <a:lnTo>
                  <a:pt x="373622" y="304395"/>
                </a:lnTo>
                <a:cubicBezTo>
                  <a:pt x="373622" y="277057"/>
                  <a:pt x="389755" y="253401"/>
                  <a:pt x="412985" y="242356"/>
                </a:cubicBezTo>
                <a:lnTo>
                  <a:pt x="412985" y="58909"/>
                </a:lnTo>
                <a:close/>
                <a:moveTo>
                  <a:pt x="19635" y="19606"/>
                </a:moveTo>
                <a:lnTo>
                  <a:pt x="19635" y="39303"/>
                </a:lnTo>
                <a:lnTo>
                  <a:pt x="432620" y="39303"/>
                </a:lnTo>
                <a:lnTo>
                  <a:pt x="432620" y="19606"/>
                </a:lnTo>
                <a:close/>
                <a:moveTo>
                  <a:pt x="0" y="0"/>
                </a:moveTo>
                <a:lnTo>
                  <a:pt x="452348" y="0"/>
                </a:lnTo>
                <a:lnTo>
                  <a:pt x="452348" y="58909"/>
                </a:lnTo>
                <a:lnTo>
                  <a:pt x="432620" y="58909"/>
                </a:lnTo>
                <a:lnTo>
                  <a:pt x="432620" y="236465"/>
                </a:lnTo>
                <a:cubicBezTo>
                  <a:pt x="435847" y="236005"/>
                  <a:pt x="439165" y="235637"/>
                  <a:pt x="442484" y="235637"/>
                </a:cubicBezTo>
                <a:lnTo>
                  <a:pt x="481847" y="235637"/>
                </a:lnTo>
                <a:cubicBezTo>
                  <a:pt x="519734" y="235637"/>
                  <a:pt x="550616" y="266472"/>
                  <a:pt x="550616" y="304395"/>
                </a:cubicBezTo>
                <a:lnTo>
                  <a:pt x="550616" y="343606"/>
                </a:lnTo>
                <a:cubicBezTo>
                  <a:pt x="550616" y="371404"/>
                  <a:pt x="537710" y="396164"/>
                  <a:pt x="517614" y="412364"/>
                </a:cubicBezTo>
                <a:lnTo>
                  <a:pt x="530981" y="412364"/>
                </a:lnTo>
                <a:cubicBezTo>
                  <a:pt x="574400" y="412364"/>
                  <a:pt x="609614" y="447617"/>
                  <a:pt x="609614" y="490879"/>
                </a:cubicBezTo>
                <a:lnTo>
                  <a:pt x="609614" y="608697"/>
                </a:lnTo>
                <a:lnTo>
                  <a:pt x="373622" y="608697"/>
                </a:lnTo>
                <a:lnTo>
                  <a:pt x="373622" y="500728"/>
                </a:lnTo>
                <a:lnTo>
                  <a:pt x="279042" y="500728"/>
                </a:lnTo>
                <a:lnTo>
                  <a:pt x="229907" y="402515"/>
                </a:lnTo>
                <a:lnTo>
                  <a:pt x="0" y="402515"/>
                </a:lnTo>
                <a:lnTo>
                  <a:pt x="0" y="343606"/>
                </a:lnTo>
                <a:lnTo>
                  <a:pt x="19635" y="343606"/>
                </a:lnTo>
                <a:lnTo>
                  <a:pt x="19635" y="58909"/>
                </a:lnTo>
                <a:lnTo>
                  <a:pt x="0" y="58909"/>
                </a:lnTo>
                <a:close/>
              </a:path>
            </a:pathLst>
          </a:custGeom>
          <a:solidFill>
            <a:schemeClr val="bg1"/>
          </a:solidFill>
          <a:ln>
            <a:noFill/>
          </a:ln>
        </p:spPr>
      </p:sp>
      <p:sp>
        <p:nvSpPr>
          <p:cNvPr id="18" name="Freeform 14"/>
          <p:cNvSpPr/>
          <p:nvPr/>
        </p:nvSpPr>
        <p:spPr bwMode="auto">
          <a:xfrm>
            <a:off x="6151149" y="3374575"/>
            <a:ext cx="4513262" cy="809954"/>
          </a:xfrm>
          <a:prstGeom prst="roundRect">
            <a:avLst>
              <a:gd name="adj" fmla="val 50000"/>
            </a:avLst>
          </a:prstGeom>
          <a:solidFill>
            <a:schemeClr val="bg1">
              <a:lumMod val="75000"/>
            </a:schemeClr>
          </a:solidFill>
          <a:ln>
            <a:noFill/>
          </a:ln>
        </p:spPr>
        <p:txBody>
          <a:bodyPr/>
          <a:lstStyle/>
          <a:p>
            <a:pP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9" name="流程图: 手动输入 18"/>
          <p:cNvSpPr/>
          <p:nvPr/>
        </p:nvSpPr>
        <p:spPr>
          <a:xfrm rot="5400000">
            <a:off x="7534185" y="1918526"/>
            <a:ext cx="947089" cy="3716337"/>
          </a:xfrm>
          <a:prstGeom prst="flowChartManualInput">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0" name="矩形 30"/>
          <p:cNvSpPr>
            <a:spLocks noChangeArrowheads="1"/>
          </p:cNvSpPr>
          <p:nvPr/>
        </p:nvSpPr>
        <p:spPr bwMode="auto">
          <a:xfrm>
            <a:off x="6238481" y="356473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技术分析理论</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1" name="training_344094"/>
          <p:cNvSpPr>
            <a:spLocks noChangeAspect="1"/>
          </p:cNvSpPr>
          <p:nvPr/>
        </p:nvSpPr>
        <p:spPr bwMode="auto">
          <a:xfrm>
            <a:off x="9865961" y="3525832"/>
            <a:ext cx="542059" cy="548616"/>
          </a:xfrm>
          <a:custGeom>
            <a:avLst/>
            <a:gdLst>
              <a:gd name="connsiteX0" fmla="*/ 429608 w 604494"/>
              <a:gd name="connsiteY0" fmla="*/ 397495 h 605663"/>
              <a:gd name="connsiteX1" fmla="*/ 473937 w 604494"/>
              <a:gd name="connsiteY1" fmla="*/ 415625 h 605663"/>
              <a:gd name="connsiteX2" fmla="*/ 456519 w 604494"/>
              <a:gd name="connsiteY2" fmla="*/ 526703 h 605663"/>
              <a:gd name="connsiteX3" fmla="*/ 457440 w 604494"/>
              <a:gd name="connsiteY3" fmla="*/ 531028 h 605663"/>
              <a:gd name="connsiteX4" fmla="*/ 478269 w 604494"/>
              <a:gd name="connsiteY4" fmla="*/ 562134 h 605663"/>
              <a:gd name="connsiteX5" fmla="*/ 483338 w 604494"/>
              <a:gd name="connsiteY5" fmla="*/ 564803 h 605663"/>
              <a:gd name="connsiteX6" fmla="*/ 488499 w 604494"/>
              <a:gd name="connsiteY6" fmla="*/ 562042 h 605663"/>
              <a:gd name="connsiteX7" fmla="*/ 509143 w 604494"/>
              <a:gd name="connsiteY7" fmla="*/ 531028 h 605663"/>
              <a:gd name="connsiteX8" fmla="*/ 510157 w 604494"/>
              <a:gd name="connsiteY8" fmla="*/ 526703 h 605663"/>
              <a:gd name="connsiteX9" fmla="*/ 492738 w 604494"/>
              <a:gd name="connsiteY9" fmla="*/ 415625 h 605663"/>
              <a:gd name="connsiteX10" fmla="*/ 537160 w 604494"/>
              <a:gd name="connsiteY10" fmla="*/ 397495 h 605663"/>
              <a:gd name="connsiteX11" fmla="*/ 547482 w 604494"/>
              <a:gd name="connsiteY11" fmla="*/ 408446 h 605663"/>
              <a:gd name="connsiteX12" fmla="*/ 585268 w 604494"/>
              <a:gd name="connsiteY12" fmla="*/ 471026 h 605663"/>
              <a:gd name="connsiteX13" fmla="*/ 604069 w 604494"/>
              <a:gd name="connsiteY13" fmla="*/ 576122 h 605663"/>
              <a:gd name="connsiteX14" fmla="*/ 598631 w 604494"/>
              <a:gd name="connsiteY14" fmla="*/ 596644 h 605663"/>
              <a:gd name="connsiteX15" fmla="*/ 579370 w 604494"/>
              <a:gd name="connsiteY15" fmla="*/ 605663 h 605663"/>
              <a:gd name="connsiteX16" fmla="*/ 387398 w 604494"/>
              <a:gd name="connsiteY16" fmla="*/ 605663 h 605663"/>
              <a:gd name="connsiteX17" fmla="*/ 368044 w 604494"/>
              <a:gd name="connsiteY17" fmla="*/ 596644 h 605663"/>
              <a:gd name="connsiteX18" fmla="*/ 362606 w 604494"/>
              <a:gd name="connsiteY18" fmla="*/ 576122 h 605663"/>
              <a:gd name="connsiteX19" fmla="*/ 381499 w 604494"/>
              <a:gd name="connsiteY19" fmla="*/ 471026 h 605663"/>
              <a:gd name="connsiteX20" fmla="*/ 419194 w 604494"/>
              <a:gd name="connsiteY20" fmla="*/ 408446 h 605663"/>
              <a:gd name="connsiteX21" fmla="*/ 429608 w 604494"/>
              <a:gd name="connsiteY21" fmla="*/ 397495 h 605663"/>
              <a:gd name="connsiteX22" fmla="*/ 483338 w 604494"/>
              <a:gd name="connsiteY22" fmla="*/ 204922 h 605663"/>
              <a:gd name="connsiteX23" fmla="*/ 554151 w 604494"/>
              <a:gd name="connsiteY23" fmla="*/ 295422 h 605663"/>
              <a:gd name="connsiteX24" fmla="*/ 483338 w 604494"/>
              <a:gd name="connsiteY24" fmla="*/ 385922 h 605663"/>
              <a:gd name="connsiteX25" fmla="*/ 412525 w 604494"/>
              <a:gd name="connsiteY25" fmla="*/ 295422 h 605663"/>
              <a:gd name="connsiteX26" fmla="*/ 483338 w 604494"/>
              <a:gd name="connsiteY26" fmla="*/ 204922 h 605663"/>
              <a:gd name="connsiteX27" fmla="*/ 32543 w 604494"/>
              <a:gd name="connsiteY27" fmla="*/ 108318 h 605663"/>
              <a:gd name="connsiteX28" fmla="*/ 169817 w 604494"/>
              <a:gd name="connsiteY28" fmla="*/ 108318 h 605663"/>
              <a:gd name="connsiteX29" fmla="*/ 202268 w 604494"/>
              <a:gd name="connsiteY29" fmla="*/ 140815 h 605663"/>
              <a:gd name="connsiteX30" fmla="*/ 202268 w 604494"/>
              <a:gd name="connsiteY30" fmla="*/ 181045 h 605663"/>
              <a:gd name="connsiteX31" fmla="*/ 206970 w 604494"/>
              <a:gd name="connsiteY31" fmla="*/ 185648 h 605663"/>
              <a:gd name="connsiteX32" fmla="*/ 441598 w 604494"/>
              <a:gd name="connsiteY32" fmla="*/ 185648 h 605663"/>
              <a:gd name="connsiteX33" fmla="*/ 382319 w 604494"/>
              <a:gd name="connsiteY33" fmla="*/ 295475 h 605663"/>
              <a:gd name="connsiteX34" fmla="*/ 408132 w 604494"/>
              <a:gd name="connsiteY34" fmla="*/ 375659 h 605663"/>
              <a:gd name="connsiteX35" fmla="*/ 407948 w 604494"/>
              <a:gd name="connsiteY35" fmla="*/ 375935 h 605663"/>
              <a:gd name="connsiteX36" fmla="*/ 400572 w 604494"/>
              <a:gd name="connsiteY36" fmla="*/ 384680 h 605663"/>
              <a:gd name="connsiteX37" fmla="*/ 351711 w 604494"/>
              <a:gd name="connsiteY37" fmla="*/ 465693 h 605663"/>
              <a:gd name="connsiteX38" fmla="*/ 346825 w 604494"/>
              <a:gd name="connsiteY38" fmla="*/ 492758 h 605663"/>
              <a:gd name="connsiteX39" fmla="*/ 32543 w 604494"/>
              <a:gd name="connsiteY39" fmla="*/ 492758 h 605663"/>
              <a:gd name="connsiteX40" fmla="*/ 0 w 604494"/>
              <a:gd name="connsiteY40" fmla="*/ 460353 h 605663"/>
              <a:gd name="connsiteX41" fmla="*/ 0 w 604494"/>
              <a:gd name="connsiteY41" fmla="*/ 140815 h 605663"/>
              <a:gd name="connsiteX42" fmla="*/ 32543 w 604494"/>
              <a:gd name="connsiteY42" fmla="*/ 108318 h 605663"/>
              <a:gd name="connsiteX43" fmla="*/ 110021 w 604494"/>
              <a:gd name="connsiteY43" fmla="*/ 0 h 605663"/>
              <a:gd name="connsiteX44" fmla="*/ 538669 w 604494"/>
              <a:gd name="connsiteY44" fmla="*/ 0 h 605663"/>
              <a:gd name="connsiteX45" fmla="*/ 576555 w 604494"/>
              <a:gd name="connsiteY45" fmla="*/ 17856 h 605663"/>
              <a:gd name="connsiteX46" fmla="*/ 586880 w 604494"/>
              <a:gd name="connsiteY46" fmla="*/ 58354 h 605663"/>
              <a:gd name="connsiteX47" fmla="*/ 556736 w 604494"/>
              <a:gd name="connsiteY47" fmla="*/ 212614 h 605663"/>
              <a:gd name="connsiteX48" fmla="*/ 528897 w 604494"/>
              <a:gd name="connsiteY48" fmla="*/ 187763 h 605663"/>
              <a:gd name="connsiteX49" fmla="*/ 522629 w 604494"/>
              <a:gd name="connsiteY49" fmla="*/ 176718 h 605663"/>
              <a:gd name="connsiteX50" fmla="*/ 547334 w 604494"/>
              <a:gd name="connsiteY50" fmla="*/ 50622 h 605663"/>
              <a:gd name="connsiteX51" fmla="*/ 545490 w 604494"/>
              <a:gd name="connsiteY51" fmla="*/ 43443 h 605663"/>
              <a:gd name="connsiteX52" fmla="*/ 538669 w 604494"/>
              <a:gd name="connsiteY52" fmla="*/ 40222 h 605663"/>
              <a:gd name="connsiteX53" fmla="*/ 110021 w 604494"/>
              <a:gd name="connsiteY53" fmla="*/ 40222 h 605663"/>
              <a:gd name="connsiteX54" fmla="*/ 101356 w 604494"/>
              <a:gd name="connsiteY54" fmla="*/ 47493 h 605663"/>
              <a:gd name="connsiteX55" fmla="*/ 97946 w 604494"/>
              <a:gd name="connsiteY55" fmla="*/ 68110 h 605663"/>
              <a:gd name="connsiteX56" fmla="*/ 57017 w 604494"/>
              <a:gd name="connsiteY56" fmla="*/ 68110 h 605663"/>
              <a:gd name="connsiteX57" fmla="*/ 61626 w 604494"/>
              <a:gd name="connsiteY57" fmla="*/ 40866 h 605663"/>
              <a:gd name="connsiteX58" fmla="*/ 110021 w 604494"/>
              <a:gd name="connsiteY58" fmla="*/ 0 h 6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4494" h="605663">
                <a:moveTo>
                  <a:pt x="429608" y="397495"/>
                </a:moveTo>
                <a:cubicBezTo>
                  <a:pt x="442695" y="407342"/>
                  <a:pt x="457809" y="413784"/>
                  <a:pt x="473937" y="415625"/>
                </a:cubicBezTo>
                <a:lnTo>
                  <a:pt x="456519" y="526703"/>
                </a:lnTo>
                <a:cubicBezTo>
                  <a:pt x="456242" y="528175"/>
                  <a:pt x="456611" y="529740"/>
                  <a:pt x="457440" y="531028"/>
                </a:cubicBezTo>
                <a:lnTo>
                  <a:pt x="478269" y="562134"/>
                </a:lnTo>
                <a:cubicBezTo>
                  <a:pt x="479375" y="563790"/>
                  <a:pt x="481310" y="564803"/>
                  <a:pt x="483338" y="564803"/>
                </a:cubicBezTo>
                <a:cubicBezTo>
                  <a:pt x="485457" y="564803"/>
                  <a:pt x="487393" y="563790"/>
                  <a:pt x="488499" y="562042"/>
                </a:cubicBezTo>
                <a:lnTo>
                  <a:pt x="509143" y="531028"/>
                </a:lnTo>
                <a:cubicBezTo>
                  <a:pt x="510064" y="529740"/>
                  <a:pt x="510433" y="528175"/>
                  <a:pt x="510157" y="526703"/>
                </a:cubicBezTo>
                <a:lnTo>
                  <a:pt x="492738" y="415625"/>
                </a:lnTo>
                <a:cubicBezTo>
                  <a:pt x="508959" y="413784"/>
                  <a:pt x="524073" y="407342"/>
                  <a:pt x="537160" y="397495"/>
                </a:cubicBezTo>
                <a:cubicBezTo>
                  <a:pt x="540201" y="401452"/>
                  <a:pt x="543519" y="405318"/>
                  <a:pt x="547482" y="408446"/>
                </a:cubicBezTo>
                <a:cubicBezTo>
                  <a:pt x="566744" y="423631"/>
                  <a:pt x="580568" y="445442"/>
                  <a:pt x="585268" y="471026"/>
                </a:cubicBezTo>
                <a:lnTo>
                  <a:pt x="604069" y="576122"/>
                </a:lnTo>
                <a:cubicBezTo>
                  <a:pt x="605451" y="583392"/>
                  <a:pt x="603424" y="590939"/>
                  <a:pt x="598631" y="596644"/>
                </a:cubicBezTo>
                <a:cubicBezTo>
                  <a:pt x="593839" y="602350"/>
                  <a:pt x="586835" y="605663"/>
                  <a:pt x="579370" y="605663"/>
                </a:cubicBezTo>
                <a:lnTo>
                  <a:pt x="387398" y="605663"/>
                </a:lnTo>
                <a:cubicBezTo>
                  <a:pt x="379932" y="605663"/>
                  <a:pt x="372836" y="602350"/>
                  <a:pt x="368044" y="596644"/>
                </a:cubicBezTo>
                <a:cubicBezTo>
                  <a:pt x="363251" y="590939"/>
                  <a:pt x="361224" y="583392"/>
                  <a:pt x="362606" y="576122"/>
                </a:cubicBezTo>
                <a:lnTo>
                  <a:pt x="381499" y="471026"/>
                </a:lnTo>
                <a:cubicBezTo>
                  <a:pt x="386107" y="445442"/>
                  <a:pt x="399931" y="423631"/>
                  <a:pt x="419194" y="408446"/>
                </a:cubicBezTo>
                <a:cubicBezTo>
                  <a:pt x="423249" y="405318"/>
                  <a:pt x="426566" y="401544"/>
                  <a:pt x="429608" y="397495"/>
                </a:cubicBezTo>
                <a:close/>
                <a:moveTo>
                  <a:pt x="483338" y="204922"/>
                </a:moveTo>
                <a:cubicBezTo>
                  <a:pt x="522447" y="204922"/>
                  <a:pt x="554151" y="245440"/>
                  <a:pt x="554151" y="295422"/>
                </a:cubicBezTo>
                <a:cubicBezTo>
                  <a:pt x="554151" y="345404"/>
                  <a:pt x="522447" y="385922"/>
                  <a:pt x="483338" y="385922"/>
                </a:cubicBezTo>
                <a:cubicBezTo>
                  <a:pt x="444229" y="385922"/>
                  <a:pt x="412525" y="345404"/>
                  <a:pt x="412525" y="295422"/>
                </a:cubicBezTo>
                <a:cubicBezTo>
                  <a:pt x="412525" y="245440"/>
                  <a:pt x="444229" y="204922"/>
                  <a:pt x="483338" y="204922"/>
                </a:cubicBezTo>
                <a:close/>
                <a:moveTo>
                  <a:pt x="32543" y="108318"/>
                </a:moveTo>
                <a:lnTo>
                  <a:pt x="169817" y="108318"/>
                </a:lnTo>
                <a:cubicBezTo>
                  <a:pt x="187702" y="108318"/>
                  <a:pt x="202268" y="122863"/>
                  <a:pt x="202268" y="140815"/>
                </a:cubicBezTo>
                <a:lnTo>
                  <a:pt x="202268" y="181045"/>
                </a:lnTo>
                <a:cubicBezTo>
                  <a:pt x="202268" y="183622"/>
                  <a:pt x="204389" y="185648"/>
                  <a:pt x="206970" y="185648"/>
                </a:cubicBezTo>
                <a:lnTo>
                  <a:pt x="441598" y="185648"/>
                </a:lnTo>
                <a:cubicBezTo>
                  <a:pt x="406657" y="204704"/>
                  <a:pt x="382319" y="246683"/>
                  <a:pt x="382319" y="295475"/>
                </a:cubicBezTo>
                <a:cubicBezTo>
                  <a:pt x="382319" y="326223"/>
                  <a:pt x="392091" y="354301"/>
                  <a:pt x="408132" y="375659"/>
                </a:cubicBezTo>
                <a:lnTo>
                  <a:pt x="407948" y="375935"/>
                </a:lnTo>
                <a:cubicBezTo>
                  <a:pt x="405827" y="379525"/>
                  <a:pt x="403338" y="382471"/>
                  <a:pt x="400572" y="384680"/>
                </a:cubicBezTo>
                <a:cubicBezTo>
                  <a:pt x="374851" y="404933"/>
                  <a:pt x="357519" y="433656"/>
                  <a:pt x="351711" y="465693"/>
                </a:cubicBezTo>
                <a:lnTo>
                  <a:pt x="346825" y="492758"/>
                </a:lnTo>
                <a:lnTo>
                  <a:pt x="32543" y="492758"/>
                </a:lnTo>
                <a:cubicBezTo>
                  <a:pt x="14566" y="492758"/>
                  <a:pt x="0" y="478305"/>
                  <a:pt x="0" y="460353"/>
                </a:cubicBezTo>
                <a:lnTo>
                  <a:pt x="0" y="140815"/>
                </a:lnTo>
                <a:cubicBezTo>
                  <a:pt x="0" y="122863"/>
                  <a:pt x="14566" y="108318"/>
                  <a:pt x="32543" y="108318"/>
                </a:cubicBezTo>
                <a:close/>
                <a:moveTo>
                  <a:pt x="110021" y="0"/>
                </a:moveTo>
                <a:lnTo>
                  <a:pt x="538669" y="0"/>
                </a:lnTo>
                <a:cubicBezTo>
                  <a:pt x="553418" y="0"/>
                  <a:pt x="567245" y="6535"/>
                  <a:pt x="576555" y="17856"/>
                </a:cubicBezTo>
                <a:cubicBezTo>
                  <a:pt x="585958" y="29177"/>
                  <a:pt x="589645" y="43995"/>
                  <a:pt x="586880" y="58354"/>
                </a:cubicBezTo>
                <a:lnTo>
                  <a:pt x="556736" y="212614"/>
                </a:lnTo>
                <a:cubicBezTo>
                  <a:pt x="548716" y="202581"/>
                  <a:pt x="539314" y="194114"/>
                  <a:pt x="528897" y="187763"/>
                </a:cubicBezTo>
                <a:cubicBezTo>
                  <a:pt x="527146" y="183897"/>
                  <a:pt x="525118" y="180216"/>
                  <a:pt x="522629" y="176718"/>
                </a:cubicBezTo>
                <a:lnTo>
                  <a:pt x="547334" y="50622"/>
                </a:lnTo>
                <a:cubicBezTo>
                  <a:pt x="547795" y="48045"/>
                  <a:pt x="547149" y="45468"/>
                  <a:pt x="545490" y="43443"/>
                </a:cubicBezTo>
                <a:cubicBezTo>
                  <a:pt x="543831" y="41418"/>
                  <a:pt x="541342" y="40222"/>
                  <a:pt x="538669" y="40222"/>
                </a:cubicBezTo>
                <a:lnTo>
                  <a:pt x="110021" y="40222"/>
                </a:lnTo>
                <a:cubicBezTo>
                  <a:pt x="105689" y="40222"/>
                  <a:pt x="102094" y="43259"/>
                  <a:pt x="101356" y="47493"/>
                </a:cubicBezTo>
                <a:lnTo>
                  <a:pt x="97946" y="68110"/>
                </a:lnTo>
                <a:lnTo>
                  <a:pt x="57017" y="68110"/>
                </a:lnTo>
                <a:lnTo>
                  <a:pt x="61626" y="40866"/>
                </a:lnTo>
                <a:cubicBezTo>
                  <a:pt x="65590" y="17211"/>
                  <a:pt x="85962" y="0"/>
                  <a:pt x="110021" y="0"/>
                </a:cubicBezTo>
                <a:close/>
              </a:path>
            </a:pathLst>
          </a:custGeom>
          <a:solidFill>
            <a:schemeClr val="bg1"/>
          </a:solidFill>
          <a:ln>
            <a:noFill/>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2" name="Freeform 14"/>
          <p:cNvSpPr/>
          <p:nvPr/>
        </p:nvSpPr>
        <p:spPr bwMode="auto">
          <a:xfrm>
            <a:off x="6151149" y="4922056"/>
            <a:ext cx="4513262" cy="809954"/>
          </a:xfrm>
          <a:prstGeom prst="roundRect">
            <a:avLst>
              <a:gd name="adj" fmla="val 50000"/>
            </a:avLst>
          </a:prstGeom>
          <a:solidFill>
            <a:schemeClr val="bg1">
              <a:lumMod val="75000"/>
            </a:schemeClr>
          </a:solidFill>
          <a:ln>
            <a:noFill/>
          </a:ln>
        </p:spPr>
        <p:txBody>
          <a:bodyPr/>
          <a:lstStyle/>
          <a:p>
            <a:pP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3" name="流程图: 手动输入 22"/>
          <p:cNvSpPr/>
          <p:nvPr/>
        </p:nvSpPr>
        <p:spPr>
          <a:xfrm rot="5400000">
            <a:off x="7534185" y="3466007"/>
            <a:ext cx="947089" cy="3716337"/>
          </a:xfrm>
          <a:prstGeom prst="flowChartManualInput">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4" name="矩形 30"/>
          <p:cNvSpPr>
            <a:spLocks noChangeArrowheads="1"/>
          </p:cNvSpPr>
          <p:nvPr/>
        </p:nvSpPr>
        <p:spPr bwMode="auto">
          <a:xfrm>
            <a:off x="6238481" y="5112215"/>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机器学习理论</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5" name="training_344094"/>
          <p:cNvSpPr>
            <a:spLocks noChangeAspect="1"/>
          </p:cNvSpPr>
          <p:nvPr/>
        </p:nvSpPr>
        <p:spPr bwMode="auto">
          <a:xfrm>
            <a:off x="9865438" y="5124912"/>
            <a:ext cx="543107" cy="445418"/>
          </a:xfrm>
          <a:custGeom>
            <a:avLst/>
            <a:gdLst>
              <a:gd name="T0" fmla="*/ 331 w 412"/>
              <a:gd name="T1" fmla="*/ 20 h 335"/>
              <a:gd name="T2" fmla="*/ 330 w 412"/>
              <a:gd name="T3" fmla="*/ 0 h 335"/>
              <a:gd name="T4" fmla="*/ 207 w 412"/>
              <a:gd name="T5" fmla="*/ 0 h 335"/>
              <a:gd name="T6" fmla="*/ 207 w 412"/>
              <a:gd name="T7" fmla="*/ 0 h 335"/>
              <a:gd name="T8" fmla="*/ 206 w 412"/>
              <a:gd name="T9" fmla="*/ 0 h 335"/>
              <a:gd name="T10" fmla="*/ 206 w 412"/>
              <a:gd name="T11" fmla="*/ 0 h 335"/>
              <a:gd name="T12" fmla="*/ 206 w 412"/>
              <a:gd name="T13" fmla="*/ 0 h 335"/>
              <a:gd name="T14" fmla="*/ 82 w 412"/>
              <a:gd name="T15" fmla="*/ 0 h 335"/>
              <a:gd name="T16" fmla="*/ 82 w 412"/>
              <a:gd name="T17" fmla="*/ 20 h 335"/>
              <a:gd name="T18" fmla="*/ 0 w 412"/>
              <a:gd name="T19" fmla="*/ 20 h 335"/>
              <a:gd name="T20" fmla="*/ 0 w 412"/>
              <a:gd name="T21" fmla="*/ 34 h 335"/>
              <a:gd name="T22" fmla="*/ 45 w 412"/>
              <a:gd name="T23" fmla="*/ 149 h 335"/>
              <a:gd name="T24" fmla="*/ 115 w 412"/>
              <a:gd name="T25" fmla="*/ 174 h 335"/>
              <a:gd name="T26" fmla="*/ 128 w 412"/>
              <a:gd name="T27" fmla="*/ 174 h 335"/>
              <a:gd name="T28" fmla="*/ 182 w 412"/>
              <a:gd name="T29" fmla="*/ 218 h 335"/>
              <a:gd name="T30" fmla="*/ 182 w 412"/>
              <a:gd name="T31" fmla="*/ 277 h 335"/>
              <a:gd name="T32" fmla="*/ 122 w 412"/>
              <a:gd name="T33" fmla="*/ 277 h 335"/>
              <a:gd name="T34" fmla="*/ 122 w 412"/>
              <a:gd name="T35" fmla="*/ 314 h 335"/>
              <a:gd name="T36" fmla="*/ 102 w 412"/>
              <a:gd name="T37" fmla="*/ 314 h 335"/>
              <a:gd name="T38" fmla="*/ 102 w 412"/>
              <a:gd name="T39" fmla="*/ 335 h 335"/>
              <a:gd name="T40" fmla="*/ 206 w 412"/>
              <a:gd name="T41" fmla="*/ 335 h 335"/>
              <a:gd name="T42" fmla="*/ 207 w 412"/>
              <a:gd name="T43" fmla="*/ 335 h 335"/>
              <a:gd name="T44" fmla="*/ 310 w 412"/>
              <a:gd name="T45" fmla="*/ 335 h 335"/>
              <a:gd name="T46" fmla="*/ 310 w 412"/>
              <a:gd name="T47" fmla="*/ 314 h 335"/>
              <a:gd name="T48" fmla="*/ 290 w 412"/>
              <a:gd name="T49" fmla="*/ 314 h 335"/>
              <a:gd name="T50" fmla="*/ 290 w 412"/>
              <a:gd name="T51" fmla="*/ 277 h 335"/>
              <a:gd name="T52" fmla="*/ 231 w 412"/>
              <a:gd name="T53" fmla="*/ 277 h 335"/>
              <a:gd name="T54" fmla="*/ 231 w 412"/>
              <a:gd name="T55" fmla="*/ 218 h 335"/>
              <a:gd name="T56" fmla="*/ 285 w 412"/>
              <a:gd name="T57" fmla="*/ 174 h 335"/>
              <a:gd name="T58" fmla="*/ 297 w 412"/>
              <a:gd name="T59" fmla="*/ 174 h 335"/>
              <a:gd name="T60" fmla="*/ 367 w 412"/>
              <a:gd name="T61" fmla="*/ 149 h 335"/>
              <a:gd name="T62" fmla="*/ 412 w 412"/>
              <a:gd name="T63" fmla="*/ 34 h 335"/>
              <a:gd name="T64" fmla="*/ 412 w 412"/>
              <a:gd name="T65" fmla="*/ 20 h 335"/>
              <a:gd name="T66" fmla="*/ 331 w 412"/>
              <a:gd name="T67" fmla="*/ 20 h 335"/>
              <a:gd name="T68" fmla="*/ 63 w 412"/>
              <a:gd name="T69" fmla="*/ 129 h 335"/>
              <a:gd name="T70" fmla="*/ 28 w 412"/>
              <a:gd name="T71" fmla="*/ 47 h 335"/>
              <a:gd name="T72" fmla="*/ 83 w 412"/>
              <a:gd name="T73" fmla="*/ 47 h 335"/>
              <a:gd name="T74" fmla="*/ 104 w 412"/>
              <a:gd name="T75" fmla="*/ 132 h 335"/>
              <a:gd name="T76" fmla="*/ 111 w 412"/>
              <a:gd name="T77" fmla="*/ 147 h 335"/>
              <a:gd name="T78" fmla="*/ 63 w 412"/>
              <a:gd name="T79" fmla="*/ 129 h 335"/>
              <a:gd name="T80" fmla="*/ 349 w 412"/>
              <a:gd name="T81" fmla="*/ 129 h 335"/>
              <a:gd name="T82" fmla="*/ 301 w 412"/>
              <a:gd name="T83" fmla="*/ 147 h 335"/>
              <a:gd name="T84" fmla="*/ 308 w 412"/>
              <a:gd name="T85" fmla="*/ 132 h 335"/>
              <a:gd name="T86" fmla="*/ 329 w 412"/>
              <a:gd name="T87" fmla="*/ 47 h 335"/>
              <a:gd name="T88" fmla="*/ 384 w 412"/>
              <a:gd name="T89" fmla="*/ 47 h 335"/>
              <a:gd name="T90" fmla="*/ 349 w 412"/>
              <a:gd name="T91" fmla="*/ 12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335">
                <a:moveTo>
                  <a:pt x="331" y="20"/>
                </a:moveTo>
                <a:cubicBezTo>
                  <a:pt x="331" y="8"/>
                  <a:pt x="330" y="0"/>
                  <a:pt x="330" y="0"/>
                </a:cubicBezTo>
                <a:lnTo>
                  <a:pt x="207" y="0"/>
                </a:lnTo>
                <a:lnTo>
                  <a:pt x="207" y="0"/>
                </a:lnTo>
                <a:lnTo>
                  <a:pt x="206" y="0"/>
                </a:lnTo>
                <a:lnTo>
                  <a:pt x="206" y="0"/>
                </a:lnTo>
                <a:lnTo>
                  <a:pt x="206" y="0"/>
                </a:lnTo>
                <a:lnTo>
                  <a:pt x="82" y="0"/>
                </a:lnTo>
                <a:cubicBezTo>
                  <a:pt x="82" y="0"/>
                  <a:pt x="82" y="8"/>
                  <a:pt x="82" y="20"/>
                </a:cubicBezTo>
                <a:lnTo>
                  <a:pt x="0" y="20"/>
                </a:lnTo>
                <a:lnTo>
                  <a:pt x="0" y="34"/>
                </a:lnTo>
                <a:cubicBezTo>
                  <a:pt x="0" y="37"/>
                  <a:pt x="1" y="110"/>
                  <a:pt x="45" y="149"/>
                </a:cubicBezTo>
                <a:cubicBezTo>
                  <a:pt x="64" y="166"/>
                  <a:pt x="87" y="174"/>
                  <a:pt x="115" y="174"/>
                </a:cubicBezTo>
                <a:cubicBezTo>
                  <a:pt x="119" y="174"/>
                  <a:pt x="123" y="174"/>
                  <a:pt x="128" y="174"/>
                </a:cubicBezTo>
                <a:cubicBezTo>
                  <a:pt x="143" y="195"/>
                  <a:pt x="161" y="210"/>
                  <a:pt x="182" y="218"/>
                </a:cubicBezTo>
                <a:lnTo>
                  <a:pt x="182" y="277"/>
                </a:lnTo>
                <a:lnTo>
                  <a:pt x="122" y="277"/>
                </a:lnTo>
                <a:lnTo>
                  <a:pt x="122" y="314"/>
                </a:lnTo>
                <a:lnTo>
                  <a:pt x="102" y="314"/>
                </a:lnTo>
                <a:lnTo>
                  <a:pt x="102" y="335"/>
                </a:lnTo>
                <a:lnTo>
                  <a:pt x="206" y="335"/>
                </a:lnTo>
                <a:lnTo>
                  <a:pt x="207" y="335"/>
                </a:lnTo>
                <a:lnTo>
                  <a:pt x="310" y="335"/>
                </a:lnTo>
                <a:lnTo>
                  <a:pt x="310" y="314"/>
                </a:lnTo>
                <a:lnTo>
                  <a:pt x="290" y="314"/>
                </a:lnTo>
                <a:lnTo>
                  <a:pt x="290" y="277"/>
                </a:lnTo>
                <a:lnTo>
                  <a:pt x="231" y="277"/>
                </a:lnTo>
                <a:lnTo>
                  <a:pt x="231" y="218"/>
                </a:lnTo>
                <a:cubicBezTo>
                  <a:pt x="251" y="210"/>
                  <a:pt x="269" y="195"/>
                  <a:pt x="285" y="174"/>
                </a:cubicBezTo>
                <a:cubicBezTo>
                  <a:pt x="289" y="174"/>
                  <a:pt x="293" y="174"/>
                  <a:pt x="297" y="174"/>
                </a:cubicBezTo>
                <a:cubicBezTo>
                  <a:pt x="325" y="174"/>
                  <a:pt x="348" y="166"/>
                  <a:pt x="367" y="149"/>
                </a:cubicBezTo>
                <a:cubicBezTo>
                  <a:pt x="412" y="110"/>
                  <a:pt x="412" y="37"/>
                  <a:pt x="412" y="34"/>
                </a:cubicBezTo>
                <a:lnTo>
                  <a:pt x="412" y="20"/>
                </a:lnTo>
                <a:lnTo>
                  <a:pt x="331" y="20"/>
                </a:lnTo>
                <a:close/>
                <a:moveTo>
                  <a:pt x="63" y="129"/>
                </a:moveTo>
                <a:cubicBezTo>
                  <a:pt x="38" y="107"/>
                  <a:pt x="30" y="68"/>
                  <a:pt x="28" y="47"/>
                </a:cubicBezTo>
                <a:lnTo>
                  <a:pt x="83" y="47"/>
                </a:lnTo>
                <a:cubicBezTo>
                  <a:pt x="86" y="73"/>
                  <a:pt x="91" y="105"/>
                  <a:pt x="104" y="132"/>
                </a:cubicBezTo>
                <a:cubicBezTo>
                  <a:pt x="106" y="138"/>
                  <a:pt x="109" y="142"/>
                  <a:pt x="111" y="147"/>
                </a:cubicBezTo>
                <a:cubicBezTo>
                  <a:pt x="92" y="146"/>
                  <a:pt x="76" y="140"/>
                  <a:pt x="63" y="129"/>
                </a:cubicBezTo>
                <a:close/>
                <a:moveTo>
                  <a:pt x="349" y="129"/>
                </a:moveTo>
                <a:cubicBezTo>
                  <a:pt x="336" y="141"/>
                  <a:pt x="320" y="146"/>
                  <a:pt x="301" y="147"/>
                </a:cubicBezTo>
                <a:cubicBezTo>
                  <a:pt x="304" y="142"/>
                  <a:pt x="306" y="138"/>
                  <a:pt x="308" y="132"/>
                </a:cubicBezTo>
                <a:cubicBezTo>
                  <a:pt x="321" y="105"/>
                  <a:pt x="327" y="73"/>
                  <a:pt x="329" y="47"/>
                </a:cubicBezTo>
                <a:lnTo>
                  <a:pt x="384" y="47"/>
                </a:lnTo>
                <a:cubicBezTo>
                  <a:pt x="382" y="68"/>
                  <a:pt x="375" y="107"/>
                  <a:pt x="349" y="129"/>
                </a:cubicBezTo>
                <a:close/>
              </a:path>
            </a:pathLst>
          </a:custGeom>
          <a:solidFill>
            <a:schemeClr val="bg1"/>
          </a:solidFill>
          <a:ln>
            <a:noFill/>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5393344" y="2146090"/>
            <a:ext cx="485909" cy="3327662"/>
            <a:chOff x="6380518" y="2270695"/>
            <a:chExt cx="485909" cy="3661653"/>
          </a:xfrm>
        </p:grpSpPr>
        <p:sp>
          <p:nvSpPr>
            <p:cNvPr id="27" name="brace_125044"/>
            <p:cNvSpPr>
              <a:spLocks noChangeAspect="1"/>
            </p:cNvSpPr>
            <p:nvPr/>
          </p:nvSpPr>
          <p:spPr bwMode="auto">
            <a:xfrm>
              <a:off x="6380518" y="2270695"/>
              <a:ext cx="428034" cy="3648487"/>
            </a:xfrm>
            <a:custGeom>
              <a:avLst/>
              <a:gdLst>
                <a:gd name="T0" fmla="*/ 407031 w 604011"/>
                <a:gd name="T1" fmla="*/ 407031 w 604011"/>
                <a:gd name="T2" fmla="*/ 407031 w 604011"/>
                <a:gd name="T3" fmla="*/ 407031 w 604011"/>
                <a:gd name="T4" fmla="*/ 407031 w 604011"/>
                <a:gd name="T5" fmla="*/ 407031 w 604011"/>
                <a:gd name="T6" fmla="*/ 407031 w 604011"/>
                <a:gd name="T7" fmla="*/ 407031 w 604011"/>
                <a:gd name="T8" fmla="*/ 407031 w 604011"/>
                <a:gd name="T9" fmla="*/ 407031 w 604011"/>
                <a:gd name="T10" fmla="*/ 407031 w 604011"/>
                <a:gd name="T11" fmla="*/ 407031 w 604011"/>
                <a:gd name="T12" fmla="*/ 407031 w 604011"/>
                <a:gd name="T13" fmla="*/ 407031 w 604011"/>
                <a:gd name="T14" fmla="*/ 407031 w 604011"/>
                <a:gd name="T15" fmla="*/ 407031 w 604011"/>
                <a:gd name="T16" fmla="*/ 407031 w 604011"/>
                <a:gd name="T17" fmla="*/ 407031 w 604011"/>
                <a:gd name="T18" fmla="*/ 407031 w 604011"/>
                <a:gd name="T19" fmla="*/ 407031 w 604011"/>
                <a:gd name="T20" fmla="*/ 407031 w 604011"/>
                <a:gd name="T21" fmla="*/ 407031 w 604011"/>
                <a:gd name="T22" fmla="*/ 407031 w 604011"/>
                <a:gd name="T23" fmla="*/ 407031 w 604011"/>
                <a:gd name="T24" fmla="*/ 407031 w 604011"/>
                <a:gd name="T25" fmla="*/ 407031 w 604011"/>
                <a:gd name="T26" fmla="*/ 407031 w 604011"/>
                <a:gd name="T27" fmla="*/ 407031 w 604011"/>
                <a:gd name="T28" fmla="*/ 407031 w 604011"/>
                <a:gd name="T29" fmla="*/ 407031 w 604011"/>
                <a:gd name="T30" fmla="*/ 407031 w 604011"/>
                <a:gd name="T31" fmla="*/ 407031 w 604011"/>
                <a:gd name="T32" fmla="*/ 407031 w 604011"/>
                <a:gd name="T33" fmla="*/ 40703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4" h="4401">
                  <a:moveTo>
                    <a:pt x="804" y="400"/>
                  </a:moveTo>
                  <a:lnTo>
                    <a:pt x="804" y="0"/>
                  </a:lnTo>
                  <a:cubicBezTo>
                    <a:pt x="601" y="0"/>
                    <a:pt x="331" y="106"/>
                    <a:pt x="184" y="343"/>
                  </a:cubicBezTo>
                  <a:cubicBezTo>
                    <a:pt x="0" y="642"/>
                    <a:pt x="115" y="971"/>
                    <a:pt x="199" y="1141"/>
                  </a:cubicBezTo>
                  <a:cubicBezTo>
                    <a:pt x="499" y="1739"/>
                    <a:pt x="85" y="2201"/>
                    <a:pt x="85" y="2201"/>
                  </a:cubicBezTo>
                  <a:cubicBezTo>
                    <a:pt x="85" y="2201"/>
                    <a:pt x="499" y="2662"/>
                    <a:pt x="199" y="3261"/>
                  </a:cubicBezTo>
                  <a:cubicBezTo>
                    <a:pt x="115" y="3430"/>
                    <a:pt x="0" y="3760"/>
                    <a:pt x="184" y="4059"/>
                  </a:cubicBezTo>
                  <a:cubicBezTo>
                    <a:pt x="331" y="4296"/>
                    <a:pt x="601" y="4401"/>
                    <a:pt x="804" y="4401"/>
                  </a:cubicBezTo>
                  <a:lnTo>
                    <a:pt x="804" y="4001"/>
                  </a:lnTo>
                  <a:cubicBezTo>
                    <a:pt x="712" y="4001"/>
                    <a:pt x="587" y="3949"/>
                    <a:pt x="525" y="3849"/>
                  </a:cubicBezTo>
                  <a:cubicBezTo>
                    <a:pt x="446" y="3721"/>
                    <a:pt x="499" y="3556"/>
                    <a:pt x="557" y="3439"/>
                  </a:cubicBezTo>
                  <a:cubicBezTo>
                    <a:pt x="736" y="3082"/>
                    <a:pt x="788" y="2784"/>
                    <a:pt x="736" y="2528"/>
                  </a:cubicBezTo>
                  <a:cubicBezTo>
                    <a:pt x="709" y="2398"/>
                    <a:pt x="656" y="2291"/>
                    <a:pt x="593" y="2201"/>
                  </a:cubicBezTo>
                  <a:cubicBezTo>
                    <a:pt x="656" y="2111"/>
                    <a:pt x="718" y="2004"/>
                    <a:pt x="745" y="1874"/>
                  </a:cubicBezTo>
                  <a:cubicBezTo>
                    <a:pt x="797" y="1617"/>
                    <a:pt x="736" y="1319"/>
                    <a:pt x="557" y="962"/>
                  </a:cubicBezTo>
                  <a:cubicBezTo>
                    <a:pt x="499" y="846"/>
                    <a:pt x="446" y="680"/>
                    <a:pt x="525" y="553"/>
                  </a:cubicBezTo>
                  <a:cubicBezTo>
                    <a:pt x="587" y="453"/>
                    <a:pt x="712" y="400"/>
                    <a:pt x="804" y="400"/>
                  </a:cubicBezTo>
                  <a:close/>
                </a:path>
              </a:pathLst>
            </a:custGeom>
            <a:solidFill>
              <a:srgbClr val="410028"/>
            </a:solidFill>
            <a:ln>
              <a:noFill/>
            </a:ln>
          </p:spPr>
        </p:sp>
        <p:sp>
          <p:nvSpPr>
            <p:cNvPr id="28" name="brace_125044"/>
            <p:cNvSpPr>
              <a:spLocks noChangeAspect="1"/>
            </p:cNvSpPr>
            <p:nvPr/>
          </p:nvSpPr>
          <p:spPr bwMode="auto">
            <a:xfrm>
              <a:off x="6438393" y="2283861"/>
              <a:ext cx="428034" cy="3648487"/>
            </a:xfrm>
            <a:custGeom>
              <a:avLst/>
              <a:gdLst>
                <a:gd name="T0" fmla="*/ 407031 w 604011"/>
                <a:gd name="T1" fmla="*/ 407031 w 604011"/>
                <a:gd name="T2" fmla="*/ 407031 w 604011"/>
                <a:gd name="T3" fmla="*/ 407031 w 604011"/>
                <a:gd name="T4" fmla="*/ 407031 w 604011"/>
                <a:gd name="T5" fmla="*/ 407031 w 604011"/>
                <a:gd name="T6" fmla="*/ 407031 w 604011"/>
                <a:gd name="T7" fmla="*/ 407031 w 604011"/>
                <a:gd name="T8" fmla="*/ 407031 w 604011"/>
                <a:gd name="T9" fmla="*/ 407031 w 604011"/>
                <a:gd name="T10" fmla="*/ 407031 w 604011"/>
                <a:gd name="T11" fmla="*/ 407031 w 604011"/>
                <a:gd name="T12" fmla="*/ 407031 w 604011"/>
                <a:gd name="T13" fmla="*/ 407031 w 604011"/>
                <a:gd name="T14" fmla="*/ 407031 w 604011"/>
                <a:gd name="T15" fmla="*/ 407031 w 604011"/>
                <a:gd name="T16" fmla="*/ 407031 w 604011"/>
                <a:gd name="T17" fmla="*/ 407031 w 604011"/>
                <a:gd name="T18" fmla="*/ 407031 w 604011"/>
                <a:gd name="T19" fmla="*/ 407031 w 604011"/>
                <a:gd name="T20" fmla="*/ 407031 w 604011"/>
                <a:gd name="T21" fmla="*/ 407031 w 604011"/>
                <a:gd name="T22" fmla="*/ 407031 w 604011"/>
                <a:gd name="T23" fmla="*/ 407031 w 604011"/>
                <a:gd name="T24" fmla="*/ 407031 w 604011"/>
                <a:gd name="T25" fmla="*/ 407031 w 604011"/>
                <a:gd name="T26" fmla="*/ 407031 w 604011"/>
                <a:gd name="T27" fmla="*/ 407031 w 604011"/>
                <a:gd name="T28" fmla="*/ 407031 w 604011"/>
                <a:gd name="T29" fmla="*/ 407031 w 604011"/>
                <a:gd name="T30" fmla="*/ 407031 w 604011"/>
                <a:gd name="T31" fmla="*/ 407031 w 604011"/>
                <a:gd name="T32" fmla="*/ 407031 w 604011"/>
                <a:gd name="T33" fmla="*/ 40703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4" h="4401">
                  <a:moveTo>
                    <a:pt x="804" y="400"/>
                  </a:moveTo>
                  <a:lnTo>
                    <a:pt x="804" y="0"/>
                  </a:lnTo>
                  <a:cubicBezTo>
                    <a:pt x="601" y="0"/>
                    <a:pt x="331" y="106"/>
                    <a:pt x="184" y="343"/>
                  </a:cubicBezTo>
                  <a:cubicBezTo>
                    <a:pt x="0" y="642"/>
                    <a:pt x="115" y="971"/>
                    <a:pt x="199" y="1141"/>
                  </a:cubicBezTo>
                  <a:cubicBezTo>
                    <a:pt x="499" y="1739"/>
                    <a:pt x="85" y="2201"/>
                    <a:pt x="85" y="2201"/>
                  </a:cubicBezTo>
                  <a:cubicBezTo>
                    <a:pt x="85" y="2201"/>
                    <a:pt x="499" y="2662"/>
                    <a:pt x="199" y="3261"/>
                  </a:cubicBezTo>
                  <a:cubicBezTo>
                    <a:pt x="115" y="3430"/>
                    <a:pt x="0" y="3760"/>
                    <a:pt x="184" y="4059"/>
                  </a:cubicBezTo>
                  <a:cubicBezTo>
                    <a:pt x="331" y="4296"/>
                    <a:pt x="601" y="4401"/>
                    <a:pt x="804" y="4401"/>
                  </a:cubicBezTo>
                  <a:lnTo>
                    <a:pt x="804" y="4001"/>
                  </a:lnTo>
                  <a:cubicBezTo>
                    <a:pt x="712" y="4001"/>
                    <a:pt x="587" y="3949"/>
                    <a:pt x="525" y="3849"/>
                  </a:cubicBezTo>
                  <a:cubicBezTo>
                    <a:pt x="446" y="3721"/>
                    <a:pt x="499" y="3556"/>
                    <a:pt x="557" y="3439"/>
                  </a:cubicBezTo>
                  <a:cubicBezTo>
                    <a:pt x="736" y="3082"/>
                    <a:pt x="788" y="2784"/>
                    <a:pt x="736" y="2528"/>
                  </a:cubicBezTo>
                  <a:cubicBezTo>
                    <a:pt x="709" y="2398"/>
                    <a:pt x="656" y="2291"/>
                    <a:pt x="593" y="2201"/>
                  </a:cubicBezTo>
                  <a:cubicBezTo>
                    <a:pt x="656" y="2111"/>
                    <a:pt x="718" y="2004"/>
                    <a:pt x="745" y="1874"/>
                  </a:cubicBezTo>
                  <a:cubicBezTo>
                    <a:pt x="797" y="1617"/>
                    <a:pt x="736" y="1319"/>
                    <a:pt x="557" y="962"/>
                  </a:cubicBezTo>
                  <a:cubicBezTo>
                    <a:pt x="499" y="846"/>
                    <a:pt x="446" y="680"/>
                    <a:pt x="525" y="553"/>
                  </a:cubicBezTo>
                  <a:cubicBezTo>
                    <a:pt x="587" y="453"/>
                    <a:pt x="712" y="400"/>
                    <a:pt x="804" y="400"/>
                  </a:cubicBezTo>
                  <a:close/>
                </a:path>
              </a:pathLst>
            </a:custGeom>
            <a:solidFill>
              <a:schemeClr val="bg1"/>
            </a:solidFill>
            <a:ln>
              <a:noFill/>
            </a:ln>
          </p:spPr>
        </p:sp>
      </p:grpSp>
      <p:grpSp>
        <p:nvGrpSpPr>
          <p:cNvPr id="29" name="组合 28"/>
          <p:cNvGrpSpPr/>
          <p:nvPr/>
        </p:nvGrpSpPr>
        <p:grpSpPr>
          <a:xfrm>
            <a:off x="0" y="2963728"/>
            <a:ext cx="5180911" cy="1493734"/>
            <a:chOff x="742646" y="3203063"/>
            <a:chExt cx="5180911" cy="1493734"/>
          </a:xfrm>
        </p:grpSpPr>
        <p:sp>
          <p:nvSpPr>
            <p:cNvPr id="30" name="任意多边形: 形状 32"/>
            <p:cNvSpPr/>
            <p:nvPr/>
          </p:nvSpPr>
          <p:spPr>
            <a:xfrm>
              <a:off x="742709" y="3203063"/>
              <a:ext cx="5007343" cy="812967"/>
            </a:xfrm>
            <a:custGeom>
              <a:avLst/>
              <a:gdLst>
                <a:gd name="connsiteX0" fmla="*/ 0 w 5426643"/>
                <a:gd name="connsiteY0" fmla="*/ 0 h 455713"/>
                <a:gd name="connsiteX1" fmla="*/ 3002297 w 5426643"/>
                <a:gd name="connsiteY1" fmla="*/ 0 h 455713"/>
                <a:gd name="connsiteX2" fmla="*/ 3002297 w 5426643"/>
                <a:gd name="connsiteY2" fmla="*/ 1 h 455713"/>
                <a:gd name="connsiteX3" fmla="*/ 4914667 w 5426643"/>
                <a:gd name="connsiteY3" fmla="*/ 1 h 455713"/>
                <a:gd name="connsiteX4" fmla="*/ 5426643 w 5426643"/>
                <a:gd name="connsiteY4" fmla="*/ 455713 h 455713"/>
                <a:gd name="connsiteX5" fmla="*/ 3002297 w 5426643"/>
                <a:gd name="connsiteY5" fmla="*/ 455713 h 455713"/>
                <a:gd name="connsiteX6" fmla="*/ 3002297 w 5426643"/>
                <a:gd name="connsiteY6" fmla="*/ 455713 h 455713"/>
                <a:gd name="connsiteX7" fmla="*/ 0 w 5426643"/>
                <a:gd name="connsiteY7" fmla="*/ 455713 h 45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6643" h="455713">
                  <a:moveTo>
                    <a:pt x="0" y="0"/>
                  </a:moveTo>
                  <a:lnTo>
                    <a:pt x="3002297" y="0"/>
                  </a:lnTo>
                  <a:lnTo>
                    <a:pt x="3002297" y="1"/>
                  </a:lnTo>
                  <a:lnTo>
                    <a:pt x="4914667" y="1"/>
                  </a:lnTo>
                  <a:lnTo>
                    <a:pt x="5426643" y="455713"/>
                  </a:lnTo>
                  <a:lnTo>
                    <a:pt x="3002297" y="455713"/>
                  </a:lnTo>
                  <a:lnTo>
                    <a:pt x="3002297" y="455713"/>
                  </a:lnTo>
                  <a:lnTo>
                    <a:pt x="0" y="455713"/>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股票投资</a:t>
              </a:r>
              <a:endParaRPr lang="zh-CN" altLang="en-US" sz="2800" dirty="0"/>
            </a:p>
          </p:txBody>
        </p:sp>
        <p:sp>
          <p:nvSpPr>
            <p:cNvPr id="31" name="任意多边形: 形状 28"/>
            <p:cNvSpPr/>
            <p:nvPr/>
          </p:nvSpPr>
          <p:spPr>
            <a:xfrm rot="16200000" flipV="1">
              <a:off x="3680443" y="2453684"/>
              <a:ext cx="626741" cy="3859486"/>
            </a:xfrm>
            <a:custGeom>
              <a:avLst/>
              <a:gdLst>
                <a:gd name="connsiteX0" fmla="*/ 455714 w 455714"/>
                <a:gd name="connsiteY0" fmla="*/ 3851086 h 3851086"/>
                <a:gd name="connsiteX1" fmla="*/ 455714 w 455714"/>
                <a:gd name="connsiteY1" fmla="*/ 2176842 h 3851086"/>
                <a:gd name="connsiteX2" fmla="*/ 455713 w 455714"/>
                <a:gd name="connsiteY2" fmla="*/ 2176842 h 3851086"/>
                <a:gd name="connsiteX3" fmla="*/ 455713 w 455714"/>
                <a:gd name="connsiteY3" fmla="*/ 0 h 3851086"/>
                <a:gd name="connsiteX4" fmla="*/ 1 w 455714"/>
                <a:gd name="connsiteY4" fmla="*/ 511976 h 3851086"/>
                <a:gd name="connsiteX5" fmla="*/ 1 w 455714"/>
                <a:gd name="connsiteY5" fmla="*/ 2176842 h 3851086"/>
                <a:gd name="connsiteX6" fmla="*/ 0 w 455714"/>
                <a:gd name="connsiteY6" fmla="*/ 2176842 h 3851086"/>
                <a:gd name="connsiteX7" fmla="*/ 1 w 455714"/>
                <a:gd name="connsiteY7" fmla="*/ 3851086 h 38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714" h="3851086">
                  <a:moveTo>
                    <a:pt x="455714" y="3851086"/>
                  </a:moveTo>
                  <a:lnTo>
                    <a:pt x="455714" y="2176842"/>
                  </a:lnTo>
                  <a:lnTo>
                    <a:pt x="455713" y="2176842"/>
                  </a:lnTo>
                  <a:lnTo>
                    <a:pt x="455713" y="0"/>
                  </a:lnTo>
                  <a:lnTo>
                    <a:pt x="1" y="511976"/>
                  </a:lnTo>
                  <a:lnTo>
                    <a:pt x="1" y="2176842"/>
                  </a:lnTo>
                  <a:lnTo>
                    <a:pt x="0" y="2176842"/>
                  </a:lnTo>
                  <a:lnTo>
                    <a:pt x="1" y="3851086"/>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42646" y="3348079"/>
              <a:ext cx="4921208" cy="523220"/>
            </a:xfrm>
            <a:prstGeom prst="rect">
              <a:avLst/>
            </a:prstGeom>
          </p:spPr>
          <p:txBody>
            <a:bodyPr wrap="square">
              <a:spAutoFit/>
            </a:bodyPr>
            <a:lstStyle/>
            <a:p>
              <a:pPr algn="ctr"/>
              <a:endParaRPr lang="zh-CN" altLang="en-US" sz="2800" kern="100" dirty="0">
                <a:solidFill>
                  <a:schemeClr val="bg1"/>
                </a:solidFill>
                <a:latin typeface="微软雅黑" panose="020B0503020204020204" pitchFamily="34" charset="-122"/>
                <a:ea typeface="微软雅黑" panose="020B0503020204020204" pitchFamily="34" charset="-122"/>
                <a:cs typeface="仿宋" panose="02010609060101010101" pitchFamily="49"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60253" y="184840"/>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r>
              <a:rPr lang="en-US" altLang="zh-CN" sz="2000" dirty="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12" name="文本框 11"/>
          <p:cNvSpPr txBox="1"/>
          <p:nvPr/>
        </p:nvSpPr>
        <p:spPr>
          <a:xfrm>
            <a:off x="1621194" y="204424"/>
            <a:ext cx="4200184" cy="523220"/>
          </a:xfrm>
          <a:prstGeom prst="rect">
            <a:avLst/>
          </a:prstGeom>
          <a:noFill/>
        </p:spPr>
        <p:txBody>
          <a:bodyPr wrap="square" rtlCol="0">
            <a:spAutoFit/>
          </a:bodyPr>
          <a:lstStyle/>
          <a:p>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rPr>
              <a:t>主要技术应用</a:t>
            </a: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rPr>
              <a:t>——SVM</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 name="Freeform 14"/>
          <p:cNvSpPr/>
          <p:nvPr/>
        </p:nvSpPr>
        <p:spPr bwMode="auto">
          <a:xfrm>
            <a:off x="6151149" y="1827094"/>
            <a:ext cx="4513262" cy="809954"/>
          </a:xfrm>
          <a:prstGeom prst="roundRect">
            <a:avLst>
              <a:gd name="adj" fmla="val 50000"/>
            </a:avLst>
          </a:prstGeom>
          <a:solidFill>
            <a:schemeClr val="bg1">
              <a:lumMod val="75000"/>
            </a:schemeClr>
          </a:solidFill>
          <a:ln>
            <a:noFill/>
          </a:ln>
        </p:spPr>
        <p:txBody>
          <a:bodyPr/>
          <a:lstStyle/>
          <a:p>
            <a:pP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5" name="流程图: 手动输入 14"/>
          <p:cNvSpPr/>
          <p:nvPr/>
        </p:nvSpPr>
        <p:spPr>
          <a:xfrm rot="5400000">
            <a:off x="7534185" y="371045"/>
            <a:ext cx="947089" cy="3716337"/>
          </a:xfrm>
          <a:prstGeom prst="flowChartManualInput">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6" name="矩形 30"/>
          <p:cNvSpPr>
            <a:spLocks noChangeArrowheads="1"/>
          </p:cNvSpPr>
          <p:nvPr/>
        </p:nvSpPr>
        <p:spPr bwMode="auto">
          <a:xfrm>
            <a:off x="6238481" y="2017253"/>
            <a:ext cx="2411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en-US" altLang="zh-CN" sz="2400" dirty="0">
                <a:solidFill>
                  <a:schemeClr val="bg1"/>
                </a:solidFill>
                <a:latin typeface="微软雅黑" panose="020B0503020204020204" pitchFamily="34" charset="-122"/>
                <a:ea typeface="微软雅黑" panose="020B0503020204020204" pitchFamily="34" charset="-122"/>
              </a:rPr>
              <a:t>SVM</a:t>
            </a:r>
            <a:r>
              <a:rPr lang="zh-CN" altLang="en-US" sz="2400" dirty="0">
                <a:solidFill>
                  <a:schemeClr val="bg1"/>
                </a:solidFill>
                <a:latin typeface="微软雅黑" panose="020B0503020204020204" pitchFamily="34" charset="-122"/>
                <a:ea typeface="微软雅黑" panose="020B0503020204020204" pitchFamily="34" charset="-122"/>
              </a:rPr>
              <a:t>支持向量机</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training_344094"/>
          <p:cNvSpPr>
            <a:spLocks noChangeAspect="1"/>
          </p:cNvSpPr>
          <p:nvPr/>
        </p:nvSpPr>
        <p:spPr bwMode="auto">
          <a:xfrm>
            <a:off x="9865437" y="1978763"/>
            <a:ext cx="543107" cy="547791"/>
          </a:xfrm>
          <a:custGeom>
            <a:avLst/>
            <a:gdLst>
              <a:gd name="connsiteX0" fmla="*/ 550616 w 609614"/>
              <a:gd name="connsiteY0" fmla="*/ 549788 h 608697"/>
              <a:gd name="connsiteX1" fmla="*/ 550616 w 609614"/>
              <a:gd name="connsiteY1" fmla="*/ 589091 h 608697"/>
              <a:gd name="connsiteX2" fmla="*/ 589979 w 609614"/>
              <a:gd name="connsiteY2" fmla="*/ 589091 h 608697"/>
              <a:gd name="connsiteX3" fmla="*/ 589979 w 609614"/>
              <a:gd name="connsiteY3" fmla="*/ 549788 h 608697"/>
              <a:gd name="connsiteX4" fmla="*/ 506736 w 609614"/>
              <a:gd name="connsiteY4" fmla="*/ 431970 h 608697"/>
              <a:gd name="connsiteX5" fmla="*/ 479450 w 609614"/>
              <a:gd name="connsiteY5" fmla="*/ 472838 h 608697"/>
              <a:gd name="connsiteX6" fmla="*/ 519366 w 609614"/>
              <a:gd name="connsiteY6" fmla="*/ 455717 h 608697"/>
              <a:gd name="connsiteX7" fmla="*/ 513466 w 609614"/>
              <a:gd name="connsiteY7" fmla="*/ 431970 h 608697"/>
              <a:gd name="connsiteX8" fmla="*/ 441194 w 609614"/>
              <a:gd name="connsiteY8" fmla="*/ 431970 h 608697"/>
              <a:gd name="connsiteX9" fmla="*/ 462119 w 609614"/>
              <a:gd name="connsiteY9" fmla="*/ 463357 h 608697"/>
              <a:gd name="connsiteX10" fmla="*/ 483137 w 609614"/>
              <a:gd name="connsiteY10" fmla="*/ 431970 h 608697"/>
              <a:gd name="connsiteX11" fmla="*/ 410865 w 609614"/>
              <a:gd name="connsiteY11" fmla="*/ 431970 h 608697"/>
              <a:gd name="connsiteX12" fmla="*/ 404873 w 609614"/>
              <a:gd name="connsiteY12" fmla="*/ 455717 h 608697"/>
              <a:gd name="connsiteX13" fmla="*/ 444789 w 609614"/>
              <a:gd name="connsiteY13" fmla="*/ 472838 h 608697"/>
              <a:gd name="connsiteX14" fmla="*/ 417502 w 609614"/>
              <a:gd name="connsiteY14" fmla="*/ 431970 h 608697"/>
              <a:gd name="connsiteX15" fmla="*/ 334352 w 609614"/>
              <a:gd name="connsiteY15" fmla="*/ 431970 h 608697"/>
              <a:gd name="connsiteX16" fmla="*/ 334352 w 609614"/>
              <a:gd name="connsiteY16" fmla="*/ 481122 h 608697"/>
              <a:gd name="connsiteX17" fmla="*/ 393350 w 609614"/>
              <a:gd name="connsiteY17" fmla="*/ 481122 h 608697"/>
              <a:gd name="connsiteX18" fmla="*/ 393350 w 609614"/>
              <a:gd name="connsiteY18" fmla="*/ 589091 h 608697"/>
              <a:gd name="connsiteX19" fmla="*/ 530981 w 609614"/>
              <a:gd name="connsiteY19" fmla="*/ 589091 h 608697"/>
              <a:gd name="connsiteX20" fmla="*/ 530981 w 609614"/>
              <a:gd name="connsiteY20" fmla="*/ 490879 h 608697"/>
              <a:gd name="connsiteX21" fmla="*/ 550616 w 609614"/>
              <a:gd name="connsiteY21" fmla="*/ 490879 h 608697"/>
              <a:gd name="connsiteX22" fmla="*/ 550616 w 609614"/>
              <a:gd name="connsiteY22" fmla="*/ 530182 h 608697"/>
              <a:gd name="connsiteX23" fmla="*/ 589979 w 609614"/>
              <a:gd name="connsiteY23" fmla="*/ 530182 h 608697"/>
              <a:gd name="connsiteX24" fmla="*/ 589979 w 609614"/>
              <a:gd name="connsiteY24" fmla="*/ 490879 h 608697"/>
              <a:gd name="connsiteX25" fmla="*/ 533746 w 609614"/>
              <a:gd name="connsiteY25" fmla="*/ 432154 h 608697"/>
              <a:gd name="connsiteX26" fmla="*/ 542596 w 609614"/>
              <a:gd name="connsiteY26" fmla="*/ 467223 h 608697"/>
              <a:gd name="connsiteX27" fmla="*/ 462119 w 609614"/>
              <a:gd name="connsiteY27" fmla="*/ 501556 h 608697"/>
              <a:gd name="connsiteX28" fmla="*/ 381735 w 609614"/>
              <a:gd name="connsiteY28" fmla="*/ 467223 h 608697"/>
              <a:gd name="connsiteX29" fmla="*/ 390584 w 609614"/>
              <a:gd name="connsiteY29" fmla="*/ 431970 h 608697"/>
              <a:gd name="connsiteX30" fmla="*/ 325134 w 609614"/>
              <a:gd name="connsiteY30" fmla="*/ 402515 h 608697"/>
              <a:gd name="connsiteX31" fmla="*/ 330388 w 609614"/>
              <a:gd name="connsiteY31" fmla="*/ 412364 h 608697"/>
              <a:gd name="connsiteX32" fmla="*/ 406624 w 609614"/>
              <a:gd name="connsiteY32" fmla="*/ 412364 h 608697"/>
              <a:gd name="connsiteX33" fmla="*/ 396392 w 609614"/>
              <a:gd name="connsiteY33" fmla="*/ 402515 h 608697"/>
              <a:gd name="connsiteX34" fmla="*/ 304208 w 609614"/>
              <a:gd name="connsiteY34" fmla="*/ 363304 h 608697"/>
              <a:gd name="connsiteX35" fmla="*/ 314625 w 609614"/>
              <a:gd name="connsiteY35" fmla="*/ 382909 h 608697"/>
              <a:gd name="connsiteX36" fmla="*/ 383025 w 609614"/>
              <a:gd name="connsiteY36" fmla="*/ 382909 h 608697"/>
              <a:gd name="connsiteX37" fmla="*/ 375927 w 609614"/>
              <a:gd name="connsiteY37" fmla="*/ 363304 h 608697"/>
              <a:gd name="connsiteX38" fmla="*/ 19635 w 609614"/>
              <a:gd name="connsiteY38" fmla="*/ 363304 h 608697"/>
              <a:gd name="connsiteX39" fmla="*/ 19635 w 609614"/>
              <a:gd name="connsiteY39" fmla="*/ 382909 h 608697"/>
              <a:gd name="connsiteX40" fmla="*/ 220044 w 609614"/>
              <a:gd name="connsiteY40" fmla="*/ 382909 h 608697"/>
              <a:gd name="connsiteX41" fmla="*/ 210272 w 609614"/>
              <a:gd name="connsiteY41" fmla="*/ 363304 h 608697"/>
              <a:gd name="connsiteX42" fmla="*/ 490328 w 609614"/>
              <a:gd name="connsiteY42" fmla="*/ 319582 h 608697"/>
              <a:gd name="connsiteX43" fmla="*/ 485258 w 609614"/>
              <a:gd name="connsiteY43" fmla="*/ 324645 h 608697"/>
              <a:gd name="connsiteX44" fmla="*/ 439350 w 609614"/>
              <a:gd name="connsiteY44" fmla="*/ 343606 h 608697"/>
              <a:gd name="connsiteX45" fmla="*/ 393350 w 609614"/>
              <a:gd name="connsiteY45" fmla="*/ 343606 h 608697"/>
              <a:gd name="connsiteX46" fmla="*/ 462119 w 609614"/>
              <a:gd name="connsiteY46" fmla="*/ 412364 h 608697"/>
              <a:gd name="connsiteX47" fmla="*/ 530981 w 609614"/>
              <a:gd name="connsiteY47" fmla="*/ 343606 h 608697"/>
              <a:gd name="connsiteX48" fmla="*/ 530981 w 609614"/>
              <a:gd name="connsiteY48" fmla="*/ 342778 h 608697"/>
              <a:gd name="connsiteX49" fmla="*/ 490328 w 609614"/>
              <a:gd name="connsiteY49" fmla="*/ 319582 h 608697"/>
              <a:gd name="connsiteX50" fmla="*/ 227418 w 609614"/>
              <a:gd name="connsiteY50" fmla="*/ 284697 h 608697"/>
              <a:gd name="connsiteX51" fmla="*/ 206493 w 609614"/>
              <a:gd name="connsiteY51" fmla="*/ 305591 h 608697"/>
              <a:gd name="connsiteX52" fmla="*/ 206493 w 609614"/>
              <a:gd name="connsiteY52" fmla="*/ 306972 h 608697"/>
              <a:gd name="connsiteX53" fmla="*/ 208705 w 609614"/>
              <a:gd name="connsiteY53" fmla="*/ 316268 h 608697"/>
              <a:gd name="connsiteX54" fmla="*/ 291210 w 609614"/>
              <a:gd name="connsiteY54" fmla="*/ 481122 h 608697"/>
              <a:gd name="connsiteX55" fmla="*/ 314625 w 609614"/>
              <a:gd name="connsiteY55" fmla="*/ 481122 h 608697"/>
              <a:gd name="connsiteX56" fmla="*/ 314625 w 609614"/>
              <a:gd name="connsiteY56" fmla="*/ 424606 h 608697"/>
              <a:gd name="connsiteX57" fmla="*/ 245855 w 609614"/>
              <a:gd name="connsiteY57" fmla="*/ 295742 h 608697"/>
              <a:gd name="connsiteX58" fmla="*/ 227418 w 609614"/>
              <a:gd name="connsiteY58" fmla="*/ 284697 h 608697"/>
              <a:gd name="connsiteX59" fmla="*/ 442484 w 609614"/>
              <a:gd name="connsiteY59" fmla="*/ 255242 h 608697"/>
              <a:gd name="connsiteX60" fmla="*/ 393350 w 609614"/>
              <a:gd name="connsiteY60" fmla="*/ 304395 h 608697"/>
              <a:gd name="connsiteX61" fmla="*/ 393350 w 609614"/>
              <a:gd name="connsiteY61" fmla="*/ 324000 h 608697"/>
              <a:gd name="connsiteX62" fmla="*/ 439350 w 609614"/>
              <a:gd name="connsiteY62" fmla="*/ 324000 h 608697"/>
              <a:gd name="connsiteX63" fmla="*/ 471338 w 609614"/>
              <a:gd name="connsiteY63" fmla="*/ 310746 h 608697"/>
              <a:gd name="connsiteX64" fmla="*/ 493185 w 609614"/>
              <a:gd name="connsiteY64" fmla="*/ 288931 h 608697"/>
              <a:gd name="connsiteX65" fmla="*/ 503141 w 609614"/>
              <a:gd name="connsiteY65" fmla="*/ 303842 h 608697"/>
              <a:gd name="connsiteX66" fmla="*/ 530981 w 609614"/>
              <a:gd name="connsiteY66" fmla="*/ 322896 h 608697"/>
              <a:gd name="connsiteX67" fmla="*/ 530981 w 609614"/>
              <a:gd name="connsiteY67" fmla="*/ 304395 h 608697"/>
              <a:gd name="connsiteX68" fmla="*/ 481847 w 609614"/>
              <a:gd name="connsiteY68" fmla="*/ 255242 h 608697"/>
              <a:gd name="connsiteX69" fmla="*/ 78633 w 609614"/>
              <a:gd name="connsiteY69" fmla="*/ 255242 h 608697"/>
              <a:gd name="connsiteX70" fmla="*/ 78633 w 609614"/>
              <a:gd name="connsiteY70" fmla="*/ 304395 h 608697"/>
              <a:gd name="connsiteX71" fmla="*/ 176994 w 609614"/>
              <a:gd name="connsiteY71" fmla="*/ 304395 h 608697"/>
              <a:gd name="connsiteX72" fmla="*/ 176994 w 609614"/>
              <a:gd name="connsiteY72" fmla="*/ 255242 h 608697"/>
              <a:gd name="connsiteX73" fmla="*/ 353956 w 609614"/>
              <a:gd name="connsiteY73" fmla="*/ 196313 h 608697"/>
              <a:gd name="connsiteX74" fmla="*/ 393331 w 609614"/>
              <a:gd name="connsiteY74" fmla="*/ 196313 h 608697"/>
              <a:gd name="connsiteX75" fmla="*/ 393331 w 609614"/>
              <a:gd name="connsiteY75" fmla="*/ 216001 h 608697"/>
              <a:gd name="connsiteX76" fmla="*/ 353956 w 609614"/>
              <a:gd name="connsiteY76" fmla="*/ 216001 h 608697"/>
              <a:gd name="connsiteX77" fmla="*/ 294963 w 609614"/>
              <a:gd name="connsiteY77" fmla="*/ 196313 h 608697"/>
              <a:gd name="connsiteX78" fmla="*/ 334338 w 609614"/>
              <a:gd name="connsiteY78" fmla="*/ 196313 h 608697"/>
              <a:gd name="connsiteX79" fmla="*/ 334338 w 609614"/>
              <a:gd name="connsiteY79" fmla="*/ 216001 h 608697"/>
              <a:gd name="connsiteX80" fmla="*/ 294963 w 609614"/>
              <a:gd name="connsiteY80" fmla="*/ 216001 h 608697"/>
              <a:gd name="connsiteX81" fmla="*/ 235987 w 609614"/>
              <a:gd name="connsiteY81" fmla="*/ 196306 h 608697"/>
              <a:gd name="connsiteX82" fmla="*/ 235987 w 609614"/>
              <a:gd name="connsiteY82" fmla="*/ 216008 h 608697"/>
              <a:gd name="connsiteX83" fmla="*/ 255620 w 609614"/>
              <a:gd name="connsiteY83" fmla="*/ 216008 h 608697"/>
              <a:gd name="connsiteX84" fmla="*/ 255620 w 609614"/>
              <a:gd name="connsiteY84" fmla="*/ 196306 h 608697"/>
              <a:gd name="connsiteX85" fmla="*/ 216353 w 609614"/>
              <a:gd name="connsiteY85" fmla="*/ 176696 h 608697"/>
              <a:gd name="connsiteX86" fmla="*/ 275346 w 609614"/>
              <a:gd name="connsiteY86" fmla="*/ 176696 h 608697"/>
              <a:gd name="connsiteX87" fmla="*/ 275346 w 609614"/>
              <a:gd name="connsiteY87" fmla="*/ 235618 h 608697"/>
              <a:gd name="connsiteX88" fmla="*/ 216353 w 609614"/>
              <a:gd name="connsiteY88" fmla="*/ 235618 h 608697"/>
              <a:gd name="connsiteX89" fmla="*/ 127840 w 609614"/>
              <a:gd name="connsiteY89" fmla="*/ 117827 h 608697"/>
              <a:gd name="connsiteX90" fmla="*/ 98347 w 609614"/>
              <a:gd name="connsiteY90" fmla="*/ 147269 h 608697"/>
              <a:gd name="connsiteX91" fmla="*/ 127840 w 609614"/>
              <a:gd name="connsiteY91" fmla="*/ 176712 h 608697"/>
              <a:gd name="connsiteX92" fmla="*/ 157333 w 609614"/>
              <a:gd name="connsiteY92" fmla="*/ 147269 h 608697"/>
              <a:gd name="connsiteX93" fmla="*/ 127840 w 609614"/>
              <a:gd name="connsiteY93" fmla="*/ 117827 h 608697"/>
              <a:gd name="connsiteX94" fmla="*/ 353956 w 609614"/>
              <a:gd name="connsiteY94" fmla="*/ 78539 h 608697"/>
              <a:gd name="connsiteX95" fmla="*/ 393331 w 609614"/>
              <a:gd name="connsiteY95" fmla="*/ 78539 h 608697"/>
              <a:gd name="connsiteX96" fmla="*/ 393331 w 609614"/>
              <a:gd name="connsiteY96" fmla="*/ 98227 h 608697"/>
              <a:gd name="connsiteX97" fmla="*/ 353956 w 609614"/>
              <a:gd name="connsiteY97" fmla="*/ 98227 h 608697"/>
              <a:gd name="connsiteX98" fmla="*/ 289725 w 609614"/>
              <a:gd name="connsiteY98" fmla="*/ 78539 h 608697"/>
              <a:gd name="connsiteX99" fmla="*/ 334338 w 609614"/>
              <a:gd name="connsiteY99" fmla="*/ 78539 h 608697"/>
              <a:gd name="connsiteX100" fmla="*/ 334338 w 609614"/>
              <a:gd name="connsiteY100" fmla="*/ 98237 h 608697"/>
              <a:gd name="connsiteX101" fmla="*/ 300233 w 609614"/>
              <a:gd name="connsiteY101" fmla="*/ 98237 h 608697"/>
              <a:gd name="connsiteX102" fmla="*/ 260874 w 609614"/>
              <a:gd name="connsiteY102" fmla="*/ 157149 h 608697"/>
              <a:gd name="connsiteX103" fmla="*/ 216353 w 609614"/>
              <a:gd name="connsiteY103" fmla="*/ 157149 h 608697"/>
              <a:gd name="connsiteX104" fmla="*/ 216353 w 609614"/>
              <a:gd name="connsiteY104" fmla="*/ 137450 h 608697"/>
              <a:gd name="connsiteX105" fmla="*/ 250366 w 609614"/>
              <a:gd name="connsiteY105" fmla="*/ 137450 h 608697"/>
              <a:gd name="connsiteX106" fmla="*/ 117978 w 609614"/>
              <a:gd name="connsiteY106" fmla="*/ 78539 h 608697"/>
              <a:gd name="connsiteX107" fmla="*/ 137610 w 609614"/>
              <a:gd name="connsiteY107" fmla="*/ 78539 h 608697"/>
              <a:gd name="connsiteX108" fmla="*/ 137610 w 609614"/>
              <a:gd name="connsiteY108" fmla="*/ 99149 h 608697"/>
              <a:gd name="connsiteX109" fmla="*/ 154844 w 609614"/>
              <a:gd name="connsiteY109" fmla="*/ 106418 h 608697"/>
              <a:gd name="connsiteX110" fmla="*/ 169499 w 609614"/>
              <a:gd name="connsiteY110" fmla="*/ 91788 h 608697"/>
              <a:gd name="connsiteX111" fmla="*/ 183415 w 609614"/>
              <a:gd name="connsiteY111" fmla="*/ 105589 h 608697"/>
              <a:gd name="connsiteX112" fmla="*/ 168761 w 609614"/>
              <a:gd name="connsiteY112" fmla="*/ 120219 h 608697"/>
              <a:gd name="connsiteX113" fmla="*/ 175950 w 609614"/>
              <a:gd name="connsiteY113" fmla="*/ 137425 h 608697"/>
              <a:gd name="connsiteX114" fmla="*/ 196595 w 609614"/>
              <a:gd name="connsiteY114" fmla="*/ 137425 h 608697"/>
              <a:gd name="connsiteX115" fmla="*/ 196595 w 609614"/>
              <a:gd name="connsiteY115" fmla="*/ 157114 h 608697"/>
              <a:gd name="connsiteX116" fmla="*/ 175950 w 609614"/>
              <a:gd name="connsiteY116" fmla="*/ 157114 h 608697"/>
              <a:gd name="connsiteX117" fmla="*/ 168761 w 609614"/>
              <a:gd name="connsiteY117" fmla="*/ 174320 h 608697"/>
              <a:gd name="connsiteX118" fmla="*/ 183415 w 609614"/>
              <a:gd name="connsiteY118" fmla="*/ 188949 h 608697"/>
              <a:gd name="connsiteX119" fmla="*/ 169499 w 609614"/>
              <a:gd name="connsiteY119" fmla="*/ 202751 h 608697"/>
              <a:gd name="connsiteX120" fmla="*/ 154844 w 609614"/>
              <a:gd name="connsiteY120" fmla="*/ 188121 h 608697"/>
              <a:gd name="connsiteX121" fmla="*/ 137610 w 609614"/>
              <a:gd name="connsiteY121" fmla="*/ 195390 h 608697"/>
              <a:gd name="connsiteX122" fmla="*/ 137610 w 609614"/>
              <a:gd name="connsiteY122" fmla="*/ 216000 h 608697"/>
              <a:gd name="connsiteX123" fmla="*/ 117978 w 609614"/>
              <a:gd name="connsiteY123" fmla="*/ 216000 h 608697"/>
              <a:gd name="connsiteX124" fmla="*/ 117978 w 609614"/>
              <a:gd name="connsiteY124" fmla="*/ 195390 h 608697"/>
              <a:gd name="connsiteX125" fmla="*/ 100744 w 609614"/>
              <a:gd name="connsiteY125" fmla="*/ 188121 h 608697"/>
              <a:gd name="connsiteX126" fmla="*/ 86089 w 609614"/>
              <a:gd name="connsiteY126" fmla="*/ 202751 h 608697"/>
              <a:gd name="connsiteX127" fmla="*/ 72173 w 609614"/>
              <a:gd name="connsiteY127" fmla="*/ 188949 h 608697"/>
              <a:gd name="connsiteX128" fmla="*/ 86827 w 609614"/>
              <a:gd name="connsiteY128" fmla="*/ 174320 h 608697"/>
              <a:gd name="connsiteX129" fmla="*/ 79638 w 609614"/>
              <a:gd name="connsiteY129" fmla="*/ 157114 h 608697"/>
              <a:gd name="connsiteX130" fmla="*/ 58993 w 609614"/>
              <a:gd name="connsiteY130" fmla="*/ 157114 h 608697"/>
              <a:gd name="connsiteX131" fmla="*/ 58993 w 609614"/>
              <a:gd name="connsiteY131" fmla="*/ 137425 h 608697"/>
              <a:gd name="connsiteX132" fmla="*/ 79638 w 609614"/>
              <a:gd name="connsiteY132" fmla="*/ 137425 h 608697"/>
              <a:gd name="connsiteX133" fmla="*/ 86827 w 609614"/>
              <a:gd name="connsiteY133" fmla="*/ 120219 h 608697"/>
              <a:gd name="connsiteX134" fmla="*/ 72173 w 609614"/>
              <a:gd name="connsiteY134" fmla="*/ 105589 h 608697"/>
              <a:gd name="connsiteX135" fmla="*/ 86089 w 609614"/>
              <a:gd name="connsiteY135" fmla="*/ 91788 h 608697"/>
              <a:gd name="connsiteX136" fmla="*/ 100744 w 609614"/>
              <a:gd name="connsiteY136" fmla="*/ 106418 h 608697"/>
              <a:gd name="connsiteX137" fmla="*/ 117978 w 609614"/>
              <a:gd name="connsiteY137" fmla="*/ 99149 h 608697"/>
              <a:gd name="connsiteX138" fmla="*/ 39363 w 609614"/>
              <a:gd name="connsiteY138" fmla="*/ 58909 h 608697"/>
              <a:gd name="connsiteX139" fmla="*/ 39363 w 609614"/>
              <a:gd name="connsiteY139" fmla="*/ 343606 h 608697"/>
              <a:gd name="connsiteX140" fmla="*/ 200408 w 609614"/>
              <a:gd name="connsiteY140" fmla="*/ 343606 h 608697"/>
              <a:gd name="connsiteX141" fmla="*/ 191098 w 609614"/>
              <a:gd name="connsiteY141" fmla="*/ 325013 h 608697"/>
              <a:gd name="connsiteX142" fmla="*/ 190729 w 609614"/>
              <a:gd name="connsiteY142" fmla="*/ 324000 h 608697"/>
              <a:gd name="connsiteX143" fmla="*/ 58998 w 609614"/>
              <a:gd name="connsiteY143" fmla="*/ 324000 h 608697"/>
              <a:gd name="connsiteX144" fmla="*/ 58998 w 609614"/>
              <a:gd name="connsiteY144" fmla="*/ 235637 h 608697"/>
              <a:gd name="connsiteX145" fmla="*/ 196629 w 609614"/>
              <a:gd name="connsiteY145" fmla="*/ 235637 h 608697"/>
              <a:gd name="connsiteX146" fmla="*/ 196629 w 609614"/>
              <a:gd name="connsiteY146" fmla="*/ 279450 h 608697"/>
              <a:gd name="connsiteX147" fmla="*/ 227418 w 609614"/>
              <a:gd name="connsiteY147" fmla="*/ 265091 h 608697"/>
              <a:gd name="connsiteX148" fmla="*/ 263186 w 609614"/>
              <a:gd name="connsiteY148" fmla="*/ 286538 h 608697"/>
              <a:gd name="connsiteX149" fmla="*/ 293699 w 609614"/>
              <a:gd name="connsiteY149" fmla="*/ 343606 h 608697"/>
              <a:gd name="connsiteX150" fmla="*/ 373622 w 609614"/>
              <a:gd name="connsiteY150" fmla="*/ 343606 h 608697"/>
              <a:gd name="connsiteX151" fmla="*/ 373622 w 609614"/>
              <a:gd name="connsiteY151" fmla="*/ 304395 h 608697"/>
              <a:gd name="connsiteX152" fmla="*/ 412985 w 609614"/>
              <a:gd name="connsiteY152" fmla="*/ 242356 h 608697"/>
              <a:gd name="connsiteX153" fmla="*/ 412985 w 609614"/>
              <a:gd name="connsiteY153" fmla="*/ 58909 h 608697"/>
              <a:gd name="connsiteX154" fmla="*/ 19635 w 609614"/>
              <a:gd name="connsiteY154" fmla="*/ 19606 h 608697"/>
              <a:gd name="connsiteX155" fmla="*/ 19635 w 609614"/>
              <a:gd name="connsiteY155" fmla="*/ 39303 h 608697"/>
              <a:gd name="connsiteX156" fmla="*/ 432620 w 609614"/>
              <a:gd name="connsiteY156" fmla="*/ 39303 h 608697"/>
              <a:gd name="connsiteX157" fmla="*/ 432620 w 609614"/>
              <a:gd name="connsiteY157" fmla="*/ 19606 h 608697"/>
              <a:gd name="connsiteX158" fmla="*/ 0 w 609614"/>
              <a:gd name="connsiteY158" fmla="*/ 0 h 608697"/>
              <a:gd name="connsiteX159" fmla="*/ 452348 w 609614"/>
              <a:gd name="connsiteY159" fmla="*/ 0 h 608697"/>
              <a:gd name="connsiteX160" fmla="*/ 452348 w 609614"/>
              <a:gd name="connsiteY160" fmla="*/ 58909 h 608697"/>
              <a:gd name="connsiteX161" fmla="*/ 432620 w 609614"/>
              <a:gd name="connsiteY161" fmla="*/ 58909 h 608697"/>
              <a:gd name="connsiteX162" fmla="*/ 432620 w 609614"/>
              <a:gd name="connsiteY162" fmla="*/ 236465 h 608697"/>
              <a:gd name="connsiteX163" fmla="*/ 442484 w 609614"/>
              <a:gd name="connsiteY163" fmla="*/ 235637 h 608697"/>
              <a:gd name="connsiteX164" fmla="*/ 481847 w 609614"/>
              <a:gd name="connsiteY164" fmla="*/ 235637 h 608697"/>
              <a:gd name="connsiteX165" fmla="*/ 550616 w 609614"/>
              <a:gd name="connsiteY165" fmla="*/ 304395 h 608697"/>
              <a:gd name="connsiteX166" fmla="*/ 550616 w 609614"/>
              <a:gd name="connsiteY166" fmla="*/ 343606 h 608697"/>
              <a:gd name="connsiteX167" fmla="*/ 517614 w 609614"/>
              <a:gd name="connsiteY167" fmla="*/ 412364 h 608697"/>
              <a:gd name="connsiteX168" fmla="*/ 530981 w 609614"/>
              <a:gd name="connsiteY168" fmla="*/ 412364 h 608697"/>
              <a:gd name="connsiteX169" fmla="*/ 609614 w 609614"/>
              <a:gd name="connsiteY169" fmla="*/ 490879 h 608697"/>
              <a:gd name="connsiteX170" fmla="*/ 609614 w 609614"/>
              <a:gd name="connsiteY170" fmla="*/ 608697 h 608697"/>
              <a:gd name="connsiteX171" fmla="*/ 373622 w 609614"/>
              <a:gd name="connsiteY171" fmla="*/ 608697 h 608697"/>
              <a:gd name="connsiteX172" fmla="*/ 373622 w 609614"/>
              <a:gd name="connsiteY172" fmla="*/ 500728 h 608697"/>
              <a:gd name="connsiteX173" fmla="*/ 279042 w 609614"/>
              <a:gd name="connsiteY173" fmla="*/ 500728 h 608697"/>
              <a:gd name="connsiteX174" fmla="*/ 229907 w 609614"/>
              <a:gd name="connsiteY174" fmla="*/ 402515 h 608697"/>
              <a:gd name="connsiteX175" fmla="*/ 0 w 609614"/>
              <a:gd name="connsiteY175" fmla="*/ 402515 h 608697"/>
              <a:gd name="connsiteX176" fmla="*/ 0 w 609614"/>
              <a:gd name="connsiteY176" fmla="*/ 343606 h 608697"/>
              <a:gd name="connsiteX177" fmla="*/ 19635 w 609614"/>
              <a:gd name="connsiteY177" fmla="*/ 343606 h 608697"/>
              <a:gd name="connsiteX178" fmla="*/ 19635 w 609614"/>
              <a:gd name="connsiteY178" fmla="*/ 58909 h 608697"/>
              <a:gd name="connsiteX179" fmla="*/ 0 w 609614"/>
              <a:gd name="connsiteY179" fmla="*/ 58909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609614" h="608697">
                <a:moveTo>
                  <a:pt x="550616" y="549788"/>
                </a:moveTo>
                <a:lnTo>
                  <a:pt x="550616" y="589091"/>
                </a:lnTo>
                <a:lnTo>
                  <a:pt x="589979" y="589091"/>
                </a:lnTo>
                <a:lnTo>
                  <a:pt x="589979" y="549788"/>
                </a:lnTo>
                <a:close/>
                <a:moveTo>
                  <a:pt x="506736" y="431970"/>
                </a:moveTo>
                <a:lnTo>
                  <a:pt x="479450" y="472838"/>
                </a:lnTo>
                <a:lnTo>
                  <a:pt x="519366" y="455717"/>
                </a:lnTo>
                <a:lnTo>
                  <a:pt x="513466" y="431970"/>
                </a:lnTo>
                <a:close/>
                <a:moveTo>
                  <a:pt x="441194" y="431970"/>
                </a:moveTo>
                <a:lnTo>
                  <a:pt x="462119" y="463357"/>
                </a:lnTo>
                <a:lnTo>
                  <a:pt x="483137" y="431970"/>
                </a:lnTo>
                <a:close/>
                <a:moveTo>
                  <a:pt x="410865" y="431970"/>
                </a:moveTo>
                <a:lnTo>
                  <a:pt x="404873" y="455717"/>
                </a:lnTo>
                <a:lnTo>
                  <a:pt x="444789" y="472838"/>
                </a:lnTo>
                <a:lnTo>
                  <a:pt x="417502" y="431970"/>
                </a:lnTo>
                <a:close/>
                <a:moveTo>
                  <a:pt x="334352" y="431970"/>
                </a:moveTo>
                <a:lnTo>
                  <a:pt x="334352" y="481122"/>
                </a:lnTo>
                <a:lnTo>
                  <a:pt x="393350" y="481122"/>
                </a:lnTo>
                <a:lnTo>
                  <a:pt x="393350" y="589091"/>
                </a:lnTo>
                <a:lnTo>
                  <a:pt x="530981" y="589091"/>
                </a:lnTo>
                <a:lnTo>
                  <a:pt x="530981" y="490879"/>
                </a:lnTo>
                <a:lnTo>
                  <a:pt x="550616" y="490879"/>
                </a:lnTo>
                <a:lnTo>
                  <a:pt x="550616" y="530182"/>
                </a:lnTo>
                <a:lnTo>
                  <a:pt x="589979" y="530182"/>
                </a:lnTo>
                <a:lnTo>
                  <a:pt x="589979" y="490879"/>
                </a:lnTo>
                <a:cubicBezTo>
                  <a:pt x="589979" y="459399"/>
                  <a:pt x="564997" y="433627"/>
                  <a:pt x="533746" y="432154"/>
                </a:cubicBezTo>
                <a:lnTo>
                  <a:pt x="542596" y="467223"/>
                </a:lnTo>
                <a:lnTo>
                  <a:pt x="462119" y="501556"/>
                </a:lnTo>
                <a:lnTo>
                  <a:pt x="381735" y="467223"/>
                </a:lnTo>
                <a:lnTo>
                  <a:pt x="390584" y="431970"/>
                </a:lnTo>
                <a:close/>
                <a:moveTo>
                  <a:pt x="325134" y="402515"/>
                </a:moveTo>
                <a:lnTo>
                  <a:pt x="330388" y="412364"/>
                </a:lnTo>
                <a:lnTo>
                  <a:pt x="406624" y="412364"/>
                </a:lnTo>
                <a:cubicBezTo>
                  <a:pt x="402937" y="409419"/>
                  <a:pt x="399526" y="406105"/>
                  <a:pt x="396392" y="402515"/>
                </a:cubicBezTo>
                <a:close/>
                <a:moveTo>
                  <a:pt x="304208" y="363304"/>
                </a:moveTo>
                <a:lnTo>
                  <a:pt x="314625" y="382909"/>
                </a:lnTo>
                <a:lnTo>
                  <a:pt x="383025" y="382909"/>
                </a:lnTo>
                <a:cubicBezTo>
                  <a:pt x="379891" y="376742"/>
                  <a:pt x="377494" y="370207"/>
                  <a:pt x="375927" y="363304"/>
                </a:cubicBezTo>
                <a:close/>
                <a:moveTo>
                  <a:pt x="19635" y="363304"/>
                </a:moveTo>
                <a:lnTo>
                  <a:pt x="19635" y="382909"/>
                </a:lnTo>
                <a:lnTo>
                  <a:pt x="220044" y="382909"/>
                </a:lnTo>
                <a:lnTo>
                  <a:pt x="210272" y="363304"/>
                </a:lnTo>
                <a:close/>
                <a:moveTo>
                  <a:pt x="490328" y="319582"/>
                </a:moveTo>
                <a:lnTo>
                  <a:pt x="485258" y="324645"/>
                </a:lnTo>
                <a:cubicBezTo>
                  <a:pt x="472997" y="336887"/>
                  <a:pt x="456680" y="343606"/>
                  <a:pt x="439350" y="343606"/>
                </a:cubicBezTo>
                <a:lnTo>
                  <a:pt x="393350" y="343606"/>
                </a:lnTo>
                <a:cubicBezTo>
                  <a:pt x="393350" y="381529"/>
                  <a:pt x="424232" y="412364"/>
                  <a:pt x="462119" y="412364"/>
                </a:cubicBezTo>
                <a:cubicBezTo>
                  <a:pt x="500099" y="412364"/>
                  <a:pt x="530981" y="381529"/>
                  <a:pt x="530981" y="343606"/>
                </a:cubicBezTo>
                <a:lnTo>
                  <a:pt x="530981" y="342778"/>
                </a:lnTo>
                <a:cubicBezTo>
                  <a:pt x="515033" y="340384"/>
                  <a:pt x="500560" y="332192"/>
                  <a:pt x="490328" y="319582"/>
                </a:cubicBezTo>
                <a:close/>
                <a:moveTo>
                  <a:pt x="227418" y="284697"/>
                </a:moveTo>
                <a:cubicBezTo>
                  <a:pt x="215895" y="284697"/>
                  <a:pt x="206493" y="294086"/>
                  <a:pt x="206493" y="305591"/>
                </a:cubicBezTo>
                <a:lnTo>
                  <a:pt x="206493" y="306972"/>
                </a:lnTo>
                <a:cubicBezTo>
                  <a:pt x="206493" y="310193"/>
                  <a:pt x="207230" y="313415"/>
                  <a:pt x="208705" y="316268"/>
                </a:cubicBezTo>
                <a:lnTo>
                  <a:pt x="291210" y="481122"/>
                </a:lnTo>
                <a:lnTo>
                  <a:pt x="314625" y="481122"/>
                </a:lnTo>
                <a:lnTo>
                  <a:pt x="314625" y="424606"/>
                </a:lnTo>
                <a:lnTo>
                  <a:pt x="245855" y="295742"/>
                </a:lnTo>
                <a:cubicBezTo>
                  <a:pt x="242168" y="288931"/>
                  <a:pt x="235162" y="284697"/>
                  <a:pt x="227418" y="284697"/>
                </a:cubicBezTo>
                <a:close/>
                <a:moveTo>
                  <a:pt x="442484" y="255242"/>
                </a:moveTo>
                <a:cubicBezTo>
                  <a:pt x="415382" y="255242"/>
                  <a:pt x="393350" y="277333"/>
                  <a:pt x="393350" y="304395"/>
                </a:cubicBezTo>
                <a:lnTo>
                  <a:pt x="393350" y="324000"/>
                </a:lnTo>
                <a:lnTo>
                  <a:pt x="439350" y="324000"/>
                </a:lnTo>
                <a:cubicBezTo>
                  <a:pt x="451426" y="324000"/>
                  <a:pt x="462765" y="319306"/>
                  <a:pt x="471338" y="310746"/>
                </a:cubicBezTo>
                <a:lnTo>
                  <a:pt x="493185" y="288931"/>
                </a:lnTo>
                <a:lnTo>
                  <a:pt x="503141" y="303842"/>
                </a:lnTo>
                <a:cubicBezTo>
                  <a:pt x="509686" y="313691"/>
                  <a:pt x="519734" y="320411"/>
                  <a:pt x="530981" y="322896"/>
                </a:cubicBezTo>
                <a:lnTo>
                  <a:pt x="530981" y="304395"/>
                </a:lnTo>
                <a:cubicBezTo>
                  <a:pt x="530981" y="277333"/>
                  <a:pt x="508949" y="255242"/>
                  <a:pt x="481847" y="255242"/>
                </a:cubicBezTo>
                <a:close/>
                <a:moveTo>
                  <a:pt x="78633" y="255242"/>
                </a:moveTo>
                <a:lnTo>
                  <a:pt x="78633" y="304395"/>
                </a:lnTo>
                <a:lnTo>
                  <a:pt x="176994" y="304395"/>
                </a:lnTo>
                <a:lnTo>
                  <a:pt x="176994" y="255242"/>
                </a:lnTo>
                <a:close/>
                <a:moveTo>
                  <a:pt x="353956" y="196313"/>
                </a:moveTo>
                <a:lnTo>
                  <a:pt x="393331" y="196313"/>
                </a:lnTo>
                <a:lnTo>
                  <a:pt x="393331" y="216001"/>
                </a:lnTo>
                <a:lnTo>
                  <a:pt x="353956" y="216001"/>
                </a:lnTo>
                <a:close/>
                <a:moveTo>
                  <a:pt x="294963" y="196313"/>
                </a:moveTo>
                <a:lnTo>
                  <a:pt x="334338" y="196313"/>
                </a:lnTo>
                <a:lnTo>
                  <a:pt x="334338" y="216001"/>
                </a:lnTo>
                <a:lnTo>
                  <a:pt x="294963" y="216001"/>
                </a:lnTo>
                <a:close/>
                <a:moveTo>
                  <a:pt x="235987" y="196306"/>
                </a:moveTo>
                <a:lnTo>
                  <a:pt x="235987" y="216008"/>
                </a:lnTo>
                <a:lnTo>
                  <a:pt x="255620" y="216008"/>
                </a:lnTo>
                <a:lnTo>
                  <a:pt x="255620" y="196306"/>
                </a:lnTo>
                <a:close/>
                <a:moveTo>
                  <a:pt x="216353" y="176696"/>
                </a:moveTo>
                <a:lnTo>
                  <a:pt x="275346" y="176696"/>
                </a:lnTo>
                <a:lnTo>
                  <a:pt x="275346" y="235618"/>
                </a:lnTo>
                <a:lnTo>
                  <a:pt x="216353" y="235618"/>
                </a:lnTo>
                <a:close/>
                <a:moveTo>
                  <a:pt x="127840" y="117827"/>
                </a:moveTo>
                <a:cubicBezTo>
                  <a:pt x="111527" y="117827"/>
                  <a:pt x="98347" y="131076"/>
                  <a:pt x="98347" y="147269"/>
                </a:cubicBezTo>
                <a:cubicBezTo>
                  <a:pt x="98347" y="163463"/>
                  <a:pt x="111527" y="176712"/>
                  <a:pt x="127840" y="176712"/>
                </a:cubicBezTo>
                <a:cubicBezTo>
                  <a:pt x="144061" y="176712"/>
                  <a:pt x="157333" y="163463"/>
                  <a:pt x="157333" y="147269"/>
                </a:cubicBezTo>
                <a:cubicBezTo>
                  <a:pt x="157333" y="131076"/>
                  <a:pt x="144061" y="117827"/>
                  <a:pt x="127840" y="117827"/>
                </a:cubicBezTo>
                <a:close/>
                <a:moveTo>
                  <a:pt x="353956" y="78539"/>
                </a:moveTo>
                <a:lnTo>
                  <a:pt x="393331" y="78539"/>
                </a:lnTo>
                <a:lnTo>
                  <a:pt x="393331" y="98227"/>
                </a:lnTo>
                <a:lnTo>
                  <a:pt x="353956" y="98227"/>
                </a:lnTo>
                <a:close/>
                <a:moveTo>
                  <a:pt x="289725" y="78539"/>
                </a:moveTo>
                <a:lnTo>
                  <a:pt x="334338" y="78539"/>
                </a:lnTo>
                <a:lnTo>
                  <a:pt x="334338" y="98237"/>
                </a:lnTo>
                <a:lnTo>
                  <a:pt x="300233" y="98237"/>
                </a:lnTo>
                <a:lnTo>
                  <a:pt x="260874" y="157149"/>
                </a:lnTo>
                <a:lnTo>
                  <a:pt x="216353" y="157149"/>
                </a:lnTo>
                <a:lnTo>
                  <a:pt x="216353" y="137450"/>
                </a:lnTo>
                <a:lnTo>
                  <a:pt x="250366" y="137450"/>
                </a:lnTo>
                <a:close/>
                <a:moveTo>
                  <a:pt x="117978" y="78539"/>
                </a:moveTo>
                <a:lnTo>
                  <a:pt x="137610" y="78539"/>
                </a:lnTo>
                <a:lnTo>
                  <a:pt x="137610" y="99149"/>
                </a:lnTo>
                <a:cubicBezTo>
                  <a:pt x="143877" y="100437"/>
                  <a:pt x="149683" y="102921"/>
                  <a:pt x="154844" y="106418"/>
                </a:cubicBezTo>
                <a:lnTo>
                  <a:pt x="169499" y="91788"/>
                </a:lnTo>
                <a:lnTo>
                  <a:pt x="183415" y="105589"/>
                </a:lnTo>
                <a:lnTo>
                  <a:pt x="168761" y="120219"/>
                </a:lnTo>
                <a:cubicBezTo>
                  <a:pt x="172171" y="125371"/>
                  <a:pt x="174660" y="131168"/>
                  <a:pt x="175950" y="137425"/>
                </a:cubicBezTo>
                <a:lnTo>
                  <a:pt x="196595" y="137425"/>
                </a:lnTo>
                <a:lnTo>
                  <a:pt x="196595" y="157114"/>
                </a:lnTo>
                <a:lnTo>
                  <a:pt x="175950" y="157114"/>
                </a:lnTo>
                <a:cubicBezTo>
                  <a:pt x="174660" y="163371"/>
                  <a:pt x="172171" y="169168"/>
                  <a:pt x="168761" y="174320"/>
                </a:cubicBezTo>
                <a:lnTo>
                  <a:pt x="183415" y="188949"/>
                </a:lnTo>
                <a:lnTo>
                  <a:pt x="169499" y="202751"/>
                </a:lnTo>
                <a:lnTo>
                  <a:pt x="154844" y="188121"/>
                </a:lnTo>
                <a:cubicBezTo>
                  <a:pt x="149683" y="191618"/>
                  <a:pt x="143877" y="194102"/>
                  <a:pt x="137610" y="195390"/>
                </a:cubicBezTo>
                <a:lnTo>
                  <a:pt x="137610" y="216000"/>
                </a:lnTo>
                <a:lnTo>
                  <a:pt x="117978" y="216000"/>
                </a:lnTo>
                <a:lnTo>
                  <a:pt x="117978" y="195390"/>
                </a:lnTo>
                <a:cubicBezTo>
                  <a:pt x="111711" y="194102"/>
                  <a:pt x="105905" y="191618"/>
                  <a:pt x="100744" y="188121"/>
                </a:cubicBezTo>
                <a:lnTo>
                  <a:pt x="86089" y="202751"/>
                </a:lnTo>
                <a:lnTo>
                  <a:pt x="72173" y="188949"/>
                </a:lnTo>
                <a:lnTo>
                  <a:pt x="86827" y="174320"/>
                </a:lnTo>
                <a:cubicBezTo>
                  <a:pt x="83417" y="169168"/>
                  <a:pt x="80928" y="163371"/>
                  <a:pt x="79638" y="157114"/>
                </a:cubicBezTo>
                <a:lnTo>
                  <a:pt x="58993" y="157114"/>
                </a:lnTo>
                <a:lnTo>
                  <a:pt x="58993" y="137425"/>
                </a:lnTo>
                <a:lnTo>
                  <a:pt x="79638" y="137425"/>
                </a:lnTo>
                <a:cubicBezTo>
                  <a:pt x="80928" y="131168"/>
                  <a:pt x="83417" y="125371"/>
                  <a:pt x="86827" y="120219"/>
                </a:cubicBezTo>
                <a:lnTo>
                  <a:pt x="72173" y="105589"/>
                </a:lnTo>
                <a:lnTo>
                  <a:pt x="86089" y="91788"/>
                </a:lnTo>
                <a:lnTo>
                  <a:pt x="100744" y="106418"/>
                </a:lnTo>
                <a:cubicBezTo>
                  <a:pt x="105905" y="102921"/>
                  <a:pt x="111711" y="100437"/>
                  <a:pt x="117978" y="99149"/>
                </a:cubicBezTo>
                <a:close/>
                <a:moveTo>
                  <a:pt x="39363" y="58909"/>
                </a:moveTo>
                <a:lnTo>
                  <a:pt x="39363" y="343606"/>
                </a:lnTo>
                <a:lnTo>
                  <a:pt x="200408" y="343606"/>
                </a:lnTo>
                <a:lnTo>
                  <a:pt x="191098" y="325013"/>
                </a:lnTo>
                <a:cubicBezTo>
                  <a:pt x="190913" y="324737"/>
                  <a:pt x="190913" y="324368"/>
                  <a:pt x="190729" y="324000"/>
                </a:cubicBezTo>
                <a:lnTo>
                  <a:pt x="58998" y="324000"/>
                </a:lnTo>
                <a:lnTo>
                  <a:pt x="58998" y="235637"/>
                </a:lnTo>
                <a:lnTo>
                  <a:pt x="196629" y="235637"/>
                </a:lnTo>
                <a:lnTo>
                  <a:pt x="196629" y="279450"/>
                </a:lnTo>
                <a:cubicBezTo>
                  <a:pt x="204096" y="270706"/>
                  <a:pt x="215066" y="265091"/>
                  <a:pt x="227418" y="265091"/>
                </a:cubicBezTo>
                <a:cubicBezTo>
                  <a:pt x="242352" y="265091"/>
                  <a:pt x="256088" y="273283"/>
                  <a:pt x="263186" y="286538"/>
                </a:cubicBezTo>
                <a:lnTo>
                  <a:pt x="293699" y="343606"/>
                </a:lnTo>
                <a:lnTo>
                  <a:pt x="373622" y="343606"/>
                </a:lnTo>
                <a:lnTo>
                  <a:pt x="373622" y="304395"/>
                </a:lnTo>
                <a:cubicBezTo>
                  <a:pt x="373622" y="277057"/>
                  <a:pt x="389755" y="253401"/>
                  <a:pt x="412985" y="242356"/>
                </a:cubicBezTo>
                <a:lnTo>
                  <a:pt x="412985" y="58909"/>
                </a:lnTo>
                <a:close/>
                <a:moveTo>
                  <a:pt x="19635" y="19606"/>
                </a:moveTo>
                <a:lnTo>
                  <a:pt x="19635" y="39303"/>
                </a:lnTo>
                <a:lnTo>
                  <a:pt x="432620" y="39303"/>
                </a:lnTo>
                <a:lnTo>
                  <a:pt x="432620" y="19606"/>
                </a:lnTo>
                <a:close/>
                <a:moveTo>
                  <a:pt x="0" y="0"/>
                </a:moveTo>
                <a:lnTo>
                  <a:pt x="452348" y="0"/>
                </a:lnTo>
                <a:lnTo>
                  <a:pt x="452348" y="58909"/>
                </a:lnTo>
                <a:lnTo>
                  <a:pt x="432620" y="58909"/>
                </a:lnTo>
                <a:lnTo>
                  <a:pt x="432620" y="236465"/>
                </a:lnTo>
                <a:cubicBezTo>
                  <a:pt x="435847" y="236005"/>
                  <a:pt x="439165" y="235637"/>
                  <a:pt x="442484" y="235637"/>
                </a:cubicBezTo>
                <a:lnTo>
                  <a:pt x="481847" y="235637"/>
                </a:lnTo>
                <a:cubicBezTo>
                  <a:pt x="519734" y="235637"/>
                  <a:pt x="550616" y="266472"/>
                  <a:pt x="550616" y="304395"/>
                </a:cubicBezTo>
                <a:lnTo>
                  <a:pt x="550616" y="343606"/>
                </a:lnTo>
                <a:cubicBezTo>
                  <a:pt x="550616" y="371404"/>
                  <a:pt x="537710" y="396164"/>
                  <a:pt x="517614" y="412364"/>
                </a:cubicBezTo>
                <a:lnTo>
                  <a:pt x="530981" y="412364"/>
                </a:lnTo>
                <a:cubicBezTo>
                  <a:pt x="574400" y="412364"/>
                  <a:pt x="609614" y="447617"/>
                  <a:pt x="609614" y="490879"/>
                </a:cubicBezTo>
                <a:lnTo>
                  <a:pt x="609614" y="608697"/>
                </a:lnTo>
                <a:lnTo>
                  <a:pt x="373622" y="608697"/>
                </a:lnTo>
                <a:lnTo>
                  <a:pt x="373622" y="500728"/>
                </a:lnTo>
                <a:lnTo>
                  <a:pt x="279042" y="500728"/>
                </a:lnTo>
                <a:lnTo>
                  <a:pt x="229907" y="402515"/>
                </a:lnTo>
                <a:lnTo>
                  <a:pt x="0" y="402515"/>
                </a:lnTo>
                <a:lnTo>
                  <a:pt x="0" y="343606"/>
                </a:lnTo>
                <a:lnTo>
                  <a:pt x="19635" y="343606"/>
                </a:lnTo>
                <a:lnTo>
                  <a:pt x="19635" y="58909"/>
                </a:lnTo>
                <a:lnTo>
                  <a:pt x="0" y="58909"/>
                </a:lnTo>
                <a:close/>
              </a:path>
            </a:pathLst>
          </a:custGeom>
          <a:solidFill>
            <a:schemeClr val="bg1"/>
          </a:solidFill>
          <a:ln>
            <a:noFill/>
          </a:ln>
        </p:spPr>
      </p:sp>
      <p:sp>
        <p:nvSpPr>
          <p:cNvPr id="21" name="training_344094"/>
          <p:cNvSpPr>
            <a:spLocks noChangeAspect="1"/>
          </p:cNvSpPr>
          <p:nvPr/>
        </p:nvSpPr>
        <p:spPr bwMode="auto">
          <a:xfrm>
            <a:off x="9865961" y="3525832"/>
            <a:ext cx="542059" cy="548616"/>
          </a:xfrm>
          <a:custGeom>
            <a:avLst/>
            <a:gdLst>
              <a:gd name="connsiteX0" fmla="*/ 429608 w 604494"/>
              <a:gd name="connsiteY0" fmla="*/ 397495 h 605663"/>
              <a:gd name="connsiteX1" fmla="*/ 473937 w 604494"/>
              <a:gd name="connsiteY1" fmla="*/ 415625 h 605663"/>
              <a:gd name="connsiteX2" fmla="*/ 456519 w 604494"/>
              <a:gd name="connsiteY2" fmla="*/ 526703 h 605663"/>
              <a:gd name="connsiteX3" fmla="*/ 457440 w 604494"/>
              <a:gd name="connsiteY3" fmla="*/ 531028 h 605663"/>
              <a:gd name="connsiteX4" fmla="*/ 478269 w 604494"/>
              <a:gd name="connsiteY4" fmla="*/ 562134 h 605663"/>
              <a:gd name="connsiteX5" fmla="*/ 483338 w 604494"/>
              <a:gd name="connsiteY5" fmla="*/ 564803 h 605663"/>
              <a:gd name="connsiteX6" fmla="*/ 488499 w 604494"/>
              <a:gd name="connsiteY6" fmla="*/ 562042 h 605663"/>
              <a:gd name="connsiteX7" fmla="*/ 509143 w 604494"/>
              <a:gd name="connsiteY7" fmla="*/ 531028 h 605663"/>
              <a:gd name="connsiteX8" fmla="*/ 510157 w 604494"/>
              <a:gd name="connsiteY8" fmla="*/ 526703 h 605663"/>
              <a:gd name="connsiteX9" fmla="*/ 492738 w 604494"/>
              <a:gd name="connsiteY9" fmla="*/ 415625 h 605663"/>
              <a:gd name="connsiteX10" fmla="*/ 537160 w 604494"/>
              <a:gd name="connsiteY10" fmla="*/ 397495 h 605663"/>
              <a:gd name="connsiteX11" fmla="*/ 547482 w 604494"/>
              <a:gd name="connsiteY11" fmla="*/ 408446 h 605663"/>
              <a:gd name="connsiteX12" fmla="*/ 585268 w 604494"/>
              <a:gd name="connsiteY12" fmla="*/ 471026 h 605663"/>
              <a:gd name="connsiteX13" fmla="*/ 604069 w 604494"/>
              <a:gd name="connsiteY13" fmla="*/ 576122 h 605663"/>
              <a:gd name="connsiteX14" fmla="*/ 598631 w 604494"/>
              <a:gd name="connsiteY14" fmla="*/ 596644 h 605663"/>
              <a:gd name="connsiteX15" fmla="*/ 579370 w 604494"/>
              <a:gd name="connsiteY15" fmla="*/ 605663 h 605663"/>
              <a:gd name="connsiteX16" fmla="*/ 387398 w 604494"/>
              <a:gd name="connsiteY16" fmla="*/ 605663 h 605663"/>
              <a:gd name="connsiteX17" fmla="*/ 368044 w 604494"/>
              <a:gd name="connsiteY17" fmla="*/ 596644 h 605663"/>
              <a:gd name="connsiteX18" fmla="*/ 362606 w 604494"/>
              <a:gd name="connsiteY18" fmla="*/ 576122 h 605663"/>
              <a:gd name="connsiteX19" fmla="*/ 381499 w 604494"/>
              <a:gd name="connsiteY19" fmla="*/ 471026 h 605663"/>
              <a:gd name="connsiteX20" fmla="*/ 419194 w 604494"/>
              <a:gd name="connsiteY20" fmla="*/ 408446 h 605663"/>
              <a:gd name="connsiteX21" fmla="*/ 429608 w 604494"/>
              <a:gd name="connsiteY21" fmla="*/ 397495 h 605663"/>
              <a:gd name="connsiteX22" fmla="*/ 483338 w 604494"/>
              <a:gd name="connsiteY22" fmla="*/ 204922 h 605663"/>
              <a:gd name="connsiteX23" fmla="*/ 554151 w 604494"/>
              <a:gd name="connsiteY23" fmla="*/ 295422 h 605663"/>
              <a:gd name="connsiteX24" fmla="*/ 483338 w 604494"/>
              <a:gd name="connsiteY24" fmla="*/ 385922 h 605663"/>
              <a:gd name="connsiteX25" fmla="*/ 412525 w 604494"/>
              <a:gd name="connsiteY25" fmla="*/ 295422 h 605663"/>
              <a:gd name="connsiteX26" fmla="*/ 483338 w 604494"/>
              <a:gd name="connsiteY26" fmla="*/ 204922 h 605663"/>
              <a:gd name="connsiteX27" fmla="*/ 32543 w 604494"/>
              <a:gd name="connsiteY27" fmla="*/ 108318 h 605663"/>
              <a:gd name="connsiteX28" fmla="*/ 169817 w 604494"/>
              <a:gd name="connsiteY28" fmla="*/ 108318 h 605663"/>
              <a:gd name="connsiteX29" fmla="*/ 202268 w 604494"/>
              <a:gd name="connsiteY29" fmla="*/ 140815 h 605663"/>
              <a:gd name="connsiteX30" fmla="*/ 202268 w 604494"/>
              <a:gd name="connsiteY30" fmla="*/ 181045 h 605663"/>
              <a:gd name="connsiteX31" fmla="*/ 206970 w 604494"/>
              <a:gd name="connsiteY31" fmla="*/ 185648 h 605663"/>
              <a:gd name="connsiteX32" fmla="*/ 441598 w 604494"/>
              <a:gd name="connsiteY32" fmla="*/ 185648 h 605663"/>
              <a:gd name="connsiteX33" fmla="*/ 382319 w 604494"/>
              <a:gd name="connsiteY33" fmla="*/ 295475 h 605663"/>
              <a:gd name="connsiteX34" fmla="*/ 408132 w 604494"/>
              <a:gd name="connsiteY34" fmla="*/ 375659 h 605663"/>
              <a:gd name="connsiteX35" fmla="*/ 407948 w 604494"/>
              <a:gd name="connsiteY35" fmla="*/ 375935 h 605663"/>
              <a:gd name="connsiteX36" fmla="*/ 400572 w 604494"/>
              <a:gd name="connsiteY36" fmla="*/ 384680 h 605663"/>
              <a:gd name="connsiteX37" fmla="*/ 351711 w 604494"/>
              <a:gd name="connsiteY37" fmla="*/ 465693 h 605663"/>
              <a:gd name="connsiteX38" fmla="*/ 346825 w 604494"/>
              <a:gd name="connsiteY38" fmla="*/ 492758 h 605663"/>
              <a:gd name="connsiteX39" fmla="*/ 32543 w 604494"/>
              <a:gd name="connsiteY39" fmla="*/ 492758 h 605663"/>
              <a:gd name="connsiteX40" fmla="*/ 0 w 604494"/>
              <a:gd name="connsiteY40" fmla="*/ 460353 h 605663"/>
              <a:gd name="connsiteX41" fmla="*/ 0 w 604494"/>
              <a:gd name="connsiteY41" fmla="*/ 140815 h 605663"/>
              <a:gd name="connsiteX42" fmla="*/ 32543 w 604494"/>
              <a:gd name="connsiteY42" fmla="*/ 108318 h 605663"/>
              <a:gd name="connsiteX43" fmla="*/ 110021 w 604494"/>
              <a:gd name="connsiteY43" fmla="*/ 0 h 605663"/>
              <a:gd name="connsiteX44" fmla="*/ 538669 w 604494"/>
              <a:gd name="connsiteY44" fmla="*/ 0 h 605663"/>
              <a:gd name="connsiteX45" fmla="*/ 576555 w 604494"/>
              <a:gd name="connsiteY45" fmla="*/ 17856 h 605663"/>
              <a:gd name="connsiteX46" fmla="*/ 586880 w 604494"/>
              <a:gd name="connsiteY46" fmla="*/ 58354 h 605663"/>
              <a:gd name="connsiteX47" fmla="*/ 556736 w 604494"/>
              <a:gd name="connsiteY47" fmla="*/ 212614 h 605663"/>
              <a:gd name="connsiteX48" fmla="*/ 528897 w 604494"/>
              <a:gd name="connsiteY48" fmla="*/ 187763 h 605663"/>
              <a:gd name="connsiteX49" fmla="*/ 522629 w 604494"/>
              <a:gd name="connsiteY49" fmla="*/ 176718 h 605663"/>
              <a:gd name="connsiteX50" fmla="*/ 547334 w 604494"/>
              <a:gd name="connsiteY50" fmla="*/ 50622 h 605663"/>
              <a:gd name="connsiteX51" fmla="*/ 545490 w 604494"/>
              <a:gd name="connsiteY51" fmla="*/ 43443 h 605663"/>
              <a:gd name="connsiteX52" fmla="*/ 538669 w 604494"/>
              <a:gd name="connsiteY52" fmla="*/ 40222 h 605663"/>
              <a:gd name="connsiteX53" fmla="*/ 110021 w 604494"/>
              <a:gd name="connsiteY53" fmla="*/ 40222 h 605663"/>
              <a:gd name="connsiteX54" fmla="*/ 101356 w 604494"/>
              <a:gd name="connsiteY54" fmla="*/ 47493 h 605663"/>
              <a:gd name="connsiteX55" fmla="*/ 97946 w 604494"/>
              <a:gd name="connsiteY55" fmla="*/ 68110 h 605663"/>
              <a:gd name="connsiteX56" fmla="*/ 57017 w 604494"/>
              <a:gd name="connsiteY56" fmla="*/ 68110 h 605663"/>
              <a:gd name="connsiteX57" fmla="*/ 61626 w 604494"/>
              <a:gd name="connsiteY57" fmla="*/ 40866 h 605663"/>
              <a:gd name="connsiteX58" fmla="*/ 110021 w 604494"/>
              <a:gd name="connsiteY58" fmla="*/ 0 h 6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4494" h="605663">
                <a:moveTo>
                  <a:pt x="429608" y="397495"/>
                </a:moveTo>
                <a:cubicBezTo>
                  <a:pt x="442695" y="407342"/>
                  <a:pt x="457809" y="413784"/>
                  <a:pt x="473937" y="415625"/>
                </a:cubicBezTo>
                <a:lnTo>
                  <a:pt x="456519" y="526703"/>
                </a:lnTo>
                <a:cubicBezTo>
                  <a:pt x="456242" y="528175"/>
                  <a:pt x="456611" y="529740"/>
                  <a:pt x="457440" y="531028"/>
                </a:cubicBezTo>
                <a:lnTo>
                  <a:pt x="478269" y="562134"/>
                </a:lnTo>
                <a:cubicBezTo>
                  <a:pt x="479375" y="563790"/>
                  <a:pt x="481310" y="564803"/>
                  <a:pt x="483338" y="564803"/>
                </a:cubicBezTo>
                <a:cubicBezTo>
                  <a:pt x="485457" y="564803"/>
                  <a:pt x="487393" y="563790"/>
                  <a:pt x="488499" y="562042"/>
                </a:cubicBezTo>
                <a:lnTo>
                  <a:pt x="509143" y="531028"/>
                </a:lnTo>
                <a:cubicBezTo>
                  <a:pt x="510064" y="529740"/>
                  <a:pt x="510433" y="528175"/>
                  <a:pt x="510157" y="526703"/>
                </a:cubicBezTo>
                <a:lnTo>
                  <a:pt x="492738" y="415625"/>
                </a:lnTo>
                <a:cubicBezTo>
                  <a:pt x="508959" y="413784"/>
                  <a:pt x="524073" y="407342"/>
                  <a:pt x="537160" y="397495"/>
                </a:cubicBezTo>
                <a:cubicBezTo>
                  <a:pt x="540201" y="401452"/>
                  <a:pt x="543519" y="405318"/>
                  <a:pt x="547482" y="408446"/>
                </a:cubicBezTo>
                <a:cubicBezTo>
                  <a:pt x="566744" y="423631"/>
                  <a:pt x="580568" y="445442"/>
                  <a:pt x="585268" y="471026"/>
                </a:cubicBezTo>
                <a:lnTo>
                  <a:pt x="604069" y="576122"/>
                </a:lnTo>
                <a:cubicBezTo>
                  <a:pt x="605451" y="583392"/>
                  <a:pt x="603424" y="590939"/>
                  <a:pt x="598631" y="596644"/>
                </a:cubicBezTo>
                <a:cubicBezTo>
                  <a:pt x="593839" y="602350"/>
                  <a:pt x="586835" y="605663"/>
                  <a:pt x="579370" y="605663"/>
                </a:cubicBezTo>
                <a:lnTo>
                  <a:pt x="387398" y="605663"/>
                </a:lnTo>
                <a:cubicBezTo>
                  <a:pt x="379932" y="605663"/>
                  <a:pt x="372836" y="602350"/>
                  <a:pt x="368044" y="596644"/>
                </a:cubicBezTo>
                <a:cubicBezTo>
                  <a:pt x="363251" y="590939"/>
                  <a:pt x="361224" y="583392"/>
                  <a:pt x="362606" y="576122"/>
                </a:cubicBezTo>
                <a:lnTo>
                  <a:pt x="381499" y="471026"/>
                </a:lnTo>
                <a:cubicBezTo>
                  <a:pt x="386107" y="445442"/>
                  <a:pt x="399931" y="423631"/>
                  <a:pt x="419194" y="408446"/>
                </a:cubicBezTo>
                <a:cubicBezTo>
                  <a:pt x="423249" y="405318"/>
                  <a:pt x="426566" y="401544"/>
                  <a:pt x="429608" y="397495"/>
                </a:cubicBezTo>
                <a:close/>
                <a:moveTo>
                  <a:pt x="483338" y="204922"/>
                </a:moveTo>
                <a:cubicBezTo>
                  <a:pt x="522447" y="204922"/>
                  <a:pt x="554151" y="245440"/>
                  <a:pt x="554151" y="295422"/>
                </a:cubicBezTo>
                <a:cubicBezTo>
                  <a:pt x="554151" y="345404"/>
                  <a:pt x="522447" y="385922"/>
                  <a:pt x="483338" y="385922"/>
                </a:cubicBezTo>
                <a:cubicBezTo>
                  <a:pt x="444229" y="385922"/>
                  <a:pt x="412525" y="345404"/>
                  <a:pt x="412525" y="295422"/>
                </a:cubicBezTo>
                <a:cubicBezTo>
                  <a:pt x="412525" y="245440"/>
                  <a:pt x="444229" y="204922"/>
                  <a:pt x="483338" y="204922"/>
                </a:cubicBezTo>
                <a:close/>
                <a:moveTo>
                  <a:pt x="32543" y="108318"/>
                </a:moveTo>
                <a:lnTo>
                  <a:pt x="169817" y="108318"/>
                </a:lnTo>
                <a:cubicBezTo>
                  <a:pt x="187702" y="108318"/>
                  <a:pt x="202268" y="122863"/>
                  <a:pt x="202268" y="140815"/>
                </a:cubicBezTo>
                <a:lnTo>
                  <a:pt x="202268" y="181045"/>
                </a:lnTo>
                <a:cubicBezTo>
                  <a:pt x="202268" y="183622"/>
                  <a:pt x="204389" y="185648"/>
                  <a:pt x="206970" y="185648"/>
                </a:cubicBezTo>
                <a:lnTo>
                  <a:pt x="441598" y="185648"/>
                </a:lnTo>
                <a:cubicBezTo>
                  <a:pt x="406657" y="204704"/>
                  <a:pt x="382319" y="246683"/>
                  <a:pt x="382319" y="295475"/>
                </a:cubicBezTo>
                <a:cubicBezTo>
                  <a:pt x="382319" y="326223"/>
                  <a:pt x="392091" y="354301"/>
                  <a:pt x="408132" y="375659"/>
                </a:cubicBezTo>
                <a:lnTo>
                  <a:pt x="407948" y="375935"/>
                </a:lnTo>
                <a:cubicBezTo>
                  <a:pt x="405827" y="379525"/>
                  <a:pt x="403338" y="382471"/>
                  <a:pt x="400572" y="384680"/>
                </a:cubicBezTo>
                <a:cubicBezTo>
                  <a:pt x="374851" y="404933"/>
                  <a:pt x="357519" y="433656"/>
                  <a:pt x="351711" y="465693"/>
                </a:cubicBezTo>
                <a:lnTo>
                  <a:pt x="346825" y="492758"/>
                </a:lnTo>
                <a:lnTo>
                  <a:pt x="32543" y="492758"/>
                </a:lnTo>
                <a:cubicBezTo>
                  <a:pt x="14566" y="492758"/>
                  <a:pt x="0" y="478305"/>
                  <a:pt x="0" y="460353"/>
                </a:cubicBezTo>
                <a:lnTo>
                  <a:pt x="0" y="140815"/>
                </a:lnTo>
                <a:cubicBezTo>
                  <a:pt x="0" y="122863"/>
                  <a:pt x="14566" y="108318"/>
                  <a:pt x="32543" y="108318"/>
                </a:cubicBezTo>
                <a:close/>
                <a:moveTo>
                  <a:pt x="110021" y="0"/>
                </a:moveTo>
                <a:lnTo>
                  <a:pt x="538669" y="0"/>
                </a:lnTo>
                <a:cubicBezTo>
                  <a:pt x="553418" y="0"/>
                  <a:pt x="567245" y="6535"/>
                  <a:pt x="576555" y="17856"/>
                </a:cubicBezTo>
                <a:cubicBezTo>
                  <a:pt x="585958" y="29177"/>
                  <a:pt x="589645" y="43995"/>
                  <a:pt x="586880" y="58354"/>
                </a:cubicBezTo>
                <a:lnTo>
                  <a:pt x="556736" y="212614"/>
                </a:lnTo>
                <a:cubicBezTo>
                  <a:pt x="548716" y="202581"/>
                  <a:pt x="539314" y="194114"/>
                  <a:pt x="528897" y="187763"/>
                </a:cubicBezTo>
                <a:cubicBezTo>
                  <a:pt x="527146" y="183897"/>
                  <a:pt x="525118" y="180216"/>
                  <a:pt x="522629" y="176718"/>
                </a:cubicBezTo>
                <a:lnTo>
                  <a:pt x="547334" y="50622"/>
                </a:lnTo>
                <a:cubicBezTo>
                  <a:pt x="547795" y="48045"/>
                  <a:pt x="547149" y="45468"/>
                  <a:pt x="545490" y="43443"/>
                </a:cubicBezTo>
                <a:cubicBezTo>
                  <a:pt x="543831" y="41418"/>
                  <a:pt x="541342" y="40222"/>
                  <a:pt x="538669" y="40222"/>
                </a:cubicBezTo>
                <a:lnTo>
                  <a:pt x="110021" y="40222"/>
                </a:lnTo>
                <a:cubicBezTo>
                  <a:pt x="105689" y="40222"/>
                  <a:pt x="102094" y="43259"/>
                  <a:pt x="101356" y="47493"/>
                </a:cubicBezTo>
                <a:lnTo>
                  <a:pt x="97946" y="68110"/>
                </a:lnTo>
                <a:lnTo>
                  <a:pt x="57017" y="68110"/>
                </a:lnTo>
                <a:lnTo>
                  <a:pt x="61626" y="40866"/>
                </a:lnTo>
                <a:cubicBezTo>
                  <a:pt x="65590" y="17211"/>
                  <a:pt x="85962" y="0"/>
                  <a:pt x="110021" y="0"/>
                </a:cubicBezTo>
                <a:close/>
              </a:path>
            </a:pathLst>
          </a:custGeom>
          <a:solidFill>
            <a:schemeClr val="bg1"/>
          </a:solidFill>
          <a:ln>
            <a:noFill/>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2" name="Freeform 14"/>
          <p:cNvSpPr/>
          <p:nvPr/>
        </p:nvSpPr>
        <p:spPr bwMode="auto">
          <a:xfrm>
            <a:off x="6151149" y="4922056"/>
            <a:ext cx="4513262" cy="809954"/>
          </a:xfrm>
          <a:prstGeom prst="roundRect">
            <a:avLst>
              <a:gd name="adj" fmla="val 50000"/>
            </a:avLst>
          </a:prstGeom>
          <a:solidFill>
            <a:schemeClr val="bg1">
              <a:lumMod val="75000"/>
            </a:schemeClr>
          </a:solidFill>
          <a:ln>
            <a:noFill/>
          </a:ln>
        </p:spPr>
        <p:txBody>
          <a:bodyPr/>
          <a:lstStyle/>
          <a:p>
            <a:pP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3" name="流程图: 手动输入 22"/>
          <p:cNvSpPr/>
          <p:nvPr/>
        </p:nvSpPr>
        <p:spPr>
          <a:xfrm rot="5400000">
            <a:off x="7622962" y="3466007"/>
            <a:ext cx="947089" cy="3716337"/>
          </a:xfrm>
          <a:prstGeom prst="flowChartManualInput">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4" name="矩形 30"/>
          <p:cNvSpPr>
            <a:spLocks noChangeArrowheads="1"/>
          </p:cNvSpPr>
          <p:nvPr/>
        </p:nvSpPr>
        <p:spPr bwMode="auto">
          <a:xfrm>
            <a:off x="6238481" y="5112215"/>
            <a:ext cx="33634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en-US" altLang="zh-CN" sz="2400" dirty="0">
                <a:solidFill>
                  <a:schemeClr val="bg1"/>
                </a:solidFill>
                <a:latin typeface="微软雅黑" panose="020B0503020204020204" pitchFamily="34" charset="-122"/>
                <a:ea typeface="微软雅黑" panose="020B0503020204020204" pitchFamily="34" charset="-122"/>
              </a:rPr>
              <a:t>ANN</a:t>
            </a:r>
            <a:r>
              <a:rPr lang="zh-CN" altLang="en-US" sz="2400" dirty="0">
                <a:solidFill>
                  <a:schemeClr val="bg1"/>
                </a:solidFill>
                <a:latin typeface="微软雅黑" panose="020B0503020204020204" pitchFamily="34" charset="-122"/>
                <a:ea typeface="微软雅黑" panose="020B0503020204020204" pitchFamily="34" charset="-122"/>
              </a:rPr>
              <a:t>人工神经网络算法</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5" name="training_344094"/>
          <p:cNvSpPr>
            <a:spLocks noChangeAspect="1"/>
          </p:cNvSpPr>
          <p:nvPr/>
        </p:nvSpPr>
        <p:spPr bwMode="auto">
          <a:xfrm>
            <a:off x="9865438" y="5124912"/>
            <a:ext cx="543107" cy="445418"/>
          </a:xfrm>
          <a:custGeom>
            <a:avLst/>
            <a:gdLst>
              <a:gd name="T0" fmla="*/ 331 w 412"/>
              <a:gd name="T1" fmla="*/ 20 h 335"/>
              <a:gd name="T2" fmla="*/ 330 w 412"/>
              <a:gd name="T3" fmla="*/ 0 h 335"/>
              <a:gd name="T4" fmla="*/ 207 w 412"/>
              <a:gd name="T5" fmla="*/ 0 h 335"/>
              <a:gd name="T6" fmla="*/ 207 w 412"/>
              <a:gd name="T7" fmla="*/ 0 h 335"/>
              <a:gd name="T8" fmla="*/ 206 w 412"/>
              <a:gd name="T9" fmla="*/ 0 h 335"/>
              <a:gd name="T10" fmla="*/ 206 w 412"/>
              <a:gd name="T11" fmla="*/ 0 h 335"/>
              <a:gd name="T12" fmla="*/ 206 w 412"/>
              <a:gd name="T13" fmla="*/ 0 h 335"/>
              <a:gd name="T14" fmla="*/ 82 w 412"/>
              <a:gd name="T15" fmla="*/ 0 h 335"/>
              <a:gd name="T16" fmla="*/ 82 w 412"/>
              <a:gd name="T17" fmla="*/ 20 h 335"/>
              <a:gd name="T18" fmla="*/ 0 w 412"/>
              <a:gd name="T19" fmla="*/ 20 h 335"/>
              <a:gd name="T20" fmla="*/ 0 w 412"/>
              <a:gd name="T21" fmla="*/ 34 h 335"/>
              <a:gd name="T22" fmla="*/ 45 w 412"/>
              <a:gd name="T23" fmla="*/ 149 h 335"/>
              <a:gd name="T24" fmla="*/ 115 w 412"/>
              <a:gd name="T25" fmla="*/ 174 h 335"/>
              <a:gd name="T26" fmla="*/ 128 w 412"/>
              <a:gd name="T27" fmla="*/ 174 h 335"/>
              <a:gd name="T28" fmla="*/ 182 w 412"/>
              <a:gd name="T29" fmla="*/ 218 h 335"/>
              <a:gd name="T30" fmla="*/ 182 w 412"/>
              <a:gd name="T31" fmla="*/ 277 h 335"/>
              <a:gd name="T32" fmla="*/ 122 w 412"/>
              <a:gd name="T33" fmla="*/ 277 h 335"/>
              <a:gd name="T34" fmla="*/ 122 w 412"/>
              <a:gd name="T35" fmla="*/ 314 h 335"/>
              <a:gd name="T36" fmla="*/ 102 w 412"/>
              <a:gd name="T37" fmla="*/ 314 h 335"/>
              <a:gd name="T38" fmla="*/ 102 w 412"/>
              <a:gd name="T39" fmla="*/ 335 h 335"/>
              <a:gd name="T40" fmla="*/ 206 w 412"/>
              <a:gd name="T41" fmla="*/ 335 h 335"/>
              <a:gd name="T42" fmla="*/ 207 w 412"/>
              <a:gd name="T43" fmla="*/ 335 h 335"/>
              <a:gd name="T44" fmla="*/ 310 w 412"/>
              <a:gd name="T45" fmla="*/ 335 h 335"/>
              <a:gd name="T46" fmla="*/ 310 w 412"/>
              <a:gd name="T47" fmla="*/ 314 h 335"/>
              <a:gd name="T48" fmla="*/ 290 w 412"/>
              <a:gd name="T49" fmla="*/ 314 h 335"/>
              <a:gd name="T50" fmla="*/ 290 w 412"/>
              <a:gd name="T51" fmla="*/ 277 h 335"/>
              <a:gd name="T52" fmla="*/ 231 w 412"/>
              <a:gd name="T53" fmla="*/ 277 h 335"/>
              <a:gd name="T54" fmla="*/ 231 w 412"/>
              <a:gd name="T55" fmla="*/ 218 h 335"/>
              <a:gd name="T56" fmla="*/ 285 w 412"/>
              <a:gd name="T57" fmla="*/ 174 h 335"/>
              <a:gd name="T58" fmla="*/ 297 w 412"/>
              <a:gd name="T59" fmla="*/ 174 h 335"/>
              <a:gd name="T60" fmla="*/ 367 w 412"/>
              <a:gd name="T61" fmla="*/ 149 h 335"/>
              <a:gd name="T62" fmla="*/ 412 w 412"/>
              <a:gd name="T63" fmla="*/ 34 h 335"/>
              <a:gd name="T64" fmla="*/ 412 w 412"/>
              <a:gd name="T65" fmla="*/ 20 h 335"/>
              <a:gd name="T66" fmla="*/ 331 w 412"/>
              <a:gd name="T67" fmla="*/ 20 h 335"/>
              <a:gd name="T68" fmla="*/ 63 w 412"/>
              <a:gd name="T69" fmla="*/ 129 h 335"/>
              <a:gd name="T70" fmla="*/ 28 w 412"/>
              <a:gd name="T71" fmla="*/ 47 h 335"/>
              <a:gd name="T72" fmla="*/ 83 w 412"/>
              <a:gd name="T73" fmla="*/ 47 h 335"/>
              <a:gd name="T74" fmla="*/ 104 w 412"/>
              <a:gd name="T75" fmla="*/ 132 h 335"/>
              <a:gd name="T76" fmla="*/ 111 w 412"/>
              <a:gd name="T77" fmla="*/ 147 h 335"/>
              <a:gd name="T78" fmla="*/ 63 w 412"/>
              <a:gd name="T79" fmla="*/ 129 h 335"/>
              <a:gd name="T80" fmla="*/ 349 w 412"/>
              <a:gd name="T81" fmla="*/ 129 h 335"/>
              <a:gd name="T82" fmla="*/ 301 w 412"/>
              <a:gd name="T83" fmla="*/ 147 h 335"/>
              <a:gd name="T84" fmla="*/ 308 w 412"/>
              <a:gd name="T85" fmla="*/ 132 h 335"/>
              <a:gd name="T86" fmla="*/ 329 w 412"/>
              <a:gd name="T87" fmla="*/ 47 h 335"/>
              <a:gd name="T88" fmla="*/ 384 w 412"/>
              <a:gd name="T89" fmla="*/ 47 h 335"/>
              <a:gd name="T90" fmla="*/ 349 w 412"/>
              <a:gd name="T91" fmla="*/ 12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335">
                <a:moveTo>
                  <a:pt x="331" y="20"/>
                </a:moveTo>
                <a:cubicBezTo>
                  <a:pt x="331" y="8"/>
                  <a:pt x="330" y="0"/>
                  <a:pt x="330" y="0"/>
                </a:cubicBezTo>
                <a:lnTo>
                  <a:pt x="207" y="0"/>
                </a:lnTo>
                <a:lnTo>
                  <a:pt x="207" y="0"/>
                </a:lnTo>
                <a:lnTo>
                  <a:pt x="206" y="0"/>
                </a:lnTo>
                <a:lnTo>
                  <a:pt x="206" y="0"/>
                </a:lnTo>
                <a:lnTo>
                  <a:pt x="206" y="0"/>
                </a:lnTo>
                <a:lnTo>
                  <a:pt x="82" y="0"/>
                </a:lnTo>
                <a:cubicBezTo>
                  <a:pt x="82" y="0"/>
                  <a:pt x="82" y="8"/>
                  <a:pt x="82" y="20"/>
                </a:cubicBezTo>
                <a:lnTo>
                  <a:pt x="0" y="20"/>
                </a:lnTo>
                <a:lnTo>
                  <a:pt x="0" y="34"/>
                </a:lnTo>
                <a:cubicBezTo>
                  <a:pt x="0" y="37"/>
                  <a:pt x="1" y="110"/>
                  <a:pt x="45" y="149"/>
                </a:cubicBezTo>
                <a:cubicBezTo>
                  <a:pt x="64" y="166"/>
                  <a:pt x="87" y="174"/>
                  <a:pt x="115" y="174"/>
                </a:cubicBezTo>
                <a:cubicBezTo>
                  <a:pt x="119" y="174"/>
                  <a:pt x="123" y="174"/>
                  <a:pt x="128" y="174"/>
                </a:cubicBezTo>
                <a:cubicBezTo>
                  <a:pt x="143" y="195"/>
                  <a:pt x="161" y="210"/>
                  <a:pt x="182" y="218"/>
                </a:cubicBezTo>
                <a:lnTo>
                  <a:pt x="182" y="277"/>
                </a:lnTo>
                <a:lnTo>
                  <a:pt x="122" y="277"/>
                </a:lnTo>
                <a:lnTo>
                  <a:pt x="122" y="314"/>
                </a:lnTo>
                <a:lnTo>
                  <a:pt x="102" y="314"/>
                </a:lnTo>
                <a:lnTo>
                  <a:pt x="102" y="335"/>
                </a:lnTo>
                <a:lnTo>
                  <a:pt x="206" y="335"/>
                </a:lnTo>
                <a:lnTo>
                  <a:pt x="207" y="335"/>
                </a:lnTo>
                <a:lnTo>
                  <a:pt x="310" y="335"/>
                </a:lnTo>
                <a:lnTo>
                  <a:pt x="310" y="314"/>
                </a:lnTo>
                <a:lnTo>
                  <a:pt x="290" y="314"/>
                </a:lnTo>
                <a:lnTo>
                  <a:pt x="290" y="277"/>
                </a:lnTo>
                <a:lnTo>
                  <a:pt x="231" y="277"/>
                </a:lnTo>
                <a:lnTo>
                  <a:pt x="231" y="218"/>
                </a:lnTo>
                <a:cubicBezTo>
                  <a:pt x="251" y="210"/>
                  <a:pt x="269" y="195"/>
                  <a:pt x="285" y="174"/>
                </a:cubicBezTo>
                <a:cubicBezTo>
                  <a:pt x="289" y="174"/>
                  <a:pt x="293" y="174"/>
                  <a:pt x="297" y="174"/>
                </a:cubicBezTo>
                <a:cubicBezTo>
                  <a:pt x="325" y="174"/>
                  <a:pt x="348" y="166"/>
                  <a:pt x="367" y="149"/>
                </a:cubicBezTo>
                <a:cubicBezTo>
                  <a:pt x="412" y="110"/>
                  <a:pt x="412" y="37"/>
                  <a:pt x="412" y="34"/>
                </a:cubicBezTo>
                <a:lnTo>
                  <a:pt x="412" y="20"/>
                </a:lnTo>
                <a:lnTo>
                  <a:pt x="331" y="20"/>
                </a:lnTo>
                <a:close/>
                <a:moveTo>
                  <a:pt x="63" y="129"/>
                </a:moveTo>
                <a:cubicBezTo>
                  <a:pt x="38" y="107"/>
                  <a:pt x="30" y="68"/>
                  <a:pt x="28" y="47"/>
                </a:cubicBezTo>
                <a:lnTo>
                  <a:pt x="83" y="47"/>
                </a:lnTo>
                <a:cubicBezTo>
                  <a:pt x="86" y="73"/>
                  <a:pt x="91" y="105"/>
                  <a:pt x="104" y="132"/>
                </a:cubicBezTo>
                <a:cubicBezTo>
                  <a:pt x="106" y="138"/>
                  <a:pt x="109" y="142"/>
                  <a:pt x="111" y="147"/>
                </a:cubicBezTo>
                <a:cubicBezTo>
                  <a:pt x="92" y="146"/>
                  <a:pt x="76" y="140"/>
                  <a:pt x="63" y="129"/>
                </a:cubicBezTo>
                <a:close/>
                <a:moveTo>
                  <a:pt x="349" y="129"/>
                </a:moveTo>
                <a:cubicBezTo>
                  <a:pt x="336" y="141"/>
                  <a:pt x="320" y="146"/>
                  <a:pt x="301" y="147"/>
                </a:cubicBezTo>
                <a:cubicBezTo>
                  <a:pt x="304" y="142"/>
                  <a:pt x="306" y="138"/>
                  <a:pt x="308" y="132"/>
                </a:cubicBezTo>
                <a:cubicBezTo>
                  <a:pt x="321" y="105"/>
                  <a:pt x="327" y="73"/>
                  <a:pt x="329" y="47"/>
                </a:cubicBezTo>
                <a:lnTo>
                  <a:pt x="384" y="47"/>
                </a:lnTo>
                <a:cubicBezTo>
                  <a:pt x="382" y="68"/>
                  <a:pt x="375" y="107"/>
                  <a:pt x="349" y="129"/>
                </a:cubicBezTo>
                <a:close/>
              </a:path>
            </a:pathLst>
          </a:custGeom>
          <a:solidFill>
            <a:schemeClr val="bg1"/>
          </a:solidFill>
          <a:ln>
            <a:noFill/>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5393344" y="2146090"/>
            <a:ext cx="485909" cy="3327662"/>
            <a:chOff x="6380518" y="2270695"/>
            <a:chExt cx="485909" cy="3661653"/>
          </a:xfrm>
        </p:grpSpPr>
        <p:sp>
          <p:nvSpPr>
            <p:cNvPr id="27" name="brace_125044"/>
            <p:cNvSpPr>
              <a:spLocks noChangeAspect="1"/>
            </p:cNvSpPr>
            <p:nvPr/>
          </p:nvSpPr>
          <p:spPr bwMode="auto">
            <a:xfrm>
              <a:off x="6380518" y="2270695"/>
              <a:ext cx="428034" cy="3648487"/>
            </a:xfrm>
            <a:custGeom>
              <a:avLst/>
              <a:gdLst>
                <a:gd name="T0" fmla="*/ 407031 w 604011"/>
                <a:gd name="T1" fmla="*/ 407031 w 604011"/>
                <a:gd name="T2" fmla="*/ 407031 w 604011"/>
                <a:gd name="T3" fmla="*/ 407031 w 604011"/>
                <a:gd name="T4" fmla="*/ 407031 w 604011"/>
                <a:gd name="T5" fmla="*/ 407031 w 604011"/>
                <a:gd name="T6" fmla="*/ 407031 w 604011"/>
                <a:gd name="T7" fmla="*/ 407031 w 604011"/>
                <a:gd name="T8" fmla="*/ 407031 w 604011"/>
                <a:gd name="T9" fmla="*/ 407031 w 604011"/>
                <a:gd name="T10" fmla="*/ 407031 w 604011"/>
                <a:gd name="T11" fmla="*/ 407031 w 604011"/>
                <a:gd name="T12" fmla="*/ 407031 w 604011"/>
                <a:gd name="T13" fmla="*/ 407031 w 604011"/>
                <a:gd name="T14" fmla="*/ 407031 w 604011"/>
                <a:gd name="T15" fmla="*/ 407031 w 604011"/>
                <a:gd name="T16" fmla="*/ 407031 w 604011"/>
                <a:gd name="T17" fmla="*/ 407031 w 604011"/>
                <a:gd name="T18" fmla="*/ 407031 w 604011"/>
                <a:gd name="T19" fmla="*/ 407031 w 604011"/>
                <a:gd name="T20" fmla="*/ 407031 w 604011"/>
                <a:gd name="T21" fmla="*/ 407031 w 604011"/>
                <a:gd name="T22" fmla="*/ 407031 w 604011"/>
                <a:gd name="T23" fmla="*/ 407031 w 604011"/>
                <a:gd name="T24" fmla="*/ 407031 w 604011"/>
                <a:gd name="T25" fmla="*/ 407031 w 604011"/>
                <a:gd name="T26" fmla="*/ 407031 w 604011"/>
                <a:gd name="T27" fmla="*/ 407031 w 604011"/>
                <a:gd name="T28" fmla="*/ 407031 w 604011"/>
                <a:gd name="T29" fmla="*/ 407031 w 604011"/>
                <a:gd name="T30" fmla="*/ 407031 w 604011"/>
                <a:gd name="T31" fmla="*/ 407031 w 604011"/>
                <a:gd name="T32" fmla="*/ 407031 w 604011"/>
                <a:gd name="T33" fmla="*/ 40703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4" h="4401">
                  <a:moveTo>
                    <a:pt x="804" y="400"/>
                  </a:moveTo>
                  <a:lnTo>
                    <a:pt x="804" y="0"/>
                  </a:lnTo>
                  <a:cubicBezTo>
                    <a:pt x="601" y="0"/>
                    <a:pt x="331" y="106"/>
                    <a:pt x="184" y="343"/>
                  </a:cubicBezTo>
                  <a:cubicBezTo>
                    <a:pt x="0" y="642"/>
                    <a:pt x="115" y="971"/>
                    <a:pt x="199" y="1141"/>
                  </a:cubicBezTo>
                  <a:cubicBezTo>
                    <a:pt x="499" y="1739"/>
                    <a:pt x="85" y="2201"/>
                    <a:pt x="85" y="2201"/>
                  </a:cubicBezTo>
                  <a:cubicBezTo>
                    <a:pt x="85" y="2201"/>
                    <a:pt x="499" y="2662"/>
                    <a:pt x="199" y="3261"/>
                  </a:cubicBezTo>
                  <a:cubicBezTo>
                    <a:pt x="115" y="3430"/>
                    <a:pt x="0" y="3760"/>
                    <a:pt x="184" y="4059"/>
                  </a:cubicBezTo>
                  <a:cubicBezTo>
                    <a:pt x="331" y="4296"/>
                    <a:pt x="601" y="4401"/>
                    <a:pt x="804" y="4401"/>
                  </a:cubicBezTo>
                  <a:lnTo>
                    <a:pt x="804" y="4001"/>
                  </a:lnTo>
                  <a:cubicBezTo>
                    <a:pt x="712" y="4001"/>
                    <a:pt x="587" y="3949"/>
                    <a:pt x="525" y="3849"/>
                  </a:cubicBezTo>
                  <a:cubicBezTo>
                    <a:pt x="446" y="3721"/>
                    <a:pt x="499" y="3556"/>
                    <a:pt x="557" y="3439"/>
                  </a:cubicBezTo>
                  <a:cubicBezTo>
                    <a:pt x="736" y="3082"/>
                    <a:pt x="788" y="2784"/>
                    <a:pt x="736" y="2528"/>
                  </a:cubicBezTo>
                  <a:cubicBezTo>
                    <a:pt x="709" y="2398"/>
                    <a:pt x="656" y="2291"/>
                    <a:pt x="593" y="2201"/>
                  </a:cubicBezTo>
                  <a:cubicBezTo>
                    <a:pt x="656" y="2111"/>
                    <a:pt x="718" y="2004"/>
                    <a:pt x="745" y="1874"/>
                  </a:cubicBezTo>
                  <a:cubicBezTo>
                    <a:pt x="797" y="1617"/>
                    <a:pt x="736" y="1319"/>
                    <a:pt x="557" y="962"/>
                  </a:cubicBezTo>
                  <a:cubicBezTo>
                    <a:pt x="499" y="846"/>
                    <a:pt x="446" y="680"/>
                    <a:pt x="525" y="553"/>
                  </a:cubicBezTo>
                  <a:cubicBezTo>
                    <a:pt x="587" y="453"/>
                    <a:pt x="712" y="400"/>
                    <a:pt x="804" y="400"/>
                  </a:cubicBezTo>
                  <a:close/>
                </a:path>
              </a:pathLst>
            </a:custGeom>
            <a:solidFill>
              <a:srgbClr val="410028"/>
            </a:solidFill>
            <a:ln>
              <a:noFill/>
            </a:ln>
          </p:spPr>
        </p:sp>
        <p:sp>
          <p:nvSpPr>
            <p:cNvPr id="28" name="brace_125044"/>
            <p:cNvSpPr>
              <a:spLocks noChangeAspect="1"/>
            </p:cNvSpPr>
            <p:nvPr/>
          </p:nvSpPr>
          <p:spPr bwMode="auto">
            <a:xfrm>
              <a:off x="6438393" y="2283861"/>
              <a:ext cx="428034" cy="3648487"/>
            </a:xfrm>
            <a:custGeom>
              <a:avLst/>
              <a:gdLst>
                <a:gd name="T0" fmla="*/ 407031 w 604011"/>
                <a:gd name="T1" fmla="*/ 407031 w 604011"/>
                <a:gd name="T2" fmla="*/ 407031 w 604011"/>
                <a:gd name="T3" fmla="*/ 407031 w 604011"/>
                <a:gd name="T4" fmla="*/ 407031 w 604011"/>
                <a:gd name="T5" fmla="*/ 407031 w 604011"/>
                <a:gd name="T6" fmla="*/ 407031 w 604011"/>
                <a:gd name="T7" fmla="*/ 407031 w 604011"/>
                <a:gd name="T8" fmla="*/ 407031 w 604011"/>
                <a:gd name="T9" fmla="*/ 407031 w 604011"/>
                <a:gd name="T10" fmla="*/ 407031 w 604011"/>
                <a:gd name="T11" fmla="*/ 407031 w 604011"/>
                <a:gd name="T12" fmla="*/ 407031 w 604011"/>
                <a:gd name="T13" fmla="*/ 407031 w 604011"/>
                <a:gd name="T14" fmla="*/ 407031 w 604011"/>
                <a:gd name="T15" fmla="*/ 407031 w 604011"/>
                <a:gd name="T16" fmla="*/ 407031 w 604011"/>
                <a:gd name="T17" fmla="*/ 407031 w 604011"/>
                <a:gd name="T18" fmla="*/ 407031 w 604011"/>
                <a:gd name="T19" fmla="*/ 407031 w 604011"/>
                <a:gd name="T20" fmla="*/ 407031 w 604011"/>
                <a:gd name="T21" fmla="*/ 407031 w 604011"/>
                <a:gd name="T22" fmla="*/ 407031 w 604011"/>
                <a:gd name="T23" fmla="*/ 407031 w 604011"/>
                <a:gd name="T24" fmla="*/ 407031 w 604011"/>
                <a:gd name="T25" fmla="*/ 407031 w 604011"/>
                <a:gd name="T26" fmla="*/ 407031 w 604011"/>
                <a:gd name="T27" fmla="*/ 407031 w 604011"/>
                <a:gd name="T28" fmla="*/ 407031 w 604011"/>
                <a:gd name="T29" fmla="*/ 407031 w 604011"/>
                <a:gd name="T30" fmla="*/ 407031 w 604011"/>
                <a:gd name="T31" fmla="*/ 407031 w 604011"/>
                <a:gd name="T32" fmla="*/ 407031 w 604011"/>
                <a:gd name="T33" fmla="*/ 40703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4" h="4401">
                  <a:moveTo>
                    <a:pt x="804" y="400"/>
                  </a:moveTo>
                  <a:lnTo>
                    <a:pt x="804" y="0"/>
                  </a:lnTo>
                  <a:cubicBezTo>
                    <a:pt x="601" y="0"/>
                    <a:pt x="331" y="106"/>
                    <a:pt x="184" y="343"/>
                  </a:cubicBezTo>
                  <a:cubicBezTo>
                    <a:pt x="0" y="642"/>
                    <a:pt x="115" y="971"/>
                    <a:pt x="199" y="1141"/>
                  </a:cubicBezTo>
                  <a:cubicBezTo>
                    <a:pt x="499" y="1739"/>
                    <a:pt x="85" y="2201"/>
                    <a:pt x="85" y="2201"/>
                  </a:cubicBezTo>
                  <a:cubicBezTo>
                    <a:pt x="85" y="2201"/>
                    <a:pt x="499" y="2662"/>
                    <a:pt x="199" y="3261"/>
                  </a:cubicBezTo>
                  <a:cubicBezTo>
                    <a:pt x="115" y="3430"/>
                    <a:pt x="0" y="3760"/>
                    <a:pt x="184" y="4059"/>
                  </a:cubicBezTo>
                  <a:cubicBezTo>
                    <a:pt x="331" y="4296"/>
                    <a:pt x="601" y="4401"/>
                    <a:pt x="804" y="4401"/>
                  </a:cubicBezTo>
                  <a:lnTo>
                    <a:pt x="804" y="4001"/>
                  </a:lnTo>
                  <a:cubicBezTo>
                    <a:pt x="712" y="4001"/>
                    <a:pt x="587" y="3949"/>
                    <a:pt x="525" y="3849"/>
                  </a:cubicBezTo>
                  <a:cubicBezTo>
                    <a:pt x="446" y="3721"/>
                    <a:pt x="499" y="3556"/>
                    <a:pt x="557" y="3439"/>
                  </a:cubicBezTo>
                  <a:cubicBezTo>
                    <a:pt x="736" y="3082"/>
                    <a:pt x="788" y="2784"/>
                    <a:pt x="736" y="2528"/>
                  </a:cubicBezTo>
                  <a:cubicBezTo>
                    <a:pt x="709" y="2398"/>
                    <a:pt x="656" y="2291"/>
                    <a:pt x="593" y="2201"/>
                  </a:cubicBezTo>
                  <a:cubicBezTo>
                    <a:pt x="656" y="2111"/>
                    <a:pt x="718" y="2004"/>
                    <a:pt x="745" y="1874"/>
                  </a:cubicBezTo>
                  <a:cubicBezTo>
                    <a:pt x="797" y="1617"/>
                    <a:pt x="736" y="1319"/>
                    <a:pt x="557" y="962"/>
                  </a:cubicBezTo>
                  <a:cubicBezTo>
                    <a:pt x="499" y="846"/>
                    <a:pt x="446" y="680"/>
                    <a:pt x="525" y="553"/>
                  </a:cubicBezTo>
                  <a:cubicBezTo>
                    <a:pt x="587" y="453"/>
                    <a:pt x="712" y="400"/>
                    <a:pt x="804" y="400"/>
                  </a:cubicBezTo>
                  <a:close/>
                </a:path>
              </a:pathLst>
            </a:custGeom>
            <a:solidFill>
              <a:schemeClr val="bg1"/>
            </a:solidFill>
            <a:ln>
              <a:noFill/>
            </a:ln>
          </p:spPr>
        </p:sp>
      </p:grpSp>
      <p:grpSp>
        <p:nvGrpSpPr>
          <p:cNvPr id="29" name="组合 28"/>
          <p:cNvGrpSpPr/>
          <p:nvPr/>
        </p:nvGrpSpPr>
        <p:grpSpPr>
          <a:xfrm>
            <a:off x="0" y="2963728"/>
            <a:ext cx="5180911" cy="1493734"/>
            <a:chOff x="742646" y="3203063"/>
            <a:chExt cx="5180911" cy="1493734"/>
          </a:xfrm>
        </p:grpSpPr>
        <p:sp>
          <p:nvSpPr>
            <p:cNvPr id="30" name="任意多边形: 形状 32"/>
            <p:cNvSpPr/>
            <p:nvPr/>
          </p:nvSpPr>
          <p:spPr>
            <a:xfrm>
              <a:off x="742709" y="3203063"/>
              <a:ext cx="5007343" cy="812967"/>
            </a:xfrm>
            <a:custGeom>
              <a:avLst/>
              <a:gdLst>
                <a:gd name="connsiteX0" fmla="*/ 0 w 5426643"/>
                <a:gd name="connsiteY0" fmla="*/ 0 h 455713"/>
                <a:gd name="connsiteX1" fmla="*/ 3002297 w 5426643"/>
                <a:gd name="connsiteY1" fmla="*/ 0 h 455713"/>
                <a:gd name="connsiteX2" fmla="*/ 3002297 w 5426643"/>
                <a:gd name="connsiteY2" fmla="*/ 1 h 455713"/>
                <a:gd name="connsiteX3" fmla="*/ 4914667 w 5426643"/>
                <a:gd name="connsiteY3" fmla="*/ 1 h 455713"/>
                <a:gd name="connsiteX4" fmla="*/ 5426643 w 5426643"/>
                <a:gd name="connsiteY4" fmla="*/ 455713 h 455713"/>
                <a:gd name="connsiteX5" fmla="*/ 3002297 w 5426643"/>
                <a:gd name="connsiteY5" fmla="*/ 455713 h 455713"/>
                <a:gd name="connsiteX6" fmla="*/ 3002297 w 5426643"/>
                <a:gd name="connsiteY6" fmla="*/ 455713 h 455713"/>
                <a:gd name="connsiteX7" fmla="*/ 0 w 5426643"/>
                <a:gd name="connsiteY7" fmla="*/ 455713 h 45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6643" h="455713">
                  <a:moveTo>
                    <a:pt x="0" y="0"/>
                  </a:moveTo>
                  <a:lnTo>
                    <a:pt x="3002297" y="0"/>
                  </a:lnTo>
                  <a:lnTo>
                    <a:pt x="3002297" y="1"/>
                  </a:lnTo>
                  <a:lnTo>
                    <a:pt x="4914667" y="1"/>
                  </a:lnTo>
                  <a:lnTo>
                    <a:pt x="5426643" y="455713"/>
                  </a:lnTo>
                  <a:lnTo>
                    <a:pt x="3002297" y="455713"/>
                  </a:lnTo>
                  <a:lnTo>
                    <a:pt x="3002297" y="455713"/>
                  </a:lnTo>
                  <a:lnTo>
                    <a:pt x="0" y="455713"/>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机器学习理论</a:t>
              </a:r>
              <a:endParaRPr lang="zh-CN" altLang="en-US" sz="2800" dirty="0"/>
            </a:p>
          </p:txBody>
        </p:sp>
        <p:sp>
          <p:nvSpPr>
            <p:cNvPr id="31" name="任意多边形: 形状 28"/>
            <p:cNvSpPr/>
            <p:nvPr/>
          </p:nvSpPr>
          <p:spPr>
            <a:xfrm rot="16200000" flipV="1">
              <a:off x="3680443" y="2453684"/>
              <a:ext cx="626741" cy="3859486"/>
            </a:xfrm>
            <a:custGeom>
              <a:avLst/>
              <a:gdLst>
                <a:gd name="connsiteX0" fmla="*/ 455714 w 455714"/>
                <a:gd name="connsiteY0" fmla="*/ 3851086 h 3851086"/>
                <a:gd name="connsiteX1" fmla="*/ 455714 w 455714"/>
                <a:gd name="connsiteY1" fmla="*/ 2176842 h 3851086"/>
                <a:gd name="connsiteX2" fmla="*/ 455713 w 455714"/>
                <a:gd name="connsiteY2" fmla="*/ 2176842 h 3851086"/>
                <a:gd name="connsiteX3" fmla="*/ 455713 w 455714"/>
                <a:gd name="connsiteY3" fmla="*/ 0 h 3851086"/>
                <a:gd name="connsiteX4" fmla="*/ 1 w 455714"/>
                <a:gd name="connsiteY4" fmla="*/ 511976 h 3851086"/>
                <a:gd name="connsiteX5" fmla="*/ 1 w 455714"/>
                <a:gd name="connsiteY5" fmla="*/ 2176842 h 3851086"/>
                <a:gd name="connsiteX6" fmla="*/ 0 w 455714"/>
                <a:gd name="connsiteY6" fmla="*/ 2176842 h 3851086"/>
                <a:gd name="connsiteX7" fmla="*/ 1 w 455714"/>
                <a:gd name="connsiteY7" fmla="*/ 3851086 h 38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714" h="3851086">
                  <a:moveTo>
                    <a:pt x="455714" y="3851086"/>
                  </a:moveTo>
                  <a:lnTo>
                    <a:pt x="455714" y="2176842"/>
                  </a:lnTo>
                  <a:lnTo>
                    <a:pt x="455713" y="2176842"/>
                  </a:lnTo>
                  <a:lnTo>
                    <a:pt x="455713" y="0"/>
                  </a:lnTo>
                  <a:lnTo>
                    <a:pt x="1" y="511976"/>
                  </a:lnTo>
                  <a:lnTo>
                    <a:pt x="1" y="2176842"/>
                  </a:lnTo>
                  <a:lnTo>
                    <a:pt x="0" y="2176842"/>
                  </a:lnTo>
                  <a:lnTo>
                    <a:pt x="1" y="3851086"/>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42646" y="3348079"/>
              <a:ext cx="4921208" cy="523220"/>
            </a:xfrm>
            <a:prstGeom prst="rect">
              <a:avLst/>
            </a:prstGeom>
          </p:spPr>
          <p:txBody>
            <a:bodyPr wrap="square">
              <a:spAutoFit/>
            </a:bodyPr>
            <a:lstStyle/>
            <a:p>
              <a:pPr algn="ctr"/>
              <a:endParaRPr lang="zh-CN" altLang="en-US" sz="2800" kern="100" dirty="0">
                <a:solidFill>
                  <a:schemeClr val="bg1"/>
                </a:solidFill>
                <a:latin typeface="微软雅黑" panose="020B0503020204020204" pitchFamily="34" charset="-122"/>
                <a:ea typeface="微软雅黑" panose="020B0503020204020204" pitchFamily="34" charset="-122"/>
                <a:cs typeface="仿宋" panose="02010609060101010101" pitchFamily="49"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60253" y="184840"/>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r>
              <a:rPr lang="en-US" altLang="zh-CN" sz="2000" dirty="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12" name="文本框 11"/>
          <p:cNvSpPr txBox="1"/>
          <p:nvPr/>
        </p:nvSpPr>
        <p:spPr>
          <a:xfrm>
            <a:off x="1621194" y="204424"/>
            <a:ext cx="4200184" cy="523220"/>
          </a:xfrm>
          <a:prstGeom prst="rect">
            <a:avLst/>
          </a:prstGeom>
          <a:noFill/>
        </p:spPr>
        <p:txBody>
          <a:bodyPr wrap="square" rtlCol="0">
            <a:spAutoFit/>
          </a:bodyPr>
          <a:lstStyle/>
          <a:p>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rPr>
              <a:t>主要技术应用</a:t>
            </a: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rPr>
              <a:t>——SVM</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 name="矩形 30"/>
          <p:cNvSpPr>
            <a:spLocks noChangeArrowheads="1"/>
          </p:cNvSpPr>
          <p:nvPr/>
        </p:nvSpPr>
        <p:spPr bwMode="auto">
          <a:xfrm>
            <a:off x="6238481" y="2017253"/>
            <a:ext cx="2411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en-US" altLang="zh-CN" sz="2400" dirty="0">
                <a:solidFill>
                  <a:schemeClr val="bg1"/>
                </a:solidFill>
                <a:latin typeface="微软雅黑" panose="020B0503020204020204" pitchFamily="34" charset="-122"/>
                <a:ea typeface="微软雅黑" panose="020B0503020204020204" pitchFamily="34" charset="-122"/>
              </a:rPr>
              <a:t>SVM</a:t>
            </a:r>
            <a:r>
              <a:rPr lang="zh-CN" altLang="en-US" sz="2400" dirty="0">
                <a:solidFill>
                  <a:schemeClr val="bg1"/>
                </a:solidFill>
                <a:latin typeface="微软雅黑" panose="020B0503020204020204" pitchFamily="34" charset="-122"/>
                <a:ea typeface="微软雅黑" panose="020B0503020204020204" pitchFamily="34" charset="-122"/>
              </a:rPr>
              <a:t>支持向量机</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training_344094"/>
          <p:cNvSpPr>
            <a:spLocks noChangeAspect="1"/>
          </p:cNvSpPr>
          <p:nvPr/>
        </p:nvSpPr>
        <p:spPr bwMode="auto">
          <a:xfrm>
            <a:off x="9865437" y="1978763"/>
            <a:ext cx="543107" cy="547791"/>
          </a:xfrm>
          <a:custGeom>
            <a:avLst/>
            <a:gdLst>
              <a:gd name="connsiteX0" fmla="*/ 550616 w 609614"/>
              <a:gd name="connsiteY0" fmla="*/ 549788 h 608697"/>
              <a:gd name="connsiteX1" fmla="*/ 550616 w 609614"/>
              <a:gd name="connsiteY1" fmla="*/ 589091 h 608697"/>
              <a:gd name="connsiteX2" fmla="*/ 589979 w 609614"/>
              <a:gd name="connsiteY2" fmla="*/ 589091 h 608697"/>
              <a:gd name="connsiteX3" fmla="*/ 589979 w 609614"/>
              <a:gd name="connsiteY3" fmla="*/ 549788 h 608697"/>
              <a:gd name="connsiteX4" fmla="*/ 506736 w 609614"/>
              <a:gd name="connsiteY4" fmla="*/ 431970 h 608697"/>
              <a:gd name="connsiteX5" fmla="*/ 479450 w 609614"/>
              <a:gd name="connsiteY5" fmla="*/ 472838 h 608697"/>
              <a:gd name="connsiteX6" fmla="*/ 519366 w 609614"/>
              <a:gd name="connsiteY6" fmla="*/ 455717 h 608697"/>
              <a:gd name="connsiteX7" fmla="*/ 513466 w 609614"/>
              <a:gd name="connsiteY7" fmla="*/ 431970 h 608697"/>
              <a:gd name="connsiteX8" fmla="*/ 441194 w 609614"/>
              <a:gd name="connsiteY8" fmla="*/ 431970 h 608697"/>
              <a:gd name="connsiteX9" fmla="*/ 462119 w 609614"/>
              <a:gd name="connsiteY9" fmla="*/ 463357 h 608697"/>
              <a:gd name="connsiteX10" fmla="*/ 483137 w 609614"/>
              <a:gd name="connsiteY10" fmla="*/ 431970 h 608697"/>
              <a:gd name="connsiteX11" fmla="*/ 410865 w 609614"/>
              <a:gd name="connsiteY11" fmla="*/ 431970 h 608697"/>
              <a:gd name="connsiteX12" fmla="*/ 404873 w 609614"/>
              <a:gd name="connsiteY12" fmla="*/ 455717 h 608697"/>
              <a:gd name="connsiteX13" fmla="*/ 444789 w 609614"/>
              <a:gd name="connsiteY13" fmla="*/ 472838 h 608697"/>
              <a:gd name="connsiteX14" fmla="*/ 417502 w 609614"/>
              <a:gd name="connsiteY14" fmla="*/ 431970 h 608697"/>
              <a:gd name="connsiteX15" fmla="*/ 334352 w 609614"/>
              <a:gd name="connsiteY15" fmla="*/ 431970 h 608697"/>
              <a:gd name="connsiteX16" fmla="*/ 334352 w 609614"/>
              <a:gd name="connsiteY16" fmla="*/ 481122 h 608697"/>
              <a:gd name="connsiteX17" fmla="*/ 393350 w 609614"/>
              <a:gd name="connsiteY17" fmla="*/ 481122 h 608697"/>
              <a:gd name="connsiteX18" fmla="*/ 393350 w 609614"/>
              <a:gd name="connsiteY18" fmla="*/ 589091 h 608697"/>
              <a:gd name="connsiteX19" fmla="*/ 530981 w 609614"/>
              <a:gd name="connsiteY19" fmla="*/ 589091 h 608697"/>
              <a:gd name="connsiteX20" fmla="*/ 530981 w 609614"/>
              <a:gd name="connsiteY20" fmla="*/ 490879 h 608697"/>
              <a:gd name="connsiteX21" fmla="*/ 550616 w 609614"/>
              <a:gd name="connsiteY21" fmla="*/ 490879 h 608697"/>
              <a:gd name="connsiteX22" fmla="*/ 550616 w 609614"/>
              <a:gd name="connsiteY22" fmla="*/ 530182 h 608697"/>
              <a:gd name="connsiteX23" fmla="*/ 589979 w 609614"/>
              <a:gd name="connsiteY23" fmla="*/ 530182 h 608697"/>
              <a:gd name="connsiteX24" fmla="*/ 589979 w 609614"/>
              <a:gd name="connsiteY24" fmla="*/ 490879 h 608697"/>
              <a:gd name="connsiteX25" fmla="*/ 533746 w 609614"/>
              <a:gd name="connsiteY25" fmla="*/ 432154 h 608697"/>
              <a:gd name="connsiteX26" fmla="*/ 542596 w 609614"/>
              <a:gd name="connsiteY26" fmla="*/ 467223 h 608697"/>
              <a:gd name="connsiteX27" fmla="*/ 462119 w 609614"/>
              <a:gd name="connsiteY27" fmla="*/ 501556 h 608697"/>
              <a:gd name="connsiteX28" fmla="*/ 381735 w 609614"/>
              <a:gd name="connsiteY28" fmla="*/ 467223 h 608697"/>
              <a:gd name="connsiteX29" fmla="*/ 390584 w 609614"/>
              <a:gd name="connsiteY29" fmla="*/ 431970 h 608697"/>
              <a:gd name="connsiteX30" fmla="*/ 325134 w 609614"/>
              <a:gd name="connsiteY30" fmla="*/ 402515 h 608697"/>
              <a:gd name="connsiteX31" fmla="*/ 330388 w 609614"/>
              <a:gd name="connsiteY31" fmla="*/ 412364 h 608697"/>
              <a:gd name="connsiteX32" fmla="*/ 406624 w 609614"/>
              <a:gd name="connsiteY32" fmla="*/ 412364 h 608697"/>
              <a:gd name="connsiteX33" fmla="*/ 396392 w 609614"/>
              <a:gd name="connsiteY33" fmla="*/ 402515 h 608697"/>
              <a:gd name="connsiteX34" fmla="*/ 304208 w 609614"/>
              <a:gd name="connsiteY34" fmla="*/ 363304 h 608697"/>
              <a:gd name="connsiteX35" fmla="*/ 314625 w 609614"/>
              <a:gd name="connsiteY35" fmla="*/ 382909 h 608697"/>
              <a:gd name="connsiteX36" fmla="*/ 383025 w 609614"/>
              <a:gd name="connsiteY36" fmla="*/ 382909 h 608697"/>
              <a:gd name="connsiteX37" fmla="*/ 375927 w 609614"/>
              <a:gd name="connsiteY37" fmla="*/ 363304 h 608697"/>
              <a:gd name="connsiteX38" fmla="*/ 19635 w 609614"/>
              <a:gd name="connsiteY38" fmla="*/ 363304 h 608697"/>
              <a:gd name="connsiteX39" fmla="*/ 19635 w 609614"/>
              <a:gd name="connsiteY39" fmla="*/ 382909 h 608697"/>
              <a:gd name="connsiteX40" fmla="*/ 220044 w 609614"/>
              <a:gd name="connsiteY40" fmla="*/ 382909 h 608697"/>
              <a:gd name="connsiteX41" fmla="*/ 210272 w 609614"/>
              <a:gd name="connsiteY41" fmla="*/ 363304 h 608697"/>
              <a:gd name="connsiteX42" fmla="*/ 490328 w 609614"/>
              <a:gd name="connsiteY42" fmla="*/ 319582 h 608697"/>
              <a:gd name="connsiteX43" fmla="*/ 485258 w 609614"/>
              <a:gd name="connsiteY43" fmla="*/ 324645 h 608697"/>
              <a:gd name="connsiteX44" fmla="*/ 439350 w 609614"/>
              <a:gd name="connsiteY44" fmla="*/ 343606 h 608697"/>
              <a:gd name="connsiteX45" fmla="*/ 393350 w 609614"/>
              <a:gd name="connsiteY45" fmla="*/ 343606 h 608697"/>
              <a:gd name="connsiteX46" fmla="*/ 462119 w 609614"/>
              <a:gd name="connsiteY46" fmla="*/ 412364 h 608697"/>
              <a:gd name="connsiteX47" fmla="*/ 530981 w 609614"/>
              <a:gd name="connsiteY47" fmla="*/ 343606 h 608697"/>
              <a:gd name="connsiteX48" fmla="*/ 530981 w 609614"/>
              <a:gd name="connsiteY48" fmla="*/ 342778 h 608697"/>
              <a:gd name="connsiteX49" fmla="*/ 490328 w 609614"/>
              <a:gd name="connsiteY49" fmla="*/ 319582 h 608697"/>
              <a:gd name="connsiteX50" fmla="*/ 227418 w 609614"/>
              <a:gd name="connsiteY50" fmla="*/ 284697 h 608697"/>
              <a:gd name="connsiteX51" fmla="*/ 206493 w 609614"/>
              <a:gd name="connsiteY51" fmla="*/ 305591 h 608697"/>
              <a:gd name="connsiteX52" fmla="*/ 206493 w 609614"/>
              <a:gd name="connsiteY52" fmla="*/ 306972 h 608697"/>
              <a:gd name="connsiteX53" fmla="*/ 208705 w 609614"/>
              <a:gd name="connsiteY53" fmla="*/ 316268 h 608697"/>
              <a:gd name="connsiteX54" fmla="*/ 291210 w 609614"/>
              <a:gd name="connsiteY54" fmla="*/ 481122 h 608697"/>
              <a:gd name="connsiteX55" fmla="*/ 314625 w 609614"/>
              <a:gd name="connsiteY55" fmla="*/ 481122 h 608697"/>
              <a:gd name="connsiteX56" fmla="*/ 314625 w 609614"/>
              <a:gd name="connsiteY56" fmla="*/ 424606 h 608697"/>
              <a:gd name="connsiteX57" fmla="*/ 245855 w 609614"/>
              <a:gd name="connsiteY57" fmla="*/ 295742 h 608697"/>
              <a:gd name="connsiteX58" fmla="*/ 227418 w 609614"/>
              <a:gd name="connsiteY58" fmla="*/ 284697 h 608697"/>
              <a:gd name="connsiteX59" fmla="*/ 442484 w 609614"/>
              <a:gd name="connsiteY59" fmla="*/ 255242 h 608697"/>
              <a:gd name="connsiteX60" fmla="*/ 393350 w 609614"/>
              <a:gd name="connsiteY60" fmla="*/ 304395 h 608697"/>
              <a:gd name="connsiteX61" fmla="*/ 393350 w 609614"/>
              <a:gd name="connsiteY61" fmla="*/ 324000 h 608697"/>
              <a:gd name="connsiteX62" fmla="*/ 439350 w 609614"/>
              <a:gd name="connsiteY62" fmla="*/ 324000 h 608697"/>
              <a:gd name="connsiteX63" fmla="*/ 471338 w 609614"/>
              <a:gd name="connsiteY63" fmla="*/ 310746 h 608697"/>
              <a:gd name="connsiteX64" fmla="*/ 493185 w 609614"/>
              <a:gd name="connsiteY64" fmla="*/ 288931 h 608697"/>
              <a:gd name="connsiteX65" fmla="*/ 503141 w 609614"/>
              <a:gd name="connsiteY65" fmla="*/ 303842 h 608697"/>
              <a:gd name="connsiteX66" fmla="*/ 530981 w 609614"/>
              <a:gd name="connsiteY66" fmla="*/ 322896 h 608697"/>
              <a:gd name="connsiteX67" fmla="*/ 530981 w 609614"/>
              <a:gd name="connsiteY67" fmla="*/ 304395 h 608697"/>
              <a:gd name="connsiteX68" fmla="*/ 481847 w 609614"/>
              <a:gd name="connsiteY68" fmla="*/ 255242 h 608697"/>
              <a:gd name="connsiteX69" fmla="*/ 78633 w 609614"/>
              <a:gd name="connsiteY69" fmla="*/ 255242 h 608697"/>
              <a:gd name="connsiteX70" fmla="*/ 78633 w 609614"/>
              <a:gd name="connsiteY70" fmla="*/ 304395 h 608697"/>
              <a:gd name="connsiteX71" fmla="*/ 176994 w 609614"/>
              <a:gd name="connsiteY71" fmla="*/ 304395 h 608697"/>
              <a:gd name="connsiteX72" fmla="*/ 176994 w 609614"/>
              <a:gd name="connsiteY72" fmla="*/ 255242 h 608697"/>
              <a:gd name="connsiteX73" fmla="*/ 353956 w 609614"/>
              <a:gd name="connsiteY73" fmla="*/ 196313 h 608697"/>
              <a:gd name="connsiteX74" fmla="*/ 393331 w 609614"/>
              <a:gd name="connsiteY74" fmla="*/ 196313 h 608697"/>
              <a:gd name="connsiteX75" fmla="*/ 393331 w 609614"/>
              <a:gd name="connsiteY75" fmla="*/ 216001 h 608697"/>
              <a:gd name="connsiteX76" fmla="*/ 353956 w 609614"/>
              <a:gd name="connsiteY76" fmla="*/ 216001 h 608697"/>
              <a:gd name="connsiteX77" fmla="*/ 294963 w 609614"/>
              <a:gd name="connsiteY77" fmla="*/ 196313 h 608697"/>
              <a:gd name="connsiteX78" fmla="*/ 334338 w 609614"/>
              <a:gd name="connsiteY78" fmla="*/ 196313 h 608697"/>
              <a:gd name="connsiteX79" fmla="*/ 334338 w 609614"/>
              <a:gd name="connsiteY79" fmla="*/ 216001 h 608697"/>
              <a:gd name="connsiteX80" fmla="*/ 294963 w 609614"/>
              <a:gd name="connsiteY80" fmla="*/ 216001 h 608697"/>
              <a:gd name="connsiteX81" fmla="*/ 235987 w 609614"/>
              <a:gd name="connsiteY81" fmla="*/ 196306 h 608697"/>
              <a:gd name="connsiteX82" fmla="*/ 235987 w 609614"/>
              <a:gd name="connsiteY82" fmla="*/ 216008 h 608697"/>
              <a:gd name="connsiteX83" fmla="*/ 255620 w 609614"/>
              <a:gd name="connsiteY83" fmla="*/ 216008 h 608697"/>
              <a:gd name="connsiteX84" fmla="*/ 255620 w 609614"/>
              <a:gd name="connsiteY84" fmla="*/ 196306 h 608697"/>
              <a:gd name="connsiteX85" fmla="*/ 216353 w 609614"/>
              <a:gd name="connsiteY85" fmla="*/ 176696 h 608697"/>
              <a:gd name="connsiteX86" fmla="*/ 275346 w 609614"/>
              <a:gd name="connsiteY86" fmla="*/ 176696 h 608697"/>
              <a:gd name="connsiteX87" fmla="*/ 275346 w 609614"/>
              <a:gd name="connsiteY87" fmla="*/ 235618 h 608697"/>
              <a:gd name="connsiteX88" fmla="*/ 216353 w 609614"/>
              <a:gd name="connsiteY88" fmla="*/ 235618 h 608697"/>
              <a:gd name="connsiteX89" fmla="*/ 127840 w 609614"/>
              <a:gd name="connsiteY89" fmla="*/ 117827 h 608697"/>
              <a:gd name="connsiteX90" fmla="*/ 98347 w 609614"/>
              <a:gd name="connsiteY90" fmla="*/ 147269 h 608697"/>
              <a:gd name="connsiteX91" fmla="*/ 127840 w 609614"/>
              <a:gd name="connsiteY91" fmla="*/ 176712 h 608697"/>
              <a:gd name="connsiteX92" fmla="*/ 157333 w 609614"/>
              <a:gd name="connsiteY92" fmla="*/ 147269 h 608697"/>
              <a:gd name="connsiteX93" fmla="*/ 127840 w 609614"/>
              <a:gd name="connsiteY93" fmla="*/ 117827 h 608697"/>
              <a:gd name="connsiteX94" fmla="*/ 353956 w 609614"/>
              <a:gd name="connsiteY94" fmla="*/ 78539 h 608697"/>
              <a:gd name="connsiteX95" fmla="*/ 393331 w 609614"/>
              <a:gd name="connsiteY95" fmla="*/ 78539 h 608697"/>
              <a:gd name="connsiteX96" fmla="*/ 393331 w 609614"/>
              <a:gd name="connsiteY96" fmla="*/ 98227 h 608697"/>
              <a:gd name="connsiteX97" fmla="*/ 353956 w 609614"/>
              <a:gd name="connsiteY97" fmla="*/ 98227 h 608697"/>
              <a:gd name="connsiteX98" fmla="*/ 289725 w 609614"/>
              <a:gd name="connsiteY98" fmla="*/ 78539 h 608697"/>
              <a:gd name="connsiteX99" fmla="*/ 334338 w 609614"/>
              <a:gd name="connsiteY99" fmla="*/ 78539 h 608697"/>
              <a:gd name="connsiteX100" fmla="*/ 334338 w 609614"/>
              <a:gd name="connsiteY100" fmla="*/ 98237 h 608697"/>
              <a:gd name="connsiteX101" fmla="*/ 300233 w 609614"/>
              <a:gd name="connsiteY101" fmla="*/ 98237 h 608697"/>
              <a:gd name="connsiteX102" fmla="*/ 260874 w 609614"/>
              <a:gd name="connsiteY102" fmla="*/ 157149 h 608697"/>
              <a:gd name="connsiteX103" fmla="*/ 216353 w 609614"/>
              <a:gd name="connsiteY103" fmla="*/ 157149 h 608697"/>
              <a:gd name="connsiteX104" fmla="*/ 216353 w 609614"/>
              <a:gd name="connsiteY104" fmla="*/ 137450 h 608697"/>
              <a:gd name="connsiteX105" fmla="*/ 250366 w 609614"/>
              <a:gd name="connsiteY105" fmla="*/ 137450 h 608697"/>
              <a:gd name="connsiteX106" fmla="*/ 117978 w 609614"/>
              <a:gd name="connsiteY106" fmla="*/ 78539 h 608697"/>
              <a:gd name="connsiteX107" fmla="*/ 137610 w 609614"/>
              <a:gd name="connsiteY107" fmla="*/ 78539 h 608697"/>
              <a:gd name="connsiteX108" fmla="*/ 137610 w 609614"/>
              <a:gd name="connsiteY108" fmla="*/ 99149 h 608697"/>
              <a:gd name="connsiteX109" fmla="*/ 154844 w 609614"/>
              <a:gd name="connsiteY109" fmla="*/ 106418 h 608697"/>
              <a:gd name="connsiteX110" fmla="*/ 169499 w 609614"/>
              <a:gd name="connsiteY110" fmla="*/ 91788 h 608697"/>
              <a:gd name="connsiteX111" fmla="*/ 183415 w 609614"/>
              <a:gd name="connsiteY111" fmla="*/ 105589 h 608697"/>
              <a:gd name="connsiteX112" fmla="*/ 168761 w 609614"/>
              <a:gd name="connsiteY112" fmla="*/ 120219 h 608697"/>
              <a:gd name="connsiteX113" fmla="*/ 175950 w 609614"/>
              <a:gd name="connsiteY113" fmla="*/ 137425 h 608697"/>
              <a:gd name="connsiteX114" fmla="*/ 196595 w 609614"/>
              <a:gd name="connsiteY114" fmla="*/ 137425 h 608697"/>
              <a:gd name="connsiteX115" fmla="*/ 196595 w 609614"/>
              <a:gd name="connsiteY115" fmla="*/ 157114 h 608697"/>
              <a:gd name="connsiteX116" fmla="*/ 175950 w 609614"/>
              <a:gd name="connsiteY116" fmla="*/ 157114 h 608697"/>
              <a:gd name="connsiteX117" fmla="*/ 168761 w 609614"/>
              <a:gd name="connsiteY117" fmla="*/ 174320 h 608697"/>
              <a:gd name="connsiteX118" fmla="*/ 183415 w 609614"/>
              <a:gd name="connsiteY118" fmla="*/ 188949 h 608697"/>
              <a:gd name="connsiteX119" fmla="*/ 169499 w 609614"/>
              <a:gd name="connsiteY119" fmla="*/ 202751 h 608697"/>
              <a:gd name="connsiteX120" fmla="*/ 154844 w 609614"/>
              <a:gd name="connsiteY120" fmla="*/ 188121 h 608697"/>
              <a:gd name="connsiteX121" fmla="*/ 137610 w 609614"/>
              <a:gd name="connsiteY121" fmla="*/ 195390 h 608697"/>
              <a:gd name="connsiteX122" fmla="*/ 137610 w 609614"/>
              <a:gd name="connsiteY122" fmla="*/ 216000 h 608697"/>
              <a:gd name="connsiteX123" fmla="*/ 117978 w 609614"/>
              <a:gd name="connsiteY123" fmla="*/ 216000 h 608697"/>
              <a:gd name="connsiteX124" fmla="*/ 117978 w 609614"/>
              <a:gd name="connsiteY124" fmla="*/ 195390 h 608697"/>
              <a:gd name="connsiteX125" fmla="*/ 100744 w 609614"/>
              <a:gd name="connsiteY125" fmla="*/ 188121 h 608697"/>
              <a:gd name="connsiteX126" fmla="*/ 86089 w 609614"/>
              <a:gd name="connsiteY126" fmla="*/ 202751 h 608697"/>
              <a:gd name="connsiteX127" fmla="*/ 72173 w 609614"/>
              <a:gd name="connsiteY127" fmla="*/ 188949 h 608697"/>
              <a:gd name="connsiteX128" fmla="*/ 86827 w 609614"/>
              <a:gd name="connsiteY128" fmla="*/ 174320 h 608697"/>
              <a:gd name="connsiteX129" fmla="*/ 79638 w 609614"/>
              <a:gd name="connsiteY129" fmla="*/ 157114 h 608697"/>
              <a:gd name="connsiteX130" fmla="*/ 58993 w 609614"/>
              <a:gd name="connsiteY130" fmla="*/ 157114 h 608697"/>
              <a:gd name="connsiteX131" fmla="*/ 58993 w 609614"/>
              <a:gd name="connsiteY131" fmla="*/ 137425 h 608697"/>
              <a:gd name="connsiteX132" fmla="*/ 79638 w 609614"/>
              <a:gd name="connsiteY132" fmla="*/ 137425 h 608697"/>
              <a:gd name="connsiteX133" fmla="*/ 86827 w 609614"/>
              <a:gd name="connsiteY133" fmla="*/ 120219 h 608697"/>
              <a:gd name="connsiteX134" fmla="*/ 72173 w 609614"/>
              <a:gd name="connsiteY134" fmla="*/ 105589 h 608697"/>
              <a:gd name="connsiteX135" fmla="*/ 86089 w 609614"/>
              <a:gd name="connsiteY135" fmla="*/ 91788 h 608697"/>
              <a:gd name="connsiteX136" fmla="*/ 100744 w 609614"/>
              <a:gd name="connsiteY136" fmla="*/ 106418 h 608697"/>
              <a:gd name="connsiteX137" fmla="*/ 117978 w 609614"/>
              <a:gd name="connsiteY137" fmla="*/ 99149 h 608697"/>
              <a:gd name="connsiteX138" fmla="*/ 39363 w 609614"/>
              <a:gd name="connsiteY138" fmla="*/ 58909 h 608697"/>
              <a:gd name="connsiteX139" fmla="*/ 39363 w 609614"/>
              <a:gd name="connsiteY139" fmla="*/ 343606 h 608697"/>
              <a:gd name="connsiteX140" fmla="*/ 200408 w 609614"/>
              <a:gd name="connsiteY140" fmla="*/ 343606 h 608697"/>
              <a:gd name="connsiteX141" fmla="*/ 191098 w 609614"/>
              <a:gd name="connsiteY141" fmla="*/ 325013 h 608697"/>
              <a:gd name="connsiteX142" fmla="*/ 190729 w 609614"/>
              <a:gd name="connsiteY142" fmla="*/ 324000 h 608697"/>
              <a:gd name="connsiteX143" fmla="*/ 58998 w 609614"/>
              <a:gd name="connsiteY143" fmla="*/ 324000 h 608697"/>
              <a:gd name="connsiteX144" fmla="*/ 58998 w 609614"/>
              <a:gd name="connsiteY144" fmla="*/ 235637 h 608697"/>
              <a:gd name="connsiteX145" fmla="*/ 196629 w 609614"/>
              <a:gd name="connsiteY145" fmla="*/ 235637 h 608697"/>
              <a:gd name="connsiteX146" fmla="*/ 196629 w 609614"/>
              <a:gd name="connsiteY146" fmla="*/ 279450 h 608697"/>
              <a:gd name="connsiteX147" fmla="*/ 227418 w 609614"/>
              <a:gd name="connsiteY147" fmla="*/ 265091 h 608697"/>
              <a:gd name="connsiteX148" fmla="*/ 263186 w 609614"/>
              <a:gd name="connsiteY148" fmla="*/ 286538 h 608697"/>
              <a:gd name="connsiteX149" fmla="*/ 293699 w 609614"/>
              <a:gd name="connsiteY149" fmla="*/ 343606 h 608697"/>
              <a:gd name="connsiteX150" fmla="*/ 373622 w 609614"/>
              <a:gd name="connsiteY150" fmla="*/ 343606 h 608697"/>
              <a:gd name="connsiteX151" fmla="*/ 373622 w 609614"/>
              <a:gd name="connsiteY151" fmla="*/ 304395 h 608697"/>
              <a:gd name="connsiteX152" fmla="*/ 412985 w 609614"/>
              <a:gd name="connsiteY152" fmla="*/ 242356 h 608697"/>
              <a:gd name="connsiteX153" fmla="*/ 412985 w 609614"/>
              <a:gd name="connsiteY153" fmla="*/ 58909 h 608697"/>
              <a:gd name="connsiteX154" fmla="*/ 19635 w 609614"/>
              <a:gd name="connsiteY154" fmla="*/ 19606 h 608697"/>
              <a:gd name="connsiteX155" fmla="*/ 19635 w 609614"/>
              <a:gd name="connsiteY155" fmla="*/ 39303 h 608697"/>
              <a:gd name="connsiteX156" fmla="*/ 432620 w 609614"/>
              <a:gd name="connsiteY156" fmla="*/ 39303 h 608697"/>
              <a:gd name="connsiteX157" fmla="*/ 432620 w 609614"/>
              <a:gd name="connsiteY157" fmla="*/ 19606 h 608697"/>
              <a:gd name="connsiteX158" fmla="*/ 0 w 609614"/>
              <a:gd name="connsiteY158" fmla="*/ 0 h 608697"/>
              <a:gd name="connsiteX159" fmla="*/ 452348 w 609614"/>
              <a:gd name="connsiteY159" fmla="*/ 0 h 608697"/>
              <a:gd name="connsiteX160" fmla="*/ 452348 w 609614"/>
              <a:gd name="connsiteY160" fmla="*/ 58909 h 608697"/>
              <a:gd name="connsiteX161" fmla="*/ 432620 w 609614"/>
              <a:gd name="connsiteY161" fmla="*/ 58909 h 608697"/>
              <a:gd name="connsiteX162" fmla="*/ 432620 w 609614"/>
              <a:gd name="connsiteY162" fmla="*/ 236465 h 608697"/>
              <a:gd name="connsiteX163" fmla="*/ 442484 w 609614"/>
              <a:gd name="connsiteY163" fmla="*/ 235637 h 608697"/>
              <a:gd name="connsiteX164" fmla="*/ 481847 w 609614"/>
              <a:gd name="connsiteY164" fmla="*/ 235637 h 608697"/>
              <a:gd name="connsiteX165" fmla="*/ 550616 w 609614"/>
              <a:gd name="connsiteY165" fmla="*/ 304395 h 608697"/>
              <a:gd name="connsiteX166" fmla="*/ 550616 w 609614"/>
              <a:gd name="connsiteY166" fmla="*/ 343606 h 608697"/>
              <a:gd name="connsiteX167" fmla="*/ 517614 w 609614"/>
              <a:gd name="connsiteY167" fmla="*/ 412364 h 608697"/>
              <a:gd name="connsiteX168" fmla="*/ 530981 w 609614"/>
              <a:gd name="connsiteY168" fmla="*/ 412364 h 608697"/>
              <a:gd name="connsiteX169" fmla="*/ 609614 w 609614"/>
              <a:gd name="connsiteY169" fmla="*/ 490879 h 608697"/>
              <a:gd name="connsiteX170" fmla="*/ 609614 w 609614"/>
              <a:gd name="connsiteY170" fmla="*/ 608697 h 608697"/>
              <a:gd name="connsiteX171" fmla="*/ 373622 w 609614"/>
              <a:gd name="connsiteY171" fmla="*/ 608697 h 608697"/>
              <a:gd name="connsiteX172" fmla="*/ 373622 w 609614"/>
              <a:gd name="connsiteY172" fmla="*/ 500728 h 608697"/>
              <a:gd name="connsiteX173" fmla="*/ 279042 w 609614"/>
              <a:gd name="connsiteY173" fmla="*/ 500728 h 608697"/>
              <a:gd name="connsiteX174" fmla="*/ 229907 w 609614"/>
              <a:gd name="connsiteY174" fmla="*/ 402515 h 608697"/>
              <a:gd name="connsiteX175" fmla="*/ 0 w 609614"/>
              <a:gd name="connsiteY175" fmla="*/ 402515 h 608697"/>
              <a:gd name="connsiteX176" fmla="*/ 0 w 609614"/>
              <a:gd name="connsiteY176" fmla="*/ 343606 h 608697"/>
              <a:gd name="connsiteX177" fmla="*/ 19635 w 609614"/>
              <a:gd name="connsiteY177" fmla="*/ 343606 h 608697"/>
              <a:gd name="connsiteX178" fmla="*/ 19635 w 609614"/>
              <a:gd name="connsiteY178" fmla="*/ 58909 h 608697"/>
              <a:gd name="connsiteX179" fmla="*/ 0 w 609614"/>
              <a:gd name="connsiteY179" fmla="*/ 58909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609614" h="608697">
                <a:moveTo>
                  <a:pt x="550616" y="549788"/>
                </a:moveTo>
                <a:lnTo>
                  <a:pt x="550616" y="589091"/>
                </a:lnTo>
                <a:lnTo>
                  <a:pt x="589979" y="589091"/>
                </a:lnTo>
                <a:lnTo>
                  <a:pt x="589979" y="549788"/>
                </a:lnTo>
                <a:close/>
                <a:moveTo>
                  <a:pt x="506736" y="431970"/>
                </a:moveTo>
                <a:lnTo>
                  <a:pt x="479450" y="472838"/>
                </a:lnTo>
                <a:lnTo>
                  <a:pt x="519366" y="455717"/>
                </a:lnTo>
                <a:lnTo>
                  <a:pt x="513466" y="431970"/>
                </a:lnTo>
                <a:close/>
                <a:moveTo>
                  <a:pt x="441194" y="431970"/>
                </a:moveTo>
                <a:lnTo>
                  <a:pt x="462119" y="463357"/>
                </a:lnTo>
                <a:lnTo>
                  <a:pt x="483137" y="431970"/>
                </a:lnTo>
                <a:close/>
                <a:moveTo>
                  <a:pt x="410865" y="431970"/>
                </a:moveTo>
                <a:lnTo>
                  <a:pt x="404873" y="455717"/>
                </a:lnTo>
                <a:lnTo>
                  <a:pt x="444789" y="472838"/>
                </a:lnTo>
                <a:lnTo>
                  <a:pt x="417502" y="431970"/>
                </a:lnTo>
                <a:close/>
                <a:moveTo>
                  <a:pt x="334352" y="431970"/>
                </a:moveTo>
                <a:lnTo>
                  <a:pt x="334352" y="481122"/>
                </a:lnTo>
                <a:lnTo>
                  <a:pt x="393350" y="481122"/>
                </a:lnTo>
                <a:lnTo>
                  <a:pt x="393350" y="589091"/>
                </a:lnTo>
                <a:lnTo>
                  <a:pt x="530981" y="589091"/>
                </a:lnTo>
                <a:lnTo>
                  <a:pt x="530981" y="490879"/>
                </a:lnTo>
                <a:lnTo>
                  <a:pt x="550616" y="490879"/>
                </a:lnTo>
                <a:lnTo>
                  <a:pt x="550616" y="530182"/>
                </a:lnTo>
                <a:lnTo>
                  <a:pt x="589979" y="530182"/>
                </a:lnTo>
                <a:lnTo>
                  <a:pt x="589979" y="490879"/>
                </a:lnTo>
                <a:cubicBezTo>
                  <a:pt x="589979" y="459399"/>
                  <a:pt x="564997" y="433627"/>
                  <a:pt x="533746" y="432154"/>
                </a:cubicBezTo>
                <a:lnTo>
                  <a:pt x="542596" y="467223"/>
                </a:lnTo>
                <a:lnTo>
                  <a:pt x="462119" y="501556"/>
                </a:lnTo>
                <a:lnTo>
                  <a:pt x="381735" y="467223"/>
                </a:lnTo>
                <a:lnTo>
                  <a:pt x="390584" y="431970"/>
                </a:lnTo>
                <a:close/>
                <a:moveTo>
                  <a:pt x="325134" y="402515"/>
                </a:moveTo>
                <a:lnTo>
                  <a:pt x="330388" y="412364"/>
                </a:lnTo>
                <a:lnTo>
                  <a:pt x="406624" y="412364"/>
                </a:lnTo>
                <a:cubicBezTo>
                  <a:pt x="402937" y="409419"/>
                  <a:pt x="399526" y="406105"/>
                  <a:pt x="396392" y="402515"/>
                </a:cubicBezTo>
                <a:close/>
                <a:moveTo>
                  <a:pt x="304208" y="363304"/>
                </a:moveTo>
                <a:lnTo>
                  <a:pt x="314625" y="382909"/>
                </a:lnTo>
                <a:lnTo>
                  <a:pt x="383025" y="382909"/>
                </a:lnTo>
                <a:cubicBezTo>
                  <a:pt x="379891" y="376742"/>
                  <a:pt x="377494" y="370207"/>
                  <a:pt x="375927" y="363304"/>
                </a:cubicBezTo>
                <a:close/>
                <a:moveTo>
                  <a:pt x="19635" y="363304"/>
                </a:moveTo>
                <a:lnTo>
                  <a:pt x="19635" y="382909"/>
                </a:lnTo>
                <a:lnTo>
                  <a:pt x="220044" y="382909"/>
                </a:lnTo>
                <a:lnTo>
                  <a:pt x="210272" y="363304"/>
                </a:lnTo>
                <a:close/>
                <a:moveTo>
                  <a:pt x="490328" y="319582"/>
                </a:moveTo>
                <a:lnTo>
                  <a:pt x="485258" y="324645"/>
                </a:lnTo>
                <a:cubicBezTo>
                  <a:pt x="472997" y="336887"/>
                  <a:pt x="456680" y="343606"/>
                  <a:pt x="439350" y="343606"/>
                </a:cubicBezTo>
                <a:lnTo>
                  <a:pt x="393350" y="343606"/>
                </a:lnTo>
                <a:cubicBezTo>
                  <a:pt x="393350" y="381529"/>
                  <a:pt x="424232" y="412364"/>
                  <a:pt x="462119" y="412364"/>
                </a:cubicBezTo>
                <a:cubicBezTo>
                  <a:pt x="500099" y="412364"/>
                  <a:pt x="530981" y="381529"/>
                  <a:pt x="530981" y="343606"/>
                </a:cubicBezTo>
                <a:lnTo>
                  <a:pt x="530981" y="342778"/>
                </a:lnTo>
                <a:cubicBezTo>
                  <a:pt x="515033" y="340384"/>
                  <a:pt x="500560" y="332192"/>
                  <a:pt x="490328" y="319582"/>
                </a:cubicBezTo>
                <a:close/>
                <a:moveTo>
                  <a:pt x="227418" y="284697"/>
                </a:moveTo>
                <a:cubicBezTo>
                  <a:pt x="215895" y="284697"/>
                  <a:pt x="206493" y="294086"/>
                  <a:pt x="206493" y="305591"/>
                </a:cubicBezTo>
                <a:lnTo>
                  <a:pt x="206493" y="306972"/>
                </a:lnTo>
                <a:cubicBezTo>
                  <a:pt x="206493" y="310193"/>
                  <a:pt x="207230" y="313415"/>
                  <a:pt x="208705" y="316268"/>
                </a:cubicBezTo>
                <a:lnTo>
                  <a:pt x="291210" y="481122"/>
                </a:lnTo>
                <a:lnTo>
                  <a:pt x="314625" y="481122"/>
                </a:lnTo>
                <a:lnTo>
                  <a:pt x="314625" y="424606"/>
                </a:lnTo>
                <a:lnTo>
                  <a:pt x="245855" y="295742"/>
                </a:lnTo>
                <a:cubicBezTo>
                  <a:pt x="242168" y="288931"/>
                  <a:pt x="235162" y="284697"/>
                  <a:pt x="227418" y="284697"/>
                </a:cubicBezTo>
                <a:close/>
                <a:moveTo>
                  <a:pt x="442484" y="255242"/>
                </a:moveTo>
                <a:cubicBezTo>
                  <a:pt x="415382" y="255242"/>
                  <a:pt x="393350" y="277333"/>
                  <a:pt x="393350" y="304395"/>
                </a:cubicBezTo>
                <a:lnTo>
                  <a:pt x="393350" y="324000"/>
                </a:lnTo>
                <a:lnTo>
                  <a:pt x="439350" y="324000"/>
                </a:lnTo>
                <a:cubicBezTo>
                  <a:pt x="451426" y="324000"/>
                  <a:pt x="462765" y="319306"/>
                  <a:pt x="471338" y="310746"/>
                </a:cubicBezTo>
                <a:lnTo>
                  <a:pt x="493185" y="288931"/>
                </a:lnTo>
                <a:lnTo>
                  <a:pt x="503141" y="303842"/>
                </a:lnTo>
                <a:cubicBezTo>
                  <a:pt x="509686" y="313691"/>
                  <a:pt x="519734" y="320411"/>
                  <a:pt x="530981" y="322896"/>
                </a:cubicBezTo>
                <a:lnTo>
                  <a:pt x="530981" y="304395"/>
                </a:lnTo>
                <a:cubicBezTo>
                  <a:pt x="530981" y="277333"/>
                  <a:pt x="508949" y="255242"/>
                  <a:pt x="481847" y="255242"/>
                </a:cubicBezTo>
                <a:close/>
                <a:moveTo>
                  <a:pt x="78633" y="255242"/>
                </a:moveTo>
                <a:lnTo>
                  <a:pt x="78633" y="304395"/>
                </a:lnTo>
                <a:lnTo>
                  <a:pt x="176994" y="304395"/>
                </a:lnTo>
                <a:lnTo>
                  <a:pt x="176994" y="255242"/>
                </a:lnTo>
                <a:close/>
                <a:moveTo>
                  <a:pt x="353956" y="196313"/>
                </a:moveTo>
                <a:lnTo>
                  <a:pt x="393331" y="196313"/>
                </a:lnTo>
                <a:lnTo>
                  <a:pt x="393331" y="216001"/>
                </a:lnTo>
                <a:lnTo>
                  <a:pt x="353956" y="216001"/>
                </a:lnTo>
                <a:close/>
                <a:moveTo>
                  <a:pt x="294963" y="196313"/>
                </a:moveTo>
                <a:lnTo>
                  <a:pt x="334338" y="196313"/>
                </a:lnTo>
                <a:lnTo>
                  <a:pt x="334338" y="216001"/>
                </a:lnTo>
                <a:lnTo>
                  <a:pt x="294963" y="216001"/>
                </a:lnTo>
                <a:close/>
                <a:moveTo>
                  <a:pt x="235987" y="196306"/>
                </a:moveTo>
                <a:lnTo>
                  <a:pt x="235987" y="216008"/>
                </a:lnTo>
                <a:lnTo>
                  <a:pt x="255620" y="216008"/>
                </a:lnTo>
                <a:lnTo>
                  <a:pt x="255620" y="196306"/>
                </a:lnTo>
                <a:close/>
                <a:moveTo>
                  <a:pt x="216353" y="176696"/>
                </a:moveTo>
                <a:lnTo>
                  <a:pt x="275346" y="176696"/>
                </a:lnTo>
                <a:lnTo>
                  <a:pt x="275346" y="235618"/>
                </a:lnTo>
                <a:lnTo>
                  <a:pt x="216353" y="235618"/>
                </a:lnTo>
                <a:close/>
                <a:moveTo>
                  <a:pt x="127840" y="117827"/>
                </a:moveTo>
                <a:cubicBezTo>
                  <a:pt x="111527" y="117827"/>
                  <a:pt x="98347" y="131076"/>
                  <a:pt x="98347" y="147269"/>
                </a:cubicBezTo>
                <a:cubicBezTo>
                  <a:pt x="98347" y="163463"/>
                  <a:pt x="111527" y="176712"/>
                  <a:pt x="127840" y="176712"/>
                </a:cubicBezTo>
                <a:cubicBezTo>
                  <a:pt x="144061" y="176712"/>
                  <a:pt x="157333" y="163463"/>
                  <a:pt x="157333" y="147269"/>
                </a:cubicBezTo>
                <a:cubicBezTo>
                  <a:pt x="157333" y="131076"/>
                  <a:pt x="144061" y="117827"/>
                  <a:pt x="127840" y="117827"/>
                </a:cubicBezTo>
                <a:close/>
                <a:moveTo>
                  <a:pt x="353956" y="78539"/>
                </a:moveTo>
                <a:lnTo>
                  <a:pt x="393331" y="78539"/>
                </a:lnTo>
                <a:lnTo>
                  <a:pt x="393331" y="98227"/>
                </a:lnTo>
                <a:lnTo>
                  <a:pt x="353956" y="98227"/>
                </a:lnTo>
                <a:close/>
                <a:moveTo>
                  <a:pt x="289725" y="78539"/>
                </a:moveTo>
                <a:lnTo>
                  <a:pt x="334338" y="78539"/>
                </a:lnTo>
                <a:lnTo>
                  <a:pt x="334338" y="98237"/>
                </a:lnTo>
                <a:lnTo>
                  <a:pt x="300233" y="98237"/>
                </a:lnTo>
                <a:lnTo>
                  <a:pt x="260874" y="157149"/>
                </a:lnTo>
                <a:lnTo>
                  <a:pt x="216353" y="157149"/>
                </a:lnTo>
                <a:lnTo>
                  <a:pt x="216353" y="137450"/>
                </a:lnTo>
                <a:lnTo>
                  <a:pt x="250366" y="137450"/>
                </a:lnTo>
                <a:close/>
                <a:moveTo>
                  <a:pt x="117978" y="78539"/>
                </a:moveTo>
                <a:lnTo>
                  <a:pt x="137610" y="78539"/>
                </a:lnTo>
                <a:lnTo>
                  <a:pt x="137610" y="99149"/>
                </a:lnTo>
                <a:cubicBezTo>
                  <a:pt x="143877" y="100437"/>
                  <a:pt x="149683" y="102921"/>
                  <a:pt x="154844" y="106418"/>
                </a:cubicBezTo>
                <a:lnTo>
                  <a:pt x="169499" y="91788"/>
                </a:lnTo>
                <a:lnTo>
                  <a:pt x="183415" y="105589"/>
                </a:lnTo>
                <a:lnTo>
                  <a:pt x="168761" y="120219"/>
                </a:lnTo>
                <a:cubicBezTo>
                  <a:pt x="172171" y="125371"/>
                  <a:pt x="174660" y="131168"/>
                  <a:pt x="175950" y="137425"/>
                </a:cubicBezTo>
                <a:lnTo>
                  <a:pt x="196595" y="137425"/>
                </a:lnTo>
                <a:lnTo>
                  <a:pt x="196595" y="157114"/>
                </a:lnTo>
                <a:lnTo>
                  <a:pt x="175950" y="157114"/>
                </a:lnTo>
                <a:cubicBezTo>
                  <a:pt x="174660" y="163371"/>
                  <a:pt x="172171" y="169168"/>
                  <a:pt x="168761" y="174320"/>
                </a:cubicBezTo>
                <a:lnTo>
                  <a:pt x="183415" y="188949"/>
                </a:lnTo>
                <a:lnTo>
                  <a:pt x="169499" y="202751"/>
                </a:lnTo>
                <a:lnTo>
                  <a:pt x="154844" y="188121"/>
                </a:lnTo>
                <a:cubicBezTo>
                  <a:pt x="149683" y="191618"/>
                  <a:pt x="143877" y="194102"/>
                  <a:pt x="137610" y="195390"/>
                </a:cubicBezTo>
                <a:lnTo>
                  <a:pt x="137610" y="216000"/>
                </a:lnTo>
                <a:lnTo>
                  <a:pt x="117978" y="216000"/>
                </a:lnTo>
                <a:lnTo>
                  <a:pt x="117978" y="195390"/>
                </a:lnTo>
                <a:cubicBezTo>
                  <a:pt x="111711" y="194102"/>
                  <a:pt x="105905" y="191618"/>
                  <a:pt x="100744" y="188121"/>
                </a:cubicBezTo>
                <a:lnTo>
                  <a:pt x="86089" y="202751"/>
                </a:lnTo>
                <a:lnTo>
                  <a:pt x="72173" y="188949"/>
                </a:lnTo>
                <a:lnTo>
                  <a:pt x="86827" y="174320"/>
                </a:lnTo>
                <a:cubicBezTo>
                  <a:pt x="83417" y="169168"/>
                  <a:pt x="80928" y="163371"/>
                  <a:pt x="79638" y="157114"/>
                </a:cubicBezTo>
                <a:lnTo>
                  <a:pt x="58993" y="157114"/>
                </a:lnTo>
                <a:lnTo>
                  <a:pt x="58993" y="137425"/>
                </a:lnTo>
                <a:lnTo>
                  <a:pt x="79638" y="137425"/>
                </a:lnTo>
                <a:cubicBezTo>
                  <a:pt x="80928" y="131168"/>
                  <a:pt x="83417" y="125371"/>
                  <a:pt x="86827" y="120219"/>
                </a:cubicBezTo>
                <a:lnTo>
                  <a:pt x="72173" y="105589"/>
                </a:lnTo>
                <a:lnTo>
                  <a:pt x="86089" y="91788"/>
                </a:lnTo>
                <a:lnTo>
                  <a:pt x="100744" y="106418"/>
                </a:lnTo>
                <a:cubicBezTo>
                  <a:pt x="105905" y="102921"/>
                  <a:pt x="111711" y="100437"/>
                  <a:pt x="117978" y="99149"/>
                </a:cubicBezTo>
                <a:close/>
                <a:moveTo>
                  <a:pt x="39363" y="58909"/>
                </a:moveTo>
                <a:lnTo>
                  <a:pt x="39363" y="343606"/>
                </a:lnTo>
                <a:lnTo>
                  <a:pt x="200408" y="343606"/>
                </a:lnTo>
                <a:lnTo>
                  <a:pt x="191098" y="325013"/>
                </a:lnTo>
                <a:cubicBezTo>
                  <a:pt x="190913" y="324737"/>
                  <a:pt x="190913" y="324368"/>
                  <a:pt x="190729" y="324000"/>
                </a:cubicBezTo>
                <a:lnTo>
                  <a:pt x="58998" y="324000"/>
                </a:lnTo>
                <a:lnTo>
                  <a:pt x="58998" y="235637"/>
                </a:lnTo>
                <a:lnTo>
                  <a:pt x="196629" y="235637"/>
                </a:lnTo>
                <a:lnTo>
                  <a:pt x="196629" y="279450"/>
                </a:lnTo>
                <a:cubicBezTo>
                  <a:pt x="204096" y="270706"/>
                  <a:pt x="215066" y="265091"/>
                  <a:pt x="227418" y="265091"/>
                </a:cubicBezTo>
                <a:cubicBezTo>
                  <a:pt x="242352" y="265091"/>
                  <a:pt x="256088" y="273283"/>
                  <a:pt x="263186" y="286538"/>
                </a:cubicBezTo>
                <a:lnTo>
                  <a:pt x="293699" y="343606"/>
                </a:lnTo>
                <a:lnTo>
                  <a:pt x="373622" y="343606"/>
                </a:lnTo>
                <a:lnTo>
                  <a:pt x="373622" y="304395"/>
                </a:lnTo>
                <a:cubicBezTo>
                  <a:pt x="373622" y="277057"/>
                  <a:pt x="389755" y="253401"/>
                  <a:pt x="412985" y="242356"/>
                </a:cubicBezTo>
                <a:lnTo>
                  <a:pt x="412985" y="58909"/>
                </a:lnTo>
                <a:close/>
                <a:moveTo>
                  <a:pt x="19635" y="19606"/>
                </a:moveTo>
                <a:lnTo>
                  <a:pt x="19635" y="39303"/>
                </a:lnTo>
                <a:lnTo>
                  <a:pt x="432620" y="39303"/>
                </a:lnTo>
                <a:lnTo>
                  <a:pt x="432620" y="19606"/>
                </a:lnTo>
                <a:close/>
                <a:moveTo>
                  <a:pt x="0" y="0"/>
                </a:moveTo>
                <a:lnTo>
                  <a:pt x="452348" y="0"/>
                </a:lnTo>
                <a:lnTo>
                  <a:pt x="452348" y="58909"/>
                </a:lnTo>
                <a:lnTo>
                  <a:pt x="432620" y="58909"/>
                </a:lnTo>
                <a:lnTo>
                  <a:pt x="432620" y="236465"/>
                </a:lnTo>
                <a:cubicBezTo>
                  <a:pt x="435847" y="236005"/>
                  <a:pt x="439165" y="235637"/>
                  <a:pt x="442484" y="235637"/>
                </a:cubicBezTo>
                <a:lnTo>
                  <a:pt x="481847" y="235637"/>
                </a:lnTo>
                <a:cubicBezTo>
                  <a:pt x="519734" y="235637"/>
                  <a:pt x="550616" y="266472"/>
                  <a:pt x="550616" y="304395"/>
                </a:cubicBezTo>
                <a:lnTo>
                  <a:pt x="550616" y="343606"/>
                </a:lnTo>
                <a:cubicBezTo>
                  <a:pt x="550616" y="371404"/>
                  <a:pt x="537710" y="396164"/>
                  <a:pt x="517614" y="412364"/>
                </a:cubicBezTo>
                <a:lnTo>
                  <a:pt x="530981" y="412364"/>
                </a:lnTo>
                <a:cubicBezTo>
                  <a:pt x="574400" y="412364"/>
                  <a:pt x="609614" y="447617"/>
                  <a:pt x="609614" y="490879"/>
                </a:cubicBezTo>
                <a:lnTo>
                  <a:pt x="609614" y="608697"/>
                </a:lnTo>
                <a:lnTo>
                  <a:pt x="373622" y="608697"/>
                </a:lnTo>
                <a:lnTo>
                  <a:pt x="373622" y="500728"/>
                </a:lnTo>
                <a:lnTo>
                  <a:pt x="279042" y="500728"/>
                </a:lnTo>
                <a:lnTo>
                  <a:pt x="229907" y="402515"/>
                </a:lnTo>
                <a:lnTo>
                  <a:pt x="0" y="402515"/>
                </a:lnTo>
                <a:lnTo>
                  <a:pt x="0" y="343606"/>
                </a:lnTo>
                <a:lnTo>
                  <a:pt x="19635" y="343606"/>
                </a:lnTo>
                <a:lnTo>
                  <a:pt x="19635" y="58909"/>
                </a:lnTo>
                <a:lnTo>
                  <a:pt x="0" y="58909"/>
                </a:lnTo>
                <a:close/>
              </a:path>
            </a:pathLst>
          </a:custGeom>
          <a:solidFill>
            <a:schemeClr val="bg1"/>
          </a:solidFill>
          <a:ln>
            <a:noFill/>
          </a:ln>
        </p:spPr>
      </p:sp>
      <p:sp>
        <p:nvSpPr>
          <p:cNvPr id="21" name="training_344094"/>
          <p:cNvSpPr>
            <a:spLocks noChangeAspect="1"/>
          </p:cNvSpPr>
          <p:nvPr/>
        </p:nvSpPr>
        <p:spPr bwMode="auto">
          <a:xfrm>
            <a:off x="9865961" y="3525832"/>
            <a:ext cx="542059" cy="548616"/>
          </a:xfrm>
          <a:custGeom>
            <a:avLst/>
            <a:gdLst>
              <a:gd name="connsiteX0" fmla="*/ 429608 w 604494"/>
              <a:gd name="connsiteY0" fmla="*/ 397495 h 605663"/>
              <a:gd name="connsiteX1" fmla="*/ 473937 w 604494"/>
              <a:gd name="connsiteY1" fmla="*/ 415625 h 605663"/>
              <a:gd name="connsiteX2" fmla="*/ 456519 w 604494"/>
              <a:gd name="connsiteY2" fmla="*/ 526703 h 605663"/>
              <a:gd name="connsiteX3" fmla="*/ 457440 w 604494"/>
              <a:gd name="connsiteY3" fmla="*/ 531028 h 605663"/>
              <a:gd name="connsiteX4" fmla="*/ 478269 w 604494"/>
              <a:gd name="connsiteY4" fmla="*/ 562134 h 605663"/>
              <a:gd name="connsiteX5" fmla="*/ 483338 w 604494"/>
              <a:gd name="connsiteY5" fmla="*/ 564803 h 605663"/>
              <a:gd name="connsiteX6" fmla="*/ 488499 w 604494"/>
              <a:gd name="connsiteY6" fmla="*/ 562042 h 605663"/>
              <a:gd name="connsiteX7" fmla="*/ 509143 w 604494"/>
              <a:gd name="connsiteY7" fmla="*/ 531028 h 605663"/>
              <a:gd name="connsiteX8" fmla="*/ 510157 w 604494"/>
              <a:gd name="connsiteY8" fmla="*/ 526703 h 605663"/>
              <a:gd name="connsiteX9" fmla="*/ 492738 w 604494"/>
              <a:gd name="connsiteY9" fmla="*/ 415625 h 605663"/>
              <a:gd name="connsiteX10" fmla="*/ 537160 w 604494"/>
              <a:gd name="connsiteY10" fmla="*/ 397495 h 605663"/>
              <a:gd name="connsiteX11" fmla="*/ 547482 w 604494"/>
              <a:gd name="connsiteY11" fmla="*/ 408446 h 605663"/>
              <a:gd name="connsiteX12" fmla="*/ 585268 w 604494"/>
              <a:gd name="connsiteY12" fmla="*/ 471026 h 605663"/>
              <a:gd name="connsiteX13" fmla="*/ 604069 w 604494"/>
              <a:gd name="connsiteY13" fmla="*/ 576122 h 605663"/>
              <a:gd name="connsiteX14" fmla="*/ 598631 w 604494"/>
              <a:gd name="connsiteY14" fmla="*/ 596644 h 605663"/>
              <a:gd name="connsiteX15" fmla="*/ 579370 w 604494"/>
              <a:gd name="connsiteY15" fmla="*/ 605663 h 605663"/>
              <a:gd name="connsiteX16" fmla="*/ 387398 w 604494"/>
              <a:gd name="connsiteY16" fmla="*/ 605663 h 605663"/>
              <a:gd name="connsiteX17" fmla="*/ 368044 w 604494"/>
              <a:gd name="connsiteY17" fmla="*/ 596644 h 605663"/>
              <a:gd name="connsiteX18" fmla="*/ 362606 w 604494"/>
              <a:gd name="connsiteY18" fmla="*/ 576122 h 605663"/>
              <a:gd name="connsiteX19" fmla="*/ 381499 w 604494"/>
              <a:gd name="connsiteY19" fmla="*/ 471026 h 605663"/>
              <a:gd name="connsiteX20" fmla="*/ 419194 w 604494"/>
              <a:gd name="connsiteY20" fmla="*/ 408446 h 605663"/>
              <a:gd name="connsiteX21" fmla="*/ 429608 w 604494"/>
              <a:gd name="connsiteY21" fmla="*/ 397495 h 605663"/>
              <a:gd name="connsiteX22" fmla="*/ 483338 w 604494"/>
              <a:gd name="connsiteY22" fmla="*/ 204922 h 605663"/>
              <a:gd name="connsiteX23" fmla="*/ 554151 w 604494"/>
              <a:gd name="connsiteY23" fmla="*/ 295422 h 605663"/>
              <a:gd name="connsiteX24" fmla="*/ 483338 w 604494"/>
              <a:gd name="connsiteY24" fmla="*/ 385922 h 605663"/>
              <a:gd name="connsiteX25" fmla="*/ 412525 w 604494"/>
              <a:gd name="connsiteY25" fmla="*/ 295422 h 605663"/>
              <a:gd name="connsiteX26" fmla="*/ 483338 w 604494"/>
              <a:gd name="connsiteY26" fmla="*/ 204922 h 605663"/>
              <a:gd name="connsiteX27" fmla="*/ 32543 w 604494"/>
              <a:gd name="connsiteY27" fmla="*/ 108318 h 605663"/>
              <a:gd name="connsiteX28" fmla="*/ 169817 w 604494"/>
              <a:gd name="connsiteY28" fmla="*/ 108318 h 605663"/>
              <a:gd name="connsiteX29" fmla="*/ 202268 w 604494"/>
              <a:gd name="connsiteY29" fmla="*/ 140815 h 605663"/>
              <a:gd name="connsiteX30" fmla="*/ 202268 w 604494"/>
              <a:gd name="connsiteY30" fmla="*/ 181045 h 605663"/>
              <a:gd name="connsiteX31" fmla="*/ 206970 w 604494"/>
              <a:gd name="connsiteY31" fmla="*/ 185648 h 605663"/>
              <a:gd name="connsiteX32" fmla="*/ 441598 w 604494"/>
              <a:gd name="connsiteY32" fmla="*/ 185648 h 605663"/>
              <a:gd name="connsiteX33" fmla="*/ 382319 w 604494"/>
              <a:gd name="connsiteY33" fmla="*/ 295475 h 605663"/>
              <a:gd name="connsiteX34" fmla="*/ 408132 w 604494"/>
              <a:gd name="connsiteY34" fmla="*/ 375659 h 605663"/>
              <a:gd name="connsiteX35" fmla="*/ 407948 w 604494"/>
              <a:gd name="connsiteY35" fmla="*/ 375935 h 605663"/>
              <a:gd name="connsiteX36" fmla="*/ 400572 w 604494"/>
              <a:gd name="connsiteY36" fmla="*/ 384680 h 605663"/>
              <a:gd name="connsiteX37" fmla="*/ 351711 w 604494"/>
              <a:gd name="connsiteY37" fmla="*/ 465693 h 605663"/>
              <a:gd name="connsiteX38" fmla="*/ 346825 w 604494"/>
              <a:gd name="connsiteY38" fmla="*/ 492758 h 605663"/>
              <a:gd name="connsiteX39" fmla="*/ 32543 w 604494"/>
              <a:gd name="connsiteY39" fmla="*/ 492758 h 605663"/>
              <a:gd name="connsiteX40" fmla="*/ 0 w 604494"/>
              <a:gd name="connsiteY40" fmla="*/ 460353 h 605663"/>
              <a:gd name="connsiteX41" fmla="*/ 0 w 604494"/>
              <a:gd name="connsiteY41" fmla="*/ 140815 h 605663"/>
              <a:gd name="connsiteX42" fmla="*/ 32543 w 604494"/>
              <a:gd name="connsiteY42" fmla="*/ 108318 h 605663"/>
              <a:gd name="connsiteX43" fmla="*/ 110021 w 604494"/>
              <a:gd name="connsiteY43" fmla="*/ 0 h 605663"/>
              <a:gd name="connsiteX44" fmla="*/ 538669 w 604494"/>
              <a:gd name="connsiteY44" fmla="*/ 0 h 605663"/>
              <a:gd name="connsiteX45" fmla="*/ 576555 w 604494"/>
              <a:gd name="connsiteY45" fmla="*/ 17856 h 605663"/>
              <a:gd name="connsiteX46" fmla="*/ 586880 w 604494"/>
              <a:gd name="connsiteY46" fmla="*/ 58354 h 605663"/>
              <a:gd name="connsiteX47" fmla="*/ 556736 w 604494"/>
              <a:gd name="connsiteY47" fmla="*/ 212614 h 605663"/>
              <a:gd name="connsiteX48" fmla="*/ 528897 w 604494"/>
              <a:gd name="connsiteY48" fmla="*/ 187763 h 605663"/>
              <a:gd name="connsiteX49" fmla="*/ 522629 w 604494"/>
              <a:gd name="connsiteY49" fmla="*/ 176718 h 605663"/>
              <a:gd name="connsiteX50" fmla="*/ 547334 w 604494"/>
              <a:gd name="connsiteY50" fmla="*/ 50622 h 605663"/>
              <a:gd name="connsiteX51" fmla="*/ 545490 w 604494"/>
              <a:gd name="connsiteY51" fmla="*/ 43443 h 605663"/>
              <a:gd name="connsiteX52" fmla="*/ 538669 w 604494"/>
              <a:gd name="connsiteY52" fmla="*/ 40222 h 605663"/>
              <a:gd name="connsiteX53" fmla="*/ 110021 w 604494"/>
              <a:gd name="connsiteY53" fmla="*/ 40222 h 605663"/>
              <a:gd name="connsiteX54" fmla="*/ 101356 w 604494"/>
              <a:gd name="connsiteY54" fmla="*/ 47493 h 605663"/>
              <a:gd name="connsiteX55" fmla="*/ 97946 w 604494"/>
              <a:gd name="connsiteY55" fmla="*/ 68110 h 605663"/>
              <a:gd name="connsiteX56" fmla="*/ 57017 w 604494"/>
              <a:gd name="connsiteY56" fmla="*/ 68110 h 605663"/>
              <a:gd name="connsiteX57" fmla="*/ 61626 w 604494"/>
              <a:gd name="connsiteY57" fmla="*/ 40866 h 605663"/>
              <a:gd name="connsiteX58" fmla="*/ 110021 w 604494"/>
              <a:gd name="connsiteY58" fmla="*/ 0 h 6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4494" h="605663">
                <a:moveTo>
                  <a:pt x="429608" y="397495"/>
                </a:moveTo>
                <a:cubicBezTo>
                  <a:pt x="442695" y="407342"/>
                  <a:pt x="457809" y="413784"/>
                  <a:pt x="473937" y="415625"/>
                </a:cubicBezTo>
                <a:lnTo>
                  <a:pt x="456519" y="526703"/>
                </a:lnTo>
                <a:cubicBezTo>
                  <a:pt x="456242" y="528175"/>
                  <a:pt x="456611" y="529740"/>
                  <a:pt x="457440" y="531028"/>
                </a:cubicBezTo>
                <a:lnTo>
                  <a:pt x="478269" y="562134"/>
                </a:lnTo>
                <a:cubicBezTo>
                  <a:pt x="479375" y="563790"/>
                  <a:pt x="481310" y="564803"/>
                  <a:pt x="483338" y="564803"/>
                </a:cubicBezTo>
                <a:cubicBezTo>
                  <a:pt x="485457" y="564803"/>
                  <a:pt x="487393" y="563790"/>
                  <a:pt x="488499" y="562042"/>
                </a:cubicBezTo>
                <a:lnTo>
                  <a:pt x="509143" y="531028"/>
                </a:lnTo>
                <a:cubicBezTo>
                  <a:pt x="510064" y="529740"/>
                  <a:pt x="510433" y="528175"/>
                  <a:pt x="510157" y="526703"/>
                </a:cubicBezTo>
                <a:lnTo>
                  <a:pt x="492738" y="415625"/>
                </a:lnTo>
                <a:cubicBezTo>
                  <a:pt x="508959" y="413784"/>
                  <a:pt x="524073" y="407342"/>
                  <a:pt x="537160" y="397495"/>
                </a:cubicBezTo>
                <a:cubicBezTo>
                  <a:pt x="540201" y="401452"/>
                  <a:pt x="543519" y="405318"/>
                  <a:pt x="547482" y="408446"/>
                </a:cubicBezTo>
                <a:cubicBezTo>
                  <a:pt x="566744" y="423631"/>
                  <a:pt x="580568" y="445442"/>
                  <a:pt x="585268" y="471026"/>
                </a:cubicBezTo>
                <a:lnTo>
                  <a:pt x="604069" y="576122"/>
                </a:lnTo>
                <a:cubicBezTo>
                  <a:pt x="605451" y="583392"/>
                  <a:pt x="603424" y="590939"/>
                  <a:pt x="598631" y="596644"/>
                </a:cubicBezTo>
                <a:cubicBezTo>
                  <a:pt x="593839" y="602350"/>
                  <a:pt x="586835" y="605663"/>
                  <a:pt x="579370" y="605663"/>
                </a:cubicBezTo>
                <a:lnTo>
                  <a:pt x="387398" y="605663"/>
                </a:lnTo>
                <a:cubicBezTo>
                  <a:pt x="379932" y="605663"/>
                  <a:pt x="372836" y="602350"/>
                  <a:pt x="368044" y="596644"/>
                </a:cubicBezTo>
                <a:cubicBezTo>
                  <a:pt x="363251" y="590939"/>
                  <a:pt x="361224" y="583392"/>
                  <a:pt x="362606" y="576122"/>
                </a:cubicBezTo>
                <a:lnTo>
                  <a:pt x="381499" y="471026"/>
                </a:lnTo>
                <a:cubicBezTo>
                  <a:pt x="386107" y="445442"/>
                  <a:pt x="399931" y="423631"/>
                  <a:pt x="419194" y="408446"/>
                </a:cubicBezTo>
                <a:cubicBezTo>
                  <a:pt x="423249" y="405318"/>
                  <a:pt x="426566" y="401544"/>
                  <a:pt x="429608" y="397495"/>
                </a:cubicBezTo>
                <a:close/>
                <a:moveTo>
                  <a:pt x="483338" y="204922"/>
                </a:moveTo>
                <a:cubicBezTo>
                  <a:pt x="522447" y="204922"/>
                  <a:pt x="554151" y="245440"/>
                  <a:pt x="554151" y="295422"/>
                </a:cubicBezTo>
                <a:cubicBezTo>
                  <a:pt x="554151" y="345404"/>
                  <a:pt x="522447" y="385922"/>
                  <a:pt x="483338" y="385922"/>
                </a:cubicBezTo>
                <a:cubicBezTo>
                  <a:pt x="444229" y="385922"/>
                  <a:pt x="412525" y="345404"/>
                  <a:pt x="412525" y="295422"/>
                </a:cubicBezTo>
                <a:cubicBezTo>
                  <a:pt x="412525" y="245440"/>
                  <a:pt x="444229" y="204922"/>
                  <a:pt x="483338" y="204922"/>
                </a:cubicBezTo>
                <a:close/>
                <a:moveTo>
                  <a:pt x="32543" y="108318"/>
                </a:moveTo>
                <a:lnTo>
                  <a:pt x="169817" y="108318"/>
                </a:lnTo>
                <a:cubicBezTo>
                  <a:pt x="187702" y="108318"/>
                  <a:pt x="202268" y="122863"/>
                  <a:pt x="202268" y="140815"/>
                </a:cubicBezTo>
                <a:lnTo>
                  <a:pt x="202268" y="181045"/>
                </a:lnTo>
                <a:cubicBezTo>
                  <a:pt x="202268" y="183622"/>
                  <a:pt x="204389" y="185648"/>
                  <a:pt x="206970" y="185648"/>
                </a:cubicBezTo>
                <a:lnTo>
                  <a:pt x="441598" y="185648"/>
                </a:lnTo>
                <a:cubicBezTo>
                  <a:pt x="406657" y="204704"/>
                  <a:pt x="382319" y="246683"/>
                  <a:pt x="382319" y="295475"/>
                </a:cubicBezTo>
                <a:cubicBezTo>
                  <a:pt x="382319" y="326223"/>
                  <a:pt x="392091" y="354301"/>
                  <a:pt x="408132" y="375659"/>
                </a:cubicBezTo>
                <a:lnTo>
                  <a:pt x="407948" y="375935"/>
                </a:lnTo>
                <a:cubicBezTo>
                  <a:pt x="405827" y="379525"/>
                  <a:pt x="403338" y="382471"/>
                  <a:pt x="400572" y="384680"/>
                </a:cubicBezTo>
                <a:cubicBezTo>
                  <a:pt x="374851" y="404933"/>
                  <a:pt x="357519" y="433656"/>
                  <a:pt x="351711" y="465693"/>
                </a:cubicBezTo>
                <a:lnTo>
                  <a:pt x="346825" y="492758"/>
                </a:lnTo>
                <a:lnTo>
                  <a:pt x="32543" y="492758"/>
                </a:lnTo>
                <a:cubicBezTo>
                  <a:pt x="14566" y="492758"/>
                  <a:pt x="0" y="478305"/>
                  <a:pt x="0" y="460353"/>
                </a:cubicBezTo>
                <a:lnTo>
                  <a:pt x="0" y="140815"/>
                </a:lnTo>
                <a:cubicBezTo>
                  <a:pt x="0" y="122863"/>
                  <a:pt x="14566" y="108318"/>
                  <a:pt x="32543" y="108318"/>
                </a:cubicBezTo>
                <a:close/>
                <a:moveTo>
                  <a:pt x="110021" y="0"/>
                </a:moveTo>
                <a:lnTo>
                  <a:pt x="538669" y="0"/>
                </a:lnTo>
                <a:cubicBezTo>
                  <a:pt x="553418" y="0"/>
                  <a:pt x="567245" y="6535"/>
                  <a:pt x="576555" y="17856"/>
                </a:cubicBezTo>
                <a:cubicBezTo>
                  <a:pt x="585958" y="29177"/>
                  <a:pt x="589645" y="43995"/>
                  <a:pt x="586880" y="58354"/>
                </a:cubicBezTo>
                <a:lnTo>
                  <a:pt x="556736" y="212614"/>
                </a:lnTo>
                <a:cubicBezTo>
                  <a:pt x="548716" y="202581"/>
                  <a:pt x="539314" y="194114"/>
                  <a:pt x="528897" y="187763"/>
                </a:cubicBezTo>
                <a:cubicBezTo>
                  <a:pt x="527146" y="183897"/>
                  <a:pt x="525118" y="180216"/>
                  <a:pt x="522629" y="176718"/>
                </a:cubicBezTo>
                <a:lnTo>
                  <a:pt x="547334" y="50622"/>
                </a:lnTo>
                <a:cubicBezTo>
                  <a:pt x="547795" y="48045"/>
                  <a:pt x="547149" y="45468"/>
                  <a:pt x="545490" y="43443"/>
                </a:cubicBezTo>
                <a:cubicBezTo>
                  <a:pt x="543831" y="41418"/>
                  <a:pt x="541342" y="40222"/>
                  <a:pt x="538669" y="40222"/>
                </a:cubicBezTo>
                <a:lnTo>
                  <a:pt x="110021" y="40222"/>
                </a:lnTo>
                <a:cubicBezTo>
                  <a:pt x="105689" y="40222"/>
                  <a:pt x="102094" y="43259"/>
                  <a:pt x="101356" y="47493"/>
                </a:cubicBezTo>
                <a:lnTo>
                  <a:pt x="97946" y="68110"/>
                </a:lnTo>
                <a:lnTo>
                  <a:pt x="57017" y="68110"/>
                </a:lnTo>
                <a:lnTo>
                  <a:pt x="61626" y="40866"/>
                </a:lnTo>
                <a:cubicBezTo>
                  <a:pt x="65590" y="17211"/>
                  <a:pt x="85962" y="0"/>
                  <a:pt x="110021" y="0"/>
                </a:cubicBezTo>
                <a:close/>
              </a:path>
            </a:pathLst>
          </a:custGeom>
          <a:solidFill>
            <a:schemeClr val="bg1"/>
          </a:solidFill>
          <a:ln>
            <a:noFill/>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4" name="矩形 30"/>
          <p:cNvSpPr>
            <a:spLocks noChangeArrowheads="1"/>
          </p:cNvSpPr>
          <p:nvPr/>
        </p:nvSpPr>
        <p:spPr bwMode="auto">
          <a:xfrm>
            <a:off x="6238481" y="5112215"/>
            <a:ext cx="33634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en-US" altLang="zh-CN" sz="2400" dirty="0">
                <a:solidFill>
                  <a:schemeClr val="bg1"/>
                </a:solidFill>
                <a:latin typeface="微软雅黑" panose="020B0503020204020204" pitchFamily="34" charset="-122"/>
                <a:ea typeface="微软雅黑" panose="020B0503020204020204" pitchFamily="34" charset="-122"/>
              </a:rPr>
              <a:t>ANN</a:t>
            </a:r>
            <a:r>
              <a:rPr lang="zh-CN" altLang="en-US" sz="2400" dirty="0">
                <a:solidFill>
                  <a:schemeClr val="bg1"/>
                </a:solidFill>
                <a:latin typeface="微软雅黑" panose="020B0503020204020204" pitchFamily="34" charset="-122"/>
                <a:ea typeface="微软雅黑" panose="020B0503020204020204" pitchFamily="34" charset="-122"/>
              </a:rPr>
              <a:t>人工神经网络算法</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5" name="training_344094"/>
          <p:cNvSpPr>
            <a:spLocks noChangeAspect="1"/>
          </p:cNvSpPr>
          <p:nvPr/>
        </p:nvSpPr>
        <p:spPr bwMode="auto">
          <a:xfrm>
            <a:off x="9865438" y="5124912"/>
            <a:ext cx="543107" cy="445418"/>
          </a:xfrm>
          <a:custGeom>
            <a:avLst/>
            <a:gdLst>
              <a:gd name="T0" fmla="*/ 331 w 412"/>
              <a:gd name="T1" fmla="*/ 20 h 335"/>
              <a:gd name="T2" fmla="*/ 330 w 412"/>
              <a:gd name="T3" fmla="*/ 0 h 335"/>
              <a:gd name="T4" fmla="*/ 207 w 412"/>
              <a:gd name="T5" fmla="*/ 0 h 335"/>
              <a:gd name="T6" fmla="*/ 207 w 412"/>
              <a:gd name="T7" fmla="*/ 0 h 335"/>
              <a:gd name="T8" fmla="*/ 206 w 412"/>
              <a:gd name="T9" fmla="*/ 0 h 335"/>
              <a:gd name="T10" fmla="*/ 206 w 412"/>
              <a:gd name="T11" fmla="*/ 0 h 335"/>
              <a:gd name="T12" fmla="*/ 206 w 412"/>
              <a:gd name="T13" fmla="*/ 0 h 335"/>
              <a:gd name="T14" fmla="*/ 82 w 412"/>
              <a:gd name="T15" fmla="*/ 0 h 335"/>
              <a:gd name="T16" fmla="*/ 82 w 412"/>
              <a:gd name="T17" fmla="*/ 20 h 335"/>
              <a:gd name="T18" fmla="*/ 0 w 412"/>
              <a:gd name="T19" fmla="*/ 20 h 335"/>
              <a:gd name="T20" fmla="*/ 0 w 412"/>
              <a:gd name="T21" fmla="*/ 34 h 335"/>
              <a:gd name="T22" fmla="*/ 45 w 412"/>
              <a:gd name="T23" fmla="*/ 149 h 335"/>
              <a:gd name="T24" fmla="*/ 115 w 412"/>
              <a:gd name="T25" fmla="*/ 174 h 335"/>
              <a:gd name="T26" fmla="*/ 128 w 412"/>
              <a:gd name="T27" fmla="*/ 174 h 335"/>
              <a:gd name="T28" fmla="*/ 182 w 412"/>
              <a:gd name="T29" fmla="*/ 218 h 335"/>
              <a:gd name="T30" fmla="*/ 182 w 412"/>
              <a:gd name="T31" fmla="*/ 277 h 335"/>
              <a:gd name="T32" fmla="*/ 122 w 412"/>
              <a:gd name="T33" fmla="*/ 277 h 335"/>
              <a:gd name="T34" fmla="*/ 122 w 412"/>
              <a:gd name="T35" fmla="*/ 314 h 335"/>
              <a:gd name="T36" fmla="*/ 102 w 412"/>
              <a:gd name="T37" fmla="*/ 314 h 335"/>
              <a:gd name="T38" fmla="*/ 102 w 412"/>
              <a:gd name="T39" fmla="*/ 335 h 335"/>
              <a:gd name="T40" fmla="*/ 206 w 412"/>
              <a:gd name="T41" fmla="*/ 335 h 335"/>
              <a:gd name="T42" fmla="*/ 207 w 412"/>
              <a:gd name="T43" fmla="*/ 335 h 335"/>
              <a:gd name="T44" fmla="*/ 310 w 412"/>
              <a:gd name="T45" fmla="*/ 335 h 335"/>
              <a:gd name="T46" fmla="*/ 310 w 412"/>
              <a:gd name="T47" fmla="*/ 314 h 335"/>
              <a:gd name="T48" fmla="*/ 290 w 412"/>
              <a:gd name="T49" fmla="*/ 314 h 335"/>
              <a:gd name="T50" fmla="*/ 290 w 412"/>
              <a:gd name="T51" fmla="*/ 277 h 335"/>
              <a:gd name="T52" fmla="*/ 231 w 412"/>
              <a:gd name="T53" fmla="*/ 277 h 335"/>
              <a:gd name="T54" fmla="*/ 231 w 412"/>
              <a:gd name="T55" fmla="*/ 218 h 335"/>
              <a:gd name="T56" fmla="*/ 285 w 412"/>
              <a:gd name="T57" fmla="*/ 174 h 335"/>
              <a:gd name="T58" fmla="*/ 297 w 412"/>
              <a:gd name="T59" fmla="*/ 174 h 335"/>
              <a:gd name="T60" fmla="*/ 367 w 412"/>
              <a:gd name="T61" fmla="*/ 149 h 335"/>
              <a:gd name="T62" fmla="*/ 412 w 412"/>
              <a:gd name="T63" fmla="*/ 34 h 335"/>
              <a:gd name="T64" fmla="*/ 412 w 412"/>
              <a:gd name="T65" fmla="*/ 20 h 335"/>
              <a:gd name="T66" fmla="*/ 331 w 412"/>
              <a:gd name="T67" fmla="*/ 20 h 335"/>
              <a:gd name="T68" fmla="*/ 63 w 412"/>
              <a:gd name="T69" fmla="*/ 129 h 335"/>
              <a:gd name="T70" fmla="*/ 28 w 412"/>
              <a:gd name="T71" fmla="*/ 47 h 335"/>
              <a:gd name="T72" fmla="*/ 83 w 412"/>
              <a:gd name="T73" fmla="*/ 47 h 335"/>
              <a:gd name="T74" fmla="*/ 104 w 412"/>
              <a:gd name="T75" fmla="*/ 132 h 335"/>
              <a:gd name="T76" fmla="*/ 111 w 412"/>
              <a:gd name="T77" fmla="*/ 147 h 335"/>
              <a:gd name="T78" fmla="*/ 63 w 412"/>
              <a:gd name="T79" fmla="*/ 129 h 335"/>
              <a:gd name="T80" fmla="*/ 349 w 412"/>
              <a:gd name="T81" fmla="*/ 129 h 335"/>
              <a:gd name="T82" fmla="*/ 301 w 412"/>
              <a:gd name="T83" fmla="*/ 147 h 335"/>
              <a:gd name="T84" fmla="*/ 308 w 412"/>
              <a:gd name="T85" fmla="*/ 132 h 335"/>
              <a:gd name="T86" fmla="*/ 329 w 412"/>
              <a:gd name="T87" fmla="*/ 47 h 335"/>
              <a:gd name="T88" fmla="*/ 384 w 412"/>
              <a:gd name="T89" fmla="*/ 47 h 335"/>
              <a:gd name="T90" fmla="*/ 349 w 412"/>
              <a:gd name="T91" fmla="*/ 12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335">
                <a:moveTo>
                  <a:pt x="331" y="20"/>
                </a:moveTo>
                <a:cubicBezTo>
                  <a:pt x="331" y="8"/>
                  <a:pt x="330" y="0"/>
                  <a:pt x="330" y="0"/>
                </a:cubicBezTo>
                <a:lnTo>
                  <a:pt x="207" y="0"/>
                </a:lnTo>
                <a:lnTo>
                  <a:pt x="207" y="0"/>
                </a:lnTo>
                <a:lnTo>
                  <a:pt x="206" y="0"/>
                </a:lnTo>
                <a:lnTo>
                  <a:pt x="206" y="0"/>
                </a:lnTo>
                <a:lnTo>
                  <a:pt x="206" y="0"/>
                </a:lnTo>
                <a:lnTo>
                  <a:pt x="82" y="0"/>
                </a:lnTo>
                <a:cubicBezTo>
                  <a:pt x="82" y="0"/>
                  <a:pt x="82" y="8"/>
                  <a:pt x="82" y="20"/>
                </a:cubicBezTo>
                <a:lnTo>
                  <a:pt x="0" y="20"/>
                </a:lnTo>
                <a:lnTo>
                  <a:pt x="0" y="34"/>
                </a:lnTo>
                <a:cubicBezTo>
                  <a:pt x="0" y="37"/>
                  <a:pt x="1" y="110"/>
                  <a:pt x="45" y="149"/>
                </a:cubicBezTo>
                <a:cubicBezTo>
                  <a:pt x="64" y="166"/>
                  <a:pt x="87" y="174"/>
                  <a:pt x="115" y="174"/>
                </a:cubicBezTo>
                <a:cubicBezTo>
                  <a:pt x="119" y="174"/>
                  <a:pt x="123" y="174"/>
                  <a:pt x="128" y="174"/>
                </a:cubicBezTo>
                <a:cubicBezTo>
                  <a:pt x="143" y="195"/>
                  <a:pt x="161" y="210"/>
                  <a:pt x="182" y="218"/>
                </a:cubicBezTo>
                <a:lnTo>
                  <a:pt x="182" y="277"/>
                </a:lnTo>
                <a:lnTo>
                  <a:pt x="122" y="277"/>
                </a:lnTo>
                <a:lnTo>
                  <a:pt x="122" y="314"/>
                </a:lnTo>
                <a:lnTo>
                  <a:pt x="102" y="314"/>
                </a:lnTo>
                <a:lnTo>
                  <a:pt x="102" y="335"/>
                </a:lnTo>
                <a:lnTo>
                  <a:pt x="206" y="335"/>
                </a:lnTo>
                <a:lnTo>
                  <a:pt x="207" y="335"/>
                </a:lnTo>
                <a:lnTo>
                  <a:pt x="310" y="335"/>
                </a:lnTo>
                <a:lnTo>
                  <a:pt x="310" y="314"/>
                </a:lnTo>
                <a:lnTo>
                  <a:pt x="290" y="314"/>
                </a:lnTo>
                <a:lnTo>
                  <a:pt x="290" y="277"/>
                </a:lnTo>
                <a:lnTo>
                  <a:pt x="231" y="277"/>
                </a:lnTo>
                <a:lnTo>
                  <a:pt x="231" y="218"/>
                </a:lnTo>
                <a:cubicBezTo>
                  <a:pt x="251" y="210"/>
                  <a:pt x="269" y="195"/>
                  <a:pt x="285" y="174"/>
                </a:cubicBezTo>
                <a:cubicBezTo>
                  <a:pt x="289" y="174"/>
                  <a:pt x="293" y="174"/>
                  <a:pt x="297" y="174"/>
                </a:cubicBezTo>
                <a:cubicBezTo>
                  <a:pt x="325" y="174"/>
                  <a:pt x="348" y="166"/>
                  <a:pt x="367" y="149"/>
                </a:cubicBezTo>
                <a:cubicBezTo>
                  <a:pt x="412" y="110"/>
                  <a:pt x="412" y="37"/>
                  <a:pt x="412" y="34"/>
                </a:cubicBezTo>
                <a:lnTo>
                  <a:pt x="412" y="20"/>
                </a:lnTo>
                <a:lnTo>
                  <a:pt x="331" y="20"/>
                </a:lnTo>
                <a:close/>
                <a:moveTo>
                  <a:pt x="63" y="129"/>
                </a:moveTo>
                <a:cubicBezTo>
                  <a:pt x="38" y="107"/>
                  <a:pt x="30" y="68"/>
                  <a:pt x="28" y="47"/>
                </a:cubicBezTo>
                <a:lnTo>
                  <a:pt x="83" y="47"/>
                </a:lnTo>
                <a:cubicBezTo>
                  <a:pt x="86" y="73"/>
                  <a:pt x="91" y="105"/>
                  <a:pt x="104" y="132"/>
                </a:cubicBezTo>
                <a:cubicBezTo>
                  <a:pt x="106" y="138"/>
                  <a:pt x="109" y="142"/>
                  <a:pt x="111" y="147"/>
                </a:cubicBezTo>
                <a:cubicBezTo>
                  <a:pt x="92" y="146"/>
                  <a:pt x="76" y="140"/>
                  <a:pt x="63" y="129"/>
                </a:cubicBezTo>
                <a:close/>
                <a:moveTo>
                  <a:pt x="349" y="129"/>
                </a:moveTo>
                <a:cubicBezTo>
                  <a:pt x="336" y="141"/>
                  <a:pt x="320" y="146"/>
                  <a:pt x="301" y="147"/>
                </a:cubicBezTo>
                <a:cubicBezTo>
                  <a:pt x="304" y="142"/>
                  <a:pt x="306" y="138"/>
                  <a:pt x="308" y="132"/>
                </a:cubicBezTo>
                <a:cubicBezTo>
                  <a:pt x="321" y="105"/>
                  <a:pt x="327" y="73"/>
                  <a:pt x="329" y="47"/>
                </a:cubicBezTo>
                <a:lnTo>
                  <a:pt x="384" y="47"/>
                </a:lnTo>
                <a:cubicBezTo>
                  <a:pt x="382" y="68"/>
                  <a:pt x="375" y="107"/>
                  <a:pt x="349" y="129"/>
                </a:cubicBezTo>
                <a:close/>
              </a:path>
            </a:pathLst>
          </a:custGeom>
          <a:solidFill>
            <a:schemeClr val="bg1"/>
          </a:solidFill>
          <a:ln>
            <a:noFill/>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0" y="2963728"/>
            <a:ext cx="5180911" cy="1493734"/>
            <a:chOff x="742646" y="3203063"/>
            <a:chExt cx="5180911" cy="1493734"/>
          </a:xfrm>
        </p:grpSpPr>
        <p:sp>
          <p:nvSpPr>
            <p:cNvPr id="30" name="任意多边形: 形状 32"/>
            <p:cNvSpPr/>
            <p:nvPr/>
          </p:nvSpPr>
          <p:spPr>
            <a:xfrm>
              <a:off x="742709" y="3203063"/>
              <a:ext cx="5007343" cy="812967"/>
            </a:xfrm>
            <a:custGeom>
              <a:avLst/>
              <a:gdLst>
                <a:gd name="connsiteX0" fmla="*/ 0 w 5426643"/>
                <a:gd name="connsiteY0" fmla="*/ 0 h 455713"/>
                <a:gd name="connsiteX1" fmla="*/ 3002297 w 5426643"/>
                <a:gd name="connsiteY1" fmla="*/ 0 h 455713"/>
                <a:gd name="connsiteX2" fmla="*/ 3002297 w 5426643"/>
                <a:gd name="connsiteY2" fmla="*/ 1 h 455713"/>
                <a:gd name="connsiteX3" fmla="*/ 4914667 w 5426643"/>
                <a:gd name="connsiteY3" fmla="*/ 1 h 455713"/>
                <a:gd name="connsiteX4" fmla="*/ 5426643 w 5426643"/>
                <a:gd name="connsiteY4" fmla="*/ 455713 h 455713"/>
                <a:gd name="connsiteX5" fmla="*/ 3002297 w 5426643"/>
                <a:gd name="connsiteY5" fmla="*/ 455713 h 455713"/>
                <a:gd name="connsiteX6" fmla="*/ 3002297 w 5426643"/>
                <a:gd name="connsiteY6" fmla="*/ 455713 h 455713"/>
                <a:gd name="connsiteX7" fmla="*/ 0 w 5426643"/>
                <a:gd name="connsiteY7" fmla="*/ 455713 h 45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6643" h="455713">
                  <a:moveTo>
                    <a:pt x="0" y="0"/>
                  </a:moveTo>
                  <a:lnTo>
                    <a:pt x="3002297" y="0"/>
                  </a:lnTo>
                  <a:lnTo>
                    <a:pt x="3002297" y="1"/>
                  </a:lnTo>
                  <a:lnTo>
                    <a:pt x="4914667" y="1"/>
                  </a:lnTo>
                  <a:lnTo>
                    <a:pt x="5426643" y="455713"/>
                  </a:lnTo>
                  <a:lnTo>
                    <a:pt x="3002297" y="455713"/>
                  </a:lnTo>
                  <a:lnTo>
                    <a:pt x="3002297" y="455713"/>
                  </a:lnTo>
                  <a:lnTo>
                    <a:pt x="0" y="455713"/>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SVM</a:t>
              </a:r>
              <a:r>
                <a:rPr lang="zh-CN" altLang="en-US" sz="2800" dirty="0"/>
                <a:t>支持向量机</a:t>
              </a:r>
              <a:endParaRPr lang="zh-CN" altLang="en-US" sz="2800" dirty="0"/>
            </a:p>
          </p:txBody>
        </p:sp>
        <p:sp>
          <p:nvSpPr>
            <p:cNvPr id="31" name="任意多边形: 形状 28"/>
            <p:cNvSpPr/>
            <p:nvPr/>
          </p:nvSpPr>
          <p:spPr>
            <a:xfrm rot="16200000" flipV="1">
              <a:off x="3680443" y="2453684"/>
              <a:ext cx="626741" cy="3859486"/>
            </a:xfrm>
            <a:custGeom>
              <a:avLst/>
              <a:gdLst>
                <a:gd name="connsiteX0" fmla="*/ 455714 w 455714"/>
                <a:gd name="connsiteY0" fmla="*/ 3851086 h 3851086"/>
                <a:gd name="connsiteX1" fmla="*/ 455714 w 455714"/>
                <a:gd name="connsiteY1" fmla="*/ 2176842 h 3851086"/>
                <a:gd name="connsiteX2" fmla="*/ 455713 w 455714"/>
                <a:gd name="connsiteY2" fmla="*/ 2176842 h 3851086"/>
                <a:gd name="connsiteX3" fmla="*/ 455713 w 455714"/>
                <a:gd name="connsiteY3" fmla="*/ 0 h 3851086"/>
                <a:gd name="connsiteX4" fmla="*/ 1 w 455714"/>
                <a:gd name="connsiteY4" fmla="*/ 511976 h 3851086"/>
                <a:gd name="connsiteX5" fmla="*/ 1 w 455714"/>
                <a:gd name="connsiteY5" fmla="*/ 2176842 h 3851086"/>
                <a:gd name="connsiteX6" fmla="*/ 0 w 455714"/>
                <a:gd name="connsiteY6" fmla="*/ 2176842 h 3851086"/>
                <a:gd name="connsiteX7" fmla="*/ 1 w 455714"/>
                <a:gd name="connsiteY7" fmla="*/ 3851086 h 38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714" h="3851086">
                  <a:moveTo>
                    <a:pt x="455714" y="3851086"/>
                  </a:moveTo>
                  <a:lnTo>
                    <a:pt x="455714" y="2176842"/>
                  </a:lnTo>
                  <a:lnTo>
                    <a:pt x="455713" y="2176842"/>
                  </a:lnTo>
                  <a:lnTo>
                    <a:pt x="455713" y="0"/>
                  </a:lnTo>
                  <a:lnTo>
                    <a:pt x="1" y="511976"/>
                  </a:lnTo>
                  <a:lnTo>
                    <a:pt x="1" y="2176842"/>
                  </a:lnTo>
                  <a:lnTo>
                    <a:pt x="0" y="2176842"/>
                  </a:lnTo>
                  <a:lnTo>
                    <a:pt x="1" y="3851086"/>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42646" y="3348079"/>
              <a:ext cx="4921208" cy="523220"/>
            </a:xfrm>
            <a:prstGeom prst="rect">
              <a:avLst/>
            </a:prstGeom>
          </p:spPr>
          <p:txBody>
            <a:bodyPr wrap="square">
              <a:spAutoFit/>
            </a:bodyPr>
            <a:lstStyle/>
            <a:p>
              <a:pPr algn="ctr"/>
              <a:endParaRPr lang="zh-CN" altLang="en-US" sz="2800" kern="100" dirty="0">
                <a:solidFill>
                  <a:schemeClr val="bg1"/>
                </a:solidFill>
                <a:latin typeface="微软雅黑" panose="020B0503020204020204" pitchFamily="34" charset="-122"/>
                <a:ea typeface="微软雅黑" panose="020B0503020204020204" pitchFamily="34" charset="-122"/>
                <a:cs typeface="仿宋" panose="02010609060101010101" pitchFamily="49" charset="-122"/>
              </a:endParaRPr>
            </a:p>
          </p:txBody>
        </p:sp>
      </p:grpSp>
      <p:pic>
        <p:nvPicPr>
          <p:cNvPr id="20" name="图片 19"/>
          <p:cNvPicPr/>
          <p:nvPr/>
        </p:nvPicPr>
        <p:blipFill>
          <a:blip r:embed="rId1" cstate="print">
            <a:extLst>
              <a:ext uri="{28A0092B-C50C-407E-A947-70E740481C1C}">
                <a14:useLocalDpi xmlns:a14="http://schemas.microsoft.com/office/drawing/2010/main" val="0"/>
              </a:ext>
            </a:extLst>
          </a:blip>
          <a:stretch>
            <a:fillRect/>
          </a:stretch>
        </p:blipFill>
        <p:spPr>
          <a:xfrm>
            <a:off x="5270500" y="1169981"/>
            <a:ext cx="6051550" cy="47117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72574" y="1158771"/>
            <a:ext cx="3553118" cy="1653080"/>
            <a:chOff x="549435" y="2487879"/>
            <a:chExt cx="3553118" cy="1653080"/>
          </a:xfrm>
        </p:grpSpPr>
        <p:sp>
          <p:nvSpPr>
            <p:cNvPr id="13" name="矩形: 圆角 9"/>
            <p:cNvSpPr/>
            <p:nvPr/>
          </p:nvSpPr>
          <p:spPr>
            <a:xfrm>
              <a:off x="549435" y="2974113"/>
              <a:ext cx="3553117" cy="1070120"/>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圆角 2"/>
            <p:cNvSpPr/>
            <p:nvPr/>
          </p:nvSpPr>
          <p:spPr>
            <a:xfrm>
              <a:off x="549436" y="3070839"/>
              <a:ext cx="3553117" cy="1070120"/>
            </a:xfrm>
            <a:prstGeom prst="roundRect">
              <a:avLst>
                <a:gd name="adj" fmla="val 50000"/>
              </a:avLst>
            </a:prstGeom>
            <a:solidFill>
              <a:schemeClr val="bg1"/>
            </a:solidFill>
            <a:ln>
              <a:solidFill>
                <a:srgbClr val="2D3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输入变量</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椭圆 25"/>
            <p:cNvSpPr/>
            <p:nvPr/>
          </p:nvSpPr>
          <p:spPr>
            <a:xfrm>
              <a:off x="1958696" y="2487879"/>
              <a:ext cx="734599" cy="734599"/>
            </a:xfrm>
            <a:prstGeom prst="ellipse">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1</a:t>
              </a:r>
              <a:endParaRPr lang="zh-CN" altLang="en-US" sz="2800" b="1" dirty="0"/>
            </a:p>
          </p:txBody>
        </p:sp>
      </p:grpSp>
      <p:grpSp>
        <p:nvGrpSpPr>
          <p:cNvPr id="3" name="组合 2"/>
          <p:cNvGrpSpPr/>
          <p:nvPr/>
        </p:nvGrpSpPr>
        <p:grpSpPr>
          <a:xfrm>
            <a:off x="2616434" y="2731018"/>
            <a:ext cx="3553117" cy="1646608"/>
            <a:chOff x="4211381" y="2494351"/>
            <a:chExt cx="3553117" cy="1646608"/>
          </a:xfrm>
        </p:grpSpPr>
        <p:sp>
          <p:nvSpPr>
            <p:cNvPr id="16" name="矩形: 圆角 16"/>
            <p:cNvSpPr/>
            <p:nvPr/>
          </p:nvSpPr>
          <p:spPr>
            <a:xfrm>
              <a:off x="4211381" y="2974113"/>
              <a:ext cx="3553116" cy="1070120"/>
            </a:xfrm>
            <a:prstGeom prst="roundRect">
              <a:avLst>
                <a:gd name="adj" fmla="val 50000"/>
              </a:avLst>
            </a:pr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矩形: 圆角 17"/>
            <p:cNvSpPr/>
            <p:nvPr/>
          </p:nvSpPr>
          <p:spPr>
            <a:xfrm>
              <a:off x="4211382" y="3070839"/>
              <a:ext cx="3553116" cy="1070120"/>
            </a:xfrm>
            <a:prstGeom prst="roundRect">
              <a:avLst>
                <a:gd name="adj" fmla="val 50000"/>
              </a:avLst>
            </a:prstGeom>
            <a:solidFill>
              <a:schemeClr val="bg1"/>
            </a:solidFill>
            <a:ln>
              <a:solidFill>
                <a:srgbClr val="D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数据处理</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椭圆 23"/>
            <p:cNvSpPr/>
            <p:nvPr/>
          </p:nvSpPr>
          <p:spPr>
            <a:xfrm>
              <a:off x="5620640" y="2494351"/>
              <a:ext cx="734599" cy="734599"/>
            </a:xfrm>
            <a:prstGeom prst="ellipse">
              <a:avLst/>
            </a:pr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a:t>
              </a:r>
              <a:endParaRPr lang="zh-CN" altLang="en-US" b="1" dirty="0"/>
            </a:p>
          </p:txBody>
        </p:sp>
      </p:grpSp>
      <p:grpSp>
        <p:nvGrpSpPr>
          <p:cNvPr id="4" name="组合 3"/>
          <p:cNvGrpSpPr/>
          <p:nvPr/>
        </p:nvGrpSpPr>
        <p:grpSpPr>
          <a:xfrm>
            <a:off x="4760292" y="4343626"/>
            <a:ext cx="3553118" cy="1646608"/>
            <a:chOff x="7873325" y="2494351"/>
            <a:chExt cx="3553118" cy="1646608"/>
          </a:xfrm>
        </p:grpSpPr>
        <p:sp>
          <p:nvSpPr>
            <p:cNvPr id="19" name="矩形: 圆角 21"/>
            <p:cNvSpPr/>
            <p:nvPr/>
          </p:nvSpPr>
          <p:spPr>
            <a:xfrm>
              <a:off x="7873325" y="2974112"/>
              <a:ext cx="3553117" cy="1070120"/>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矩形: 圆角 22"/>
            <p:cNvSpPr/>
            <p:nvPr/>
          </p:nvSpPr>
          <p:spPr>
            <a:xfrm>
              <a:off x="7873326" y="3070839"/>
              <a:ext cx="3553117" cy="1070120"/>
            </a:xfrm>
            <a:prstGeom prst="roundRect">
              <a:avLst>
                <a:gd name="adj" fmla="val 50000"/>
              </a:avLst>
            </a:prstGeom>
            <a:solidFill>
              <a:schemeClr val="bg1"/>
            </a:solidFill>
            <a:ln>
              <a:solidFill>
                <a:srgbClr val="2D3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模型构建</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椭圆 21"/>
            <p:cNvSpPr/>
            <p:nvPr/>
          </p:nvSpPr>
          <p:spPr>
            <a:xfrm>
              <a:off x="9282584" y="2494351"/>
              <a:ext cx="734599" cy="734599"/>
            </a:xfrm>
            <a:prstGeom prst="ellipse">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3</a:t>
              </a:r>
              <a:endParaRPr lang="zh-CN" altLang="en-US" sz="2800" b="1" dirty="0"/>
            </a:p>
          </p:txBody>
        </p:sp>
      </p:grpSp>
      <p:sp>
        <p:nvSpPr>
          <p:cNvPr id="29" name="矩形: 圆角 28"/>
          <p:cNvSpPr/>
          <p:nvPr/>
        </p:nvSpPr>
        <p:spPr>
          <a:xfrm>
            <a:off x="160253" y="184840"/>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r>
              <a:rPr lang="en-US" altLang="zh-CN" sz="2000" dirty="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30" name="文本框 29"/>
          <p:cNvSpPr txBox="1"/>
          <p:nvPr/>
        </p:nvSpPr>
        <p:spPr>
          <a:xfrm>
            <a:off x="1621194" y="204424"/>
            <a:ext cx="4200184" cy="523220"/>
          </a:xfrm>
          <a:prstGeom prst="rect">
            <a:avLst/>
          </a:prstGeom>
          <a:noFill/>
        </p:spPr>
        <p:txBody>
          <a:bodyPr wrap="square" rtlCol="0">
            <a:spAutoFit/>
          </a:bodyPr>
          <a:lstStyle/>
          <a:p>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rPr>
              <a:t>主要技术应用</a:t>
            </a: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rPr>
              <a:t>——SVM</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rotWithShape="1">
          <a:blip r:embed="rId1"/>
          <a:srcRect l="19235" t="61131" r="58429" b="16706"/>
          <a:stretch>
            <a:fillRect/>
          </a:stretch>
        </p:blipFill>
        <p:spPr>
          <a:xfrm>
            <a:off x="0" y="4601768"/>
            <a:ext cx="3239589" cy="2256232"/>
          </a:xfrm>
          <a:prstGeom prst="rect">
            <a:avLst/>
          </a:prstGeom>
        </p:spPr>
      </p:pic>
      <p:pic>
        <p:nvPicPr>
          <p:cNvPr id="32" name="图片 31"/>
          <p:cNvPicPr>
            <a:picLocks noChangeAspect="1"/>
          </p:cNvPicPr>
          <p:nvPr/>
        </p:nvPicPr>
        <p:blipFill rotWithShape="1">
          <a:blip r:embed="rId1"/>
          <a:srcRect l="60245" t="15725" r="14627" b="16706"/>
          <a:stretch>
            <a:fillRect/>
          </a:stretch>
        </p:blipFill>
        <p:spPr>
          <a:xfrm>
            <a:off x="8598263" y="0"/>
            <a:ext cx="3644537"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60253" y="184840"/>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r>
              <a:rPr lang="en-US" altLang="zh-CN" sz="2000" dirty="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12" name="文本框 11"/>
          <p:cNvSpPr txBox="1"/>
          <p:nvPr/>
        </p:nvSpPr>
        <p:spPr>
          <a:xfrm>
            <a:off x="1621194" y="204424"/>
            <a:ext cx="4200184" cy="523220"/>
          </a:xfrm>
          <a:prstGeom prst="rect">
            <a:avLst/>
          </a:prstGeom>
          <a:noFill/>
        </p:spPr>
        <p:txBody>
          <a:bodyPr wrap="square" rtlCol="0">
            <a:spAutoFit/>
          </a:bodyPr>
          <a:lstStyle/>
          <a:p>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rPr>
              <a:t>主要技术应用</a:t>
            </a: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rPr>
              <a:t>——SVM</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 name="矩形 30"/>
          <p:cNvSpPr>
            <a:spLocks noChangeArrowheads="1"/>
          </p:cNvSpPr>
          <p:nvPr/>
        </p:nvSpPr>
        <p:spPr bwMode="auto">
          <a:xfrm>
            <a:off x="6238481" y="2017253"/>
            <a:ext cx="2411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en-US" altLang="zh-CN" sz="2400" dirty="0">
                <a:solidFill>
                  <a:schemeClr val="bg1"/>
                </a:solidFill>
                <a:latin typeface="微软雅黑" panose="020B0503020204020204" pitchFamily="34" charset="-122"/>
                <a:ea typeface="微软雅黑" panose="020B0503020204020204" pitchFamily="34" charset="-122"/>
              </a:rPr>
              <a:t>SVM</a:t>
            </a:r>
            <a:r>
              <a:rPr lang="zh-CN" altLang="en-US" sz="2400" dirty="0">
                <a:solidFill>
                  <a:schemeClr val="bg1"/>
                </a:solidFill>
                <a:latin typeface="微软雅黑" panose="020B0503020204020204" pitchFamily="34" charset="-122"/>
                <a:ea typeface="微软雅黑" panose="020B0503020204020204" pitchFamily="34" charset="-122"/>
              </a:rPr>
              <a:t>支持向量机</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training_344094"/>
          <p:cNvSpPr>
            <a:spLocks noChangeAspect="1"/>
          </p:cNvSpPr>
          <p:nvPr/>
        </p:nvSpPr>
        <p:spPr bwMode="auto">
          <a:xfrm>
            <a:off x="9865437" y="1978763"/>
            <a:ext cx="543107" cy="547791"/>
          </a:xfrm>
          <a:custGeom>
            <a:avLst/>
            <a:gdLst>
              <a:gd name="connsiteX0" fmla="*/ 550616 w 609614"/>
              <a:gd name="connsiteY0" fmla="*/ 549788 h 608697"/>
              <a:gd name="connsiteX1" fmla="*/ 550616 w 609614"/>
              <a:gd name="connsiteY1" fmla="*/ 589091 h 608697"/>
              <a:gd name="connsiteX2" fmla="*/ 589979 w 609614"/>
              <a:gd name="connsiteY2" fmla="*/ 589091 h 608697"/>
              <a:gd name="connsiteX3" fmla="*/ 589979 w 609614"/>
              <a:gd name="connsiteY3" fmla="*/ 549788 h 608697"/>
              <a:gd name="connsiteX4" fmla="*/ 506736 w 609614"/>
              <a:gd name="connsiteY4" fmla="*/ 431970 h 608697"/>
              <a:gd name="connsiteX5" fmla="*/ 479450 w 609614"/>
              <a:gd name="connsiteY5" fmla="*/ 472838 h 608697"/>
              <a:gd name="connsiteX6" fmla="*/ 519366 w 609614"/>
              <a:gd name="connsiteY6" fmla="*/ 455717 h 608697"/>
              <a:gd name="connsiteX7" fmla="*/ 513466 w 609614"/>
              <a:gd name="connsiteY7" fmla="*/ 431970 h 608697"/>
              <a:gd name="connsiteX8" fmla="*/ 441194 w 609614"/>
              <a:gd name="connsiteY8" fmla="*/ 431970 h 608697"/>
              <a:gd name="connsiteX9" fmla="*/ 462119 w 609614"/>
              <a:gd name="connsiteY9" fmla="*/ 463357 h 608697"/>
              <a:gd name="connsiteX10" fmla="*/ 483137 w 609614"/>
              <a:gd name="connsiteY10" fmla="*/ 431970 h 608697"/>
              <a:gd name="connsiteX11" fmla="*/ 410865 w 609614"/>
              <a:gd name="connsiteY11" fmla="*/ 431970 h 608697"/>
              <a:gd name="connsiteX12" fmla="*/ 404873 w 609614"/>
              <a:gd name="connsiteY12" fmla="*/ 455717 h 608697"/>
              <a:gd name="connsiteX13" fmla="*/ 444789 w 609614"/>
              <a:gd name="connsiteY13" fmla="*/ 472838 h 608697"/>
              <a:gd name="connsiteX14" fmla="*/ 417502 w 609614"/>
              <a:gd name="connsiteY14" fmla="*/ 431970 h 608697"/>
              <a:gd name="connsiteX15" fmla="*/ 334352 w 609614"/>
              <a:gd name="connsiteY15" fmla="*/ 431970 h 608697"/>
              <a:gd name="connsiteX16" fmla="*/ 334352 w 609614"/>
              <a:gd name="connsiteY16" fmla="*/ 481122 h 608697"/>
              <a:gd name="connsiteX17" fmla="*/ 393350 w 609614"/>
              <a:gd name="connsiteY17" fmla="*/ 481122 h 608697"/>
              <a:gd name="connsiteX18" fmla="*/ 393350 w 609614"/>
              <a:gd name="connsiteY18" fmla="*/ 589091 h 608697"/>
              <a:gd name="connsiteX19" fmla="*/ 530981 w 609614"/>
              <a:gd name="connsiteY19" fmla="*/ 589091 h 608697"/>
              <a:gd name="connsiteX20" fmla="*/ 530981 w 609614"/>
              <a:gd name="connsiteY20" fmla="*/ 490879 h 608697"/>
              <a:gd name="connsiteX21" fmla="*/ 550616 w 609614"/>
              <a:gd name="connsiteY21" fmla="*/ 490879 h 608697"/>
              <a:gd name="connsiteX22" fmla="*/ 550616 w 609614"/>
              <a:gd name="connsiteY22" fmla="*/ 530182 h 608697"/>
              <a:gd name="connsiteX23" fmla="*/ 589979 w 609614"/>
              <a:gd name="connsiteY23" fmla="*/ 530182 h 608697"/>
              <a:gd name="connsiteX24" fmla="*/ 589979 w 609614"/>
              <a:gd name="connsiteY24" fmla="*/ 490879 h 608697"/>
              <a:gd name="connsiteX25" fmla="*/ 533746 w 609614"/>
              <a:gd name="connsiteY25" fmla="*/ 432154 h 608697"/>
              <a:gd name="connsiteX26" fmla="*/ 542596 w 609614"/>
              <a:gd name="connsiteY26" fmla="*/ 467223 h 608697"/>
              <a:gd name="connsiteX27" fmla="*/ 462119 w 609614"/>
              <a:gd name="connsiteY27" fmla="*/ 501556 h 608697"/>
              <a:gd name="connsiteX28" fmla="*/ 381735 w 609614"/>
              <a:gd name="connsiteY28" fmla="*/ 467223 h 608697"/>
              <a:gd name="connsiteX29" fmla="*/ 390584 w 609614"/>
              <a:gd name="connsiteY29" fmla="*/ 431970 h 608697"/>
              <a:gd name="connsiteX30" fmla="*/ 325134 w 609614"/>
              <a:gd name="connsiteY30" fmla="*/ 402515 h 608697"/>
              <a:gd name="connsiteX31" fmla="*/ 330388 w 609614"/>
              <a:gd name="connsiteY31" fmla="*/ 412364 h 608697"/>
              <a:gd name="connsiteX32" fmla="*/ 406624 w 609614"/>
              <a:gd name="connsiteY32" fmla="*/ 412364 h 608697"/>
              <a:gd name="connsiteX33" fmla="*/ 396392 w 609614"/>
              <a:gd name="connsiteY33" fmla="*/ 402515 h 608697"/>
              <a:gd name="connsiteX34" fmla="*/ 304208 w 609614"/>
              <a:gd name="connsiteY34" fmla="*/ 363304 h 608697"/>
              <a:gd name="connsiteX35" fmla="*/ 314625 w 609614"/>
              <a:gd name="connsiteY35" fmla="*/ 382909 h 608697"/>
              <a:gd name="connsiteX36" fmla="*/ 383025 w 609614"/>
              <a:gd name="connsiteY36" fmla="*/ 382909 h 608697"/>
              <a:gd name="connsiteX37" fmla="*/ 375927 w 609614"/>
              <a:gd name="connsiteY37" fmla="*/ 363304 h 608697"/>
              <a:gd name="connsiteX38" fmla="*/ 19635 w 609614"/>
              <a:gd name="connsiteY38" fmla="*/ 363304 h 608697"/>
              <a:gd name="connsiteX39" fmla="*/ 19635 w 609614"/>
              <a:gd name="connsiteY39" fmla="*/ 382909 h 608697"/>
              <a:gd name="connsiteX40" fmla="*/ 220044 w 609614"/>
              <a:gd name="connsiteY40" fmla="*/ 382909 h 608697"/>
              <a:gd name="connsiteX41" fmla="*/ 210272 w 609614"/>
              <a:gd name="connsiteY41" fmla="*/ 363304 h 608697"/>
              <a:gd name="connsiteX42" fmla="*/ 490328 w 609614"/>
              <a:gd name="connsiteY42" fmla="*/ 319582 h 608697"/>
              <a:gd name="connsiteX43" fmla="*/ 485258 w 609614"/>
              <a:gd name="connsiteY43" fmla="*/ 324645 h 608697"/>
              <a:gd name="connsiteX44" fmla="*/ 439350 w 609614"/>
              <a:gd name="connsiteY44" fmla="*/ 343606 h 608697"/>
              <a:gd name="connsiteX45" fmla="*/ 393350 w 609614"/>
              <a:gd name="connsiteY45" fmla="*/ 343606 h 608697"/>
              <a:gd name="connsiteX46" fmla="*/ 462119 w 609614"/>
              <a:gd name="connsiteY46" fmla="*/ 412364 h 608697"/>
              <a:gd name="connsiteX47" fmla="*/ 530981 w 609614"/>
              <a:gd name="connsiteY47" fmla="*/ 343606 h 608697"/>
              <a:gd name="connsiteX48" fmla="*/ 530981 w 609614"/>
              <a:gd name="connsiteY48" fmla="*/ 342778 h 608697"/>
              <a:gd name="connsiteX49" fmla="*/ 490328 w 609614"/>
              <a:gd name="connsiteY49" fmla="*/ 319582 h 608697"/>
              <a:gd name="connsiteX50" fmla="*/ 227418 w 609614"/>
              <a:gd name="connsiteY50" fmla="*/ 284697 h 608697"/>
              <a:gd name="connsiteX51" fmla="*/ 206493 w 609614"/>
              <a:gd name="connsiteY51" fmla="*/ 305591 h 608697"/>
              <a:gd name="connsiteX52" fmla="*/ 206493 w 609614"/>
              <a:gd name="connsiteY52" fmla="*/ 306972 h 608697"/>
              <a:gd name="connsiteX53" fmla="*/ 208705 w 609614"/>
              <a:gd name="connsiteY53" fmla="*/ 316268 h 608697"/>
              <a:gd name="connsiteX54" fmla="*/ 291210 w 609614"/>
              <a:gd name="connsiteY54" fmla="*/ 481122 h 608697"/>
              <a:gd name="connsiteX55" fmla="*/ 314625 w 609614"/>
              <a:gd name="connsiteY55" fmla="*/ 481122 h 608697"/>
              <a:gd name="connsiteX56" fmla="*/ 314625 w 609614"/>
              <a:gd name="connsiteY56" fmla="*/ 424606 h 608697"/>
              <a:gd name="connsiteX57" fmla="*/ 245855 w 609614"/>
              <a:gd name="connsiteY57" fmla="*/ 295742 h 608697"/>
              <a:gd name="connsiteX58" fmla="*/ 227418 w 609614"/>
              <a:gd name="connsiteY58" fmla="*/ 284697 h 608697"/>
              <a:gd name="connsiteX59" fmla="*/ 442484 w 609614"/>
              <a:gd name="connsiteY59" fmla="*/ 255242 h 608697"/>
              <a:gd name="connsiteX60" fmla="*/ 393350 w 609614"/>
              <a:gd name="connsiteY60" fmla="*/ 304395 h 608697"/>
              <a:gd name="connsiteX61" fmla="*/ 393350 w 609614"/>
              <a:gd name="connsiteY61" fmla="*/ 324000 h 608697"/>
              <a:gd name="connsiteX62" fmla="*/ 439350 w 609614"/>
              <a:gd name="connsiteY62" fmla="*/ 324000 h 608697"/>
              <a:gd name="connsiteX63" fmla="*/ 471338 w 609614"/>
              <a:gd name="connsiteY63" fmla="*/ 310746 h 608697"/>
              <a:gd name="connsiteX64" fmla="*/ 493185 w 609614"/>
              <a:gd name="connsiteY64" fmla="*/ 288931 h 608697"/>
              <a:gd name="connsiteX65" fmla="*/ 503141 w 609614"/>
              <a:gd name="connsiteY65" fmla="*/ 303842 h 608697"/>
              <a:gd name="connsiteX66" fmla="*/ 530981 w 609614"/>
              <a:gd name="connsiteY66" fmla="*/ 322896 h 608697"/>
              <a:gd name="connsiteX67" fmla="*/ 530981 w 609614"/>
              <a:gd name="connsiteY67" fmla="*/ 304395 h 608697"/>
              <a:gd name="connsiteX68" fmla="*/ 481847 w 609614"/>
              <a:gd name="connsiteY68" fmla="*/ 255242 h 608697"/>
              <a:gd name="connsiteX69" fmla="*/ 78633 w 609614"/>
              <a:gd name="connsiteY69" fmla="*/ 255242 h 608697"/>
              <a:gd name="connsiteX70" fmla="*/ 78633 w 609614"/>
              <a:gd name="connsiteY70" fmla="*/ 304395 h 608697"/>
              <a:gd name="connsiteX71" fmla="*/ 176994 w 609614"/>
              <a:gd name="connsiteY71" fmla="*/ 304395 h 608697"/>
              <a:gd name="connsiteX72" fmla="*/ 176994 w 609614"/>
              <a:gd name="connsiteY72" fmla="*/ 255242 h 608697"/>
              <a:gd name="connsiteX73" fmla="*/ 353956 w 609614"/>
              <a:gd name="connsiteY73" fmla="*/ 196313 h 608697"/>
              <a:gd name="connsiteX74" fmla="*/ 393331 w 609614"/>
              <a:gd name="connsiteY74" fmla="*/ 196313 h 608697"/>
              <a:gd name="connsiteX75" fmla="*/ 393331 w 609614"/>
              <a:gd name="connsiteY75" fmla="*/ 216001 h 608697"/>
              <a:gd name="connsiteX76" fmla="*/ 353956 w 609614"/>
              <a:gd name="connsiteY76" fmla="*/ 216001 h 608697"/>
              <a:gd name="connsiteX77" fmla="*/ 294963 w 609614"/>
              <a:gd name="connsiteY77" fmla="*/ 196313 h 608697"/>
              <a:gd name="connsiteX78" fmla="*/ 334338 w 609614"/>
              <a:gd name="connsiteY78" fmla="*/ 196313 h 608697"/>
              <a:gd name="connsiteX79" fmla="*/ 334338 w 609614"/>
              <a:gd name="connsiteY79" fmla="*/ 216001 h 608697"/>
              <a:gd name="connsiteX80" fmla="*/ 294963 w 609614"/>
              <a:gd name="connsiteY80" fmla="*/ 216001 h 608697"/>
              <a:gd name="connsiteX81" fmla="*/ 235987 w 609614"/>
              <a:gd name="connsiteY81" fmla="*/ 196306 h 608697"/>
              <a:gd name="connsiteX82" fmla="*/ 235987 w 609614"/>
              <a:gd name="connsiteY82" fmla="*/ 216008 h 608697"/>
              <a:gd name="connsiteX83" fmla="*/ 255620 w 609614"/>
              <a:gd name="connsiteY83" fmla="*/ 216008 h 608697"/>
              <a:gd name="connsiteX84" fmla="*/ 255620 w 609614"/>
              <a:gd name="connsiteY84" fmla="*/ 196306 h 608697"/>
              <a:gd name="connsiteX85" fmla="*/ 216353 w 609614"/>
              <a:gd name="connsiteY85" fmla="*/ 176696 h 608697"/>
              <a:gd name="connsiteX86" fmla="*/ 275346 w 609614"/>
              <a:gd name="connsiteY86" fmla="*/ 176696 h 608697"/>
              <a:gd name="connsiteX87" fmla="*/ 275346 w 609614"/>
              <a:gd name="connsiteY87" fmla="*/ 235618 h 608697"/>
              <a:gd name="connsiteX88" fmla="*/ 216353 w 609614"/>
              <a:gd name="connsiteY88" fmla="*/ 235618 h 608697"/>
              <a:gd name="connsiteX89" fmla="*/ 127840 w 609614"/>
              <a:gd name="connsiteY89" fmla="*/ 117827 h 608697"/>
              <a:gd name="connsiteX90" fmla="*/ 98347 w 609614"/>
              <a:gd name="connsiteY90" fmla="*/ 147269 h 608697"/>
              <a:gd name="connsiteX91" fmla="*/ 127840 w 609614"/>
              <a:gd name="connsiteY91" fmla="*/ 176712 h 608697"/>
              <a:gd name="connsiteX92" fmla="*/ 157333 w 609614"/>
              <a:gd name="connsiteY92" fmla="*/ 147269 h 608697"/>
              <a:gd name="connsiteX93" fmla="*/ 127840 w 609614"/>
              <a:gd name="connsiteY93" fmla="*/ 117827 h 608697"/>
              <a:gd name="connsiteX94" fmla="*/ 353956 w 609614"/>
              <a:gd name="connsiteY94" fmla="*/ 78539 h 608697"/>
              <a:gd name="connsiteX95" fmla="*/ 393331 w 609614"/>
              <a:gd name="connsiteY95" fmla="*/ 78539 h 608697"/>
              <a:gd name="connsiteX96" fmla="*/ 393331 w 609614"/>
              <a:gd name="connsiteY96" fmla="*/ 98227 h 608697"/>
              <a:gd name="connsiteX97" fmla="*/ 353956 w 609614"/>
              <a:gd name="connsiteY97" fmla="*/ 98227 h 608697"/>
              <a:gd name="connsiteX98" fmla="*/ 289725 w 609614"/>
              <a:gd name="connsiteY98" fmla="*/ 78539 h 608697"/>
              <a:gd name="connsiteX99" fmla="*/ 334338 w 609614"/>
              <a:gd name="connsiteY99" fmla="*/ 78539 h 608697"/>
              <a:gd name="connsiteX100" fmla="*/ 334338 w 609614"/>
              <a:gd name="connsiteY100" fmla="*/ 98237 h 608697"/>
              <a:gd name="connsiteX101" fmla="*/ 300233 w 609614"/>
              <a:gd name="connsiteY101" fmla="*/ 98237 h 608697"/>
              <a:gd name="connsiteX102" fmla="*/ 260874 w 609614"/>
              <a:gd name="connsiteY102" fmla="*/ 157149 h 608697"/>
              <a:gd name="connsiteX103" fmla="*/ 216353 w 609614"/>
              <a:gd name="connsiteY103" fmla="*/ 157149 h 608697"/>
              <a:gd name="connsiteX104" fmla="*/ 216353 w 609614"/>
              <a:gd name="connsiteY104" fmla="*/ 137450 h 608697"/>
              <a:gd name="connsiteX105" fmla="*/ 250366 w 609614"/>
              <a:gd name="connsiteY105" fmla="*/ 137450 h 608697"/>
              <a:gd name="connsiteX106" fmla="*/ 117978 w 609614"/>
              <a:gd name="connsiteY106" fmla="*/ 78539 h 608697"/>
              <a:gd name="connsiteX107" fmla="*/ 137610 w 609614"/>
              <a:gd name="connsiteY107" fmla="*/ 78539 h 608697"/>
              <a:gd name="connsiteX108" fmla="*/ 137610 w 609614"/>
              <a:gd name="connsiteY108" fmla="*/ 99149 h 608697"/>
              <a:gd name="connsiteX109" fmla="*/ 154844 w 609614"/>
              <a:gd name="connsiteY109" fmla="*/ 106418 h 608697"/>
              <a:gd name="connsiteX110" fmla="*/ 169499 w 609614"/>
              <a:gd name="connsiteY110" fmla="*/ 91788 h 608697"/>
              <a:gd name="connsiteX111" fmla="*/ 183415 w 609614"/>
              <a:gd name="connsiteY111" fmla="*/ 105589 h 608697"/>
              <a:gd name="connsiteX112" fmla="*/ 168761 w 609614"/>
              <a:gd name="connsiteY112" fmla="*/ 120219 h 608697"/>
              <a:gd name="connsiteX113" fmla="*/ 175950 w 609614"/>
              <a:gd name="connsiteY113" fmla="*/ 137425 h 608697"/>
              <a:gd name="connsiteX114" fmla="*/ 196595 w 609614"/>
              <a:gd name="connsiteY114" fmla="*/ 137425 h 608697"/>
              <a:gd name="connsiteX115" fmla="*/ 196595 w 609614"/>
              <a:gd name="connsiteY115" fmla="*/ 157114 h 608697"/>
              <a:gd name="connsiteX116" fmla="*/ 175950 w 609614"/>
              <a:gd name="connsiteY116" fmla="*/ 157114 h 608697"/>
              <a:gd name="connsiteX117" fmla="*/ 168761 w 609614"/>
              <a:gd name="connsiteY117" fmla="*/ 174320 h 608697"/>
              <a:gd name="connsiteX118" fmla="*/ 183415 w 609614"/>
              <a:gd name="connsiteY118" fmla="*/ 188949 h 608697"/>
              <a:gd name="connsiteX119" fmla="*/ 169499 w 609614"/>
              <a:gd name="connsiteY119" fmla="*/ 202751 h 608697"/>
              <a:gd name="connsiteX120" fmla="*/ 154844 w 609614"/>
              <a:gd name="connsiteY120" fmla="*/ 188121 h 608697"/>
              <a:gd name="connsiteX121" fmla="*/ 137610 w 609614"/>
              <a:gd name="connsiteY121" fmla="*/ 195390 h 608697"/>
              <a:gd name="connsiteX122" fmla="*/ 137610 w 609614"/>
              <a:gd name="connsiteY122" fmla="*/ 216000 h 608697"/>
              <a:gd name="connsiteX123" fmla="*/ 117978 w 609614"/>
              <a:gd name="connsiteY123" fmla="*/ 216000 h 608697"/>
              <a:gd name="connsiteX124" fmla="*/ 117978 w 609614"/>
              <a:gd name="connsiteY124" fmla="*/ 195390 h 608697"/>
              <a:gd name="connsiteX125" fmla="*/ 100744 w 609614"/>
              <a:gd name="connsiteY125" fmla="*/ 188121 h 608697"/>
              <a:gd name="connsiteX126" fmla="*/ 86089 w 609614"/>
              <a:gd name="connsiteY126" fmla="*/ 202751 h 608697"/>
              <a:gd name="connsiteX127" fmla="*/ 72173 w 609614"/>
              <a:gd name="connsiteY127" fmla="*/ 188949 h 608697"/>
              <a:gd name="connsiteX128" fmla="*/ 86827 w 609614"/>
              <a:gd name="connsiteY128" fmla="*/ 174320 h 608697"/>
              <a:gd name="connsiteX129" fmla="*/ 79638 w 609614"/>
              <a:gd name="connsiteY129" fmla="*/ 157114 h 608697"/>
              <a:gd name="connsiteX130" fmla="*/ 58993 w 609614"/>
              <a:gd name="connsiteY130" fmla="*/ 157114 h 608697"/>
              <a:gd name="connsiteX131" fmla="*/ 58993 w 609614"/>
              <a:gd name="connsiteY131" fmla="*/ 137425 h 608697"/>
              <a:gd name="connsiteX132" fmla="*/ 79638 w 609614"/>
              <a:gd name="connsiteY132" fmla="*/ 137425 h 608697"/>
              <a:gd name="connsiteX133" fmla="*/ 86827 w 609614"/>
              <a:gd name="connsiteY133" fmla="*/ 120219 h 608697"/>
              <a:gd name="connsiteX134" fmla="*/ 72173 w 609614"/>
              <a:gd name="connsiteY134" fmla="*/ 105589 h 608697"/>
              <a:gd name="connsiteX135" fmla="*/ 86089 w 609614"/>
              <a:gd name="connsiteY135" fmla="*/ 91788 h 608697"/>
              <a:gd name="connsiteX136" fmla="*/ 100744 w 609614"/>
              <a:gd name="connsiteY136" fmla="*/ 106418 h 608697"/>
              <a:gd name="connsiteX137" fmla="*/ 117978 w 609614"/>
              <a:gd name="connsiteY137" fmla="*/ 99149 h 608697"/>
              <a:gd name="connsiteX138" fmla="*/ 39363 w 609614"/>
              <a:gd name="connsiteY138" fmla="*/ 58909 h 608697"/>
              <a:gd name="connsiteX139" fmla="*/ 39363 w 609614"/>
              <a:gd name="connsiteY139" fmla="*/ 343606 h 608697"/>
              <a:gd name="connsiteX140" fmla="*/ 200408 w 609614"/>
              <a:gd name="connsiteY140" fmla="*/ 343606 h 608697"/>
              <a:gd name="connsiteX141" fmla="*/ 191098 w 609614"/>
              <a:gd name="connsiteY141" fmla="*/ 325013 h 608697"/>
              <a:gd name="connsiteX142" fmla="*/ 190729 w 609614"/>
              <a:gd name="connsiteY142" fmla="*/ 324000 h 608697"/>
              <a:gd name="connsiteX143" fmla="*/ 58998 w 609614"/>
              <a:gd name="connsiteY143" fmla="*/ 324000 h 608697"/>
              <a:gd name="connsiteX144" fmla="*/ 58998 w 609614"/>
              <a:gd name="connsiteY144" fmla="*/ 235637 h 608697"/>
              <a:gd name="connsiteX145" fmla="*/ 196629 w 609614"/>
              <a:gd name="connsiteY145" fmla="*/ 235637 h 608697"/>
              <a:gd name="connsiteX146" fmla="*/ 196629 w 609614"/>
              <a:gd name="connsiteY146" fmla="*/ 279450 h 608697"/>
              <a:gd name="connsiteX147" fmla="*/ 227418 w 609614"/>
              <a:gd name="connsiteY147" fmla="*/ 265091 h 608697"/>
              <a:gd name="connsiteX148" fmla="*/ 263186 w 609614"/>
              <a:gd name="connsiteY148" fmla="*/ 286538 h 608697"/>
              <a:gd name="connsiteX149" fmla="*/ 293699 w 609614"/>
              <a:gd name="connsiteY149" fmla="*/ 343606 h 608697"/>
              <a:gd name="connsiteX150" fmla="*/ 373622 w 609614"/>
              <a:gd name="connsiteY150" fmla="*/ 343606 h 608697"/>
              <a:gd name="connsiteX151" fmla="*/ 373622 w 609614"/>
              <a:gd name="connsiteY151" fmla="*/ 304395 h 608697"/>
              <a:gd name="connsiteX152" fmla="*/ 412985 w 609614"/>
              <a:gd name="connsiteY152" fmla="*/ 242356 h 608697"/>
              <a:gd name="connsiteX153" fmla="*/ 412985 w 609614"/>
              <a:gd name="connsiteY153" fmla="*/ 58909 h 608697"/>
              <a:gd name="connsiteX154" fmla="*/ 19635 w 609614"/>
              <a:gd name="connsiteY154" fmla="*/ 19606 h 608697"/>
              <a:gd name="connsiteX155" fmla="*/ 19635 w 609614"/>
              <a:gd name="connsiteY155" fmla="*/ 39303 h 608697"/>
              <a:gd name="connsiteX156" fmla="*/ 432620 w 609614"/>
              <a:gd name="connsiteY156" fmla="*/ 39303 h 608697"/>
              <a:gd name="connsiteX157" fmla="*/ 432620 w 609614"/>
              <a:gd name="connsiteY157" fmla="*/ 19606 h 608697"/>
              <a:gd name="connsiteX158" fmla="*/ 0 w 609614"/>
              <a:gd name="connsiteY158" fmla="*/ 0 h 608697"/>
              <a:gd name="connsiteX159" fmla="*/ 452348 w 609614"/>
              <a:gd name="connsiteY159" fmla="*/ 0 h 608697"/>
              <a:gd name="connsiteX160" fmla="*/ 452348 w 609614"/>
              <a:gd name="connsiteY160" fmla="*/ 58909 h 608697"/>
              <a:gd name="connsiteX161" fmla="*/ 432620 w 609614"/>
              <a:gd name="connsiteY161" fmla="*/ 58909 h 608697"/>
              <a:gd name="connsiteX162" fmla="*/ 432620 w 609614"/>
              <a:gd name="connsiteY162" fmla="*/ 236465 h 608697"/>
              <a:gd name="connsiteX163" fmla="*/ 442484 w 609614"/>
              <a:gd name="connsiteY163" fmla="*/ 235637 h 608697"/>
              <a:gd name="connsiteX164" fmla="*/ 481847 w 609614"/>
              <a:gd name="connsiteY164" fmla="*/ 235637 h 608697"/>
              <a:gd name="connsiteX165" fmla="*/ 550616 w 609614"/>
              <a:gd name="connsiteY165" fmla="*/ 304395 h 608697"/>
              <a:gd name="connsiteX166" fmla="*/ 550616 w 609614"/>
              <a:gd name="connsiteY166" fmla="*/ 343606 h 608697"/>
              <a:gd name="connsiteX167" fmla="*/ 517614 w 609614"/>
              <a:gd name="connsiteY167" fmla="*/ 412364 h 608697"/>
              <a:gd name="connsiteX168" fmla="*/ 530981 w 609614"/>
              <a:gd name="connsiteY168" fmla="*/ 412364 h 608697"/>
              <a:gd name="connsiteX169" fmla="*/ 609614 w 609614"/>
              <a:gd name="connsiteY169" fmla="*/ 490879 h 608697"/>
              <a:gd name="connsiteX170" fmla="*/ 609614 w 609614"/>
              <a:gd name="connsiteY170" fmla="*/ 608697 h 608697"/>
              <a:gd name="connsiteX171" fmla="*/ 373622 w 609614"/>
              <a:gd name="connsiteY171" fmla="*/ 608697 h 608697"/>
              <a:gd name="connsiteX172" fmla="*/ 373622 w 609614"/>
              <a:gd name="connsiteY172" fmla="*/ 500728 h 608697"/>
              <a:gd name="connsiteX173" fmla="*/ 279042 w 609614"/>
              <a:gd name="connsiteY173" fmla="*/ 500728 h 608697"/>
              <a:gd name="connsiteX174" fmla="*/ 229907 w 609614"/>
              <a:gd name="connsiteY174" fmla="*/ 402515 h 608697"/>
              <a:gd name="connsiteX175" fmla="*/ 0 w 609614"/>
              <a:gd name="connsiteY175" fmla="*/ 402515 h 608697"/>
              <a:gd name="connsiteX176" fmla="*/ 0 w 609614"/>
              <a:gd name="connsiteY176" fmla="*/ 343606 h 608697"/>
              <a:gd name="connsiteX177" fmla="*/ 19635 w 609614"/>
              <a:gd name="connsiteY177" fmla="*/ 343606 h 608697"/>
              <a:gd name="connsiteX178" fmla="*/ 19635 w 609614"/>
              <a:gd name="connsiteY178" fmla="*/ 58909 h 608697"/>
              <a:gd name="connsiteX179" fmla="*/ 0 w 609614"/>
              <a:gd name="connsiteY179" fmla="*/ 58909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609614" h="608697">
                <a:moveTo>
                  <a:pt x="550616" y="549788"/>
                </a:moveTo>
                <a:lnTo>
                  <a:pt x="550616" y="589091"/>
                </a:lnTo>
                <a:lnTo>
                  <a:pt x="589979" y="589091"/>
                </a:lnTo>
                <a:lnTo>
                  <a:pt x="589979" y="549788"/>
                </a:lnTo>
                <a:close/>
                <a:moveTo>
                  <a:pt x="506736" y="431970"/>
                </a:moveTo>
                <a:lnTo>
                  <a:pt x="479450" y="472838"/>
                </a:lnTo>
                <a:lnTo>
                  <a:pt x="519366" y="455717"/>
                </a:lnTo>
                <a:lnTo>
                  <a:pt x="513466" y="431970"/>
                </a:lnTo>
                <a:close/>
                <a:moveTo>
                  <a:pt x="441194" y="431970"/>
                </a:moveTo>
                <a:lnTo>
                  <a:pt x="462119" y="463357"/>
                </a:lnTo>
                <a:lnTo>
                  <a:pt x="483137" y="431970"/>
                </a:lnTo>
                <a:close/>
                <a:moveTo>
                  <a:pt x="410865" y="431970"/>
                </a:moveTo>
                <a:lnTo>
                  <a:pt x="404873" y="455717"/>
                </a:lnTo>
                <a:lnTo>
                  <a:pt x="444789" y="472838"/>
                </a:lnTo>
                <a:lnTo>
                  <a:pt x="417502" y="431970"/>
                </a:lnTo>
                <a:close/>
                <a:moveTo>
                  <a:pt x="334352" y="431970"/>
                </a:moveTo>
                <a:lnTo>
                  <a:pt x="334352" y="481122"/>
                </a:lnTo>
                <a:lnTo>
                  <a:pt x="393350" y="481122"/>
                </a:lnTo>
                <a:lnTo>
                  <a:pt x="393350" y="589091"/>
                </a:lnTo>
                <a:lnTo>
                  <a:pt x="530981" y="589091"/>
                </a:lnTo>
                <a:lnTo>
                  <a:pt x="530981" y="490879"/>
                </a:lnTo>
                <a:lnTo>
                  <a:pt x="550616" y="490879"/>
                </a:lnTo>
                <a:lnTo>
                  <a:pt x="550616" y="530182"/>
                </a:lnTo>
                <a:lnTo>
                  <a:pt x="589979" y="530182"/>
                </a:lnTo>
                <a:lnTo>
                  <a:pt x="589979" y="490879"/>
                </a:lnTo>
                <a:cubicBezTo>
                  <a:pt x="589979" y="459399"/>
                  <a:pt x="564997" y="433627"/>
                  <a:pt x="533746" y="432154"/>
                </a:cubicBezTo>
                <a:lnTo>
                  <a:pt x="542596" y="467223"/>
                </a:lnTo>
                <a:lnTo>
                  <a:pt x="462119" y="501556"/>
                </a:lnTo>
                <a:lnTo>
                  <a:pt x="381735" y="467223"/>
                </a:lnTo>
                <a:lnTo>
                  <a:pt x="390584" y="431970"/>
                </a:lnTo>
                <a:close/>
                <a:moveTo>
                  <a:pt x="325134" y="402515"/>
                </a:moveTo>
                <a:lnTo>
                  <a:pt x="330388" y="412364"/>
                </a:lnTo>
                <a:lnTo>
                  <a:pt x="406624" y="412364"/>
                </a:lnTo>
                <a:cubicBezTo>
                  <a:pt x="402937" y="409419"/>
                  <a:pt x="399526" y="406105"/>
                  <a:pt x="396392" y="402515"/>
                </a:cubicBezTo>
                <a:close/>
                <a:moveTo>
                  <a:pt x="304208" y="363304"/>
                </a:moveTo>
                <a:lnTo>
                  <a:pt x="314625" y="382909"/>
                </a:lnTo>
                <a:lnTo>
                  <a:pt x="383025" y="382909"/>
                </a:lnTo>
                <a:cubicBezTo>
                  <a:pt x="379891" y="376742"/>
                  <a:pt x="377494" y="370207"/>
                  <a:pt x="375927" y="363304"/>
                </a:cubicBezTo>
                <a:close/>
                <a:moveTo>
                  <a:pt x="19635" y="363304"/>
                </a:moveTo>
                <a:lnTo>
                  <a:pt x="19635" y="382909"/>
                </a:lnTo>
                <a:lnTo>
                  <a:pt x="220044" y="382909"/>
                </a:lnTo>
                <a:lnTo>
                  <a:pt x="210272" y="363304"/>
                </a:lnTo>
                <a:close/>
                <a:moveTo>
                  <a:pt x="490328" y="319582"/>
                </a:moveTo>
                <a:lnTo>
                  <a:pt x="485258" y="324645"/>
                </a:lnTo>
                <a:cubicBezTo>
                  <a:pt x="472997" y="336887"/>
                  <a:pt x="456680" y="343606"/>
                  <a:pt x="439350" y="343606"/>
                </a:cubicBezTo>
                <a:lnTo>
                  <a:pt x="393350" y="343606"/>
                </a:lnTo>
                <a:cubicBezTo>
                  <a:pt x="393350" y="381529"/>
                  <a:pt x="424232" y="412364"/>
                  <a:pt x="462119" y="412364"/>
                </a:cubicBezTo>
                <a:cubicBezTo>
                  <a:pt x="500099" y="412364"/>
                  <a:pt x="530981" y="381529"/>
                  <a:pt x="530981" y="343606"/>
                </a:cubicBezTo>
                <a:lnTo>
                  <a:pt x="530981" y="342778"/>
                </a:lnTo>
                <a:cubicBezTo>
                  <a:pt x="515033" y="340384"/>
                  <a:pt x="500560" y="332192"/>
                  <a:pt x="490328" y="319582"/>
                </a:cubicBezTo>
                <a:close/>
                <a:moveTo>
                  <a:pt x="227418" y="284697"/>
                </a:moveTo>
                <a:cubicBezTo>
                  <a:pt x="215895" y="284697"/>
                  <a:pt x="206493" y="294086"/>
                  <a:pt x="206493" y="305591"/>
                </a:cubicBezTo>
                <a:lnTo>
                  <a:pt x="206493" y="306972"/>
                </a:lnTo>
                <a:cubicBezTo>
                  <a:pt x="206493" y="310193"/>
                  <a:pt x="207230" y="313415"/>
                  <a:pt x="208705" y="316268"/>
                </a:cubicBezTo>
                <a:lnTo>
                  <a:pt x="291210" y="481122"/>
                </a:lnTo>
                <a:lnTo>
                  <a:pt x="314625" y="481122"/>
                </a:lnTo>
                <a:lnTo>
                  <a:pt x="314625" y="424606"/>
                </a:lnTo>
                <a:lnTo>
                  <a:pt x="245855" y="295742"/>
                </a:lnTo>
                <a:cubicBezTo>
                  <a:pt x="242168" y="288931"/>
                  <a:pt x="235162" y="284697"/>
                  <a:pt x="227418" y="284697"/>
                </a:cubicBezTo>
                <a:close/>
                <a:moveTo>
                  <a:pt x="442484" y="255242"/>
                </a:moveTo>
                <a:cubicBezTo>
                  <a:pt x="415382" y="255242"/>
                  <a:pt x="393350" y="277333"/>
                  <a:pt x="393350" y="304395"/>
                </a:cubicBezTo>
                <a:lnTo>
                  <a:pt x="393350" y="324000"/>
                </a:lnTo>
                <a:lnTo>
                  <a:pt x="439350" y="324000"/>
                </a:lnTo>
                <a:cubicBezTo>
                  <a:pt x="451426" y="324000"/>
                  <a:pt x="462765" y="319306"/>
                  <a:pt x="471338" y="310746"/>
                </a:cubicBezTo>
                <a:lnTo>
                  <a:pt x="493185" y="288931"/>
                </a:lnTo>
                <a:lnTo>
                  <a:pt x="503141" y="303842"/>
                </a:lnTo>
                <a:cubicBezTo>
                  <a:pt x="509686" y="313691"/>
                  <a:pt x="519734" y="320411"/>
                  <a:pt x="530981" y="322896"/>
                </a:cubicBezTo>
                <a:lnTo>
                  <a:pt x="530981" y="304395"/>
                </a:lnTo>
                <a:cubicBezTo>
                  <a:pt x="530981" y="277333"/>
                  <a:pt x="508949" y="255242"/>
                  <a:pt x="481847" y="255242"/>
                </a:cubicBezTo>
                <a:close/>
                <a:moveTo>
                  <a:pt x="78633" y="255242"/>
                </a:moveTo>
                <a:lnTo>
                  <a:pt x="78633" y="304395"/>
                </a:lnTo>
                <a:lnTo>
                  <a:pt x="176994" y="304395"/>
                </a:lnTo>
                <a:lnTo>
                  <a:pt x="176994" y="255242"/>
                </a:lnTo>
                <a:close/>
                <a:moveTo>
                  <a:pt x="353956" y="196313"/>
                </a:moveTo>
                <a:lnTo>
                  <a:pt x="393331" y="196313"/>
                </a:lnTo>
                <a:lnTo>
                  <a:pt x="393331" y="216001"/>
                </a:lnTo>
                <a:lnTo>
                  <a:pt x="353956" y="216001"/>
                </a:lnTo>
                <a:close/>
                <a:moveTo>
                  <a:pt x="294963" y="196313"/>
                </a:moveTo>
                <a:lnTo>
                  <a:pt x="334338" y="196313"/>
                </a:lnTo>
                <a:lnTo>
                  <a:pt x="334338" y="216001"/>
                </a:lnTo>
                <a:lnTo>
                  <a:pt x="294963" y="216001"/>
                </a:lnTo>
                <a:close/>
                <a:moveTo>
                  <a:pt x="235987" y="196306"/>
                </a:moveTo>
                <a:lnTo>
                  <a:pt x="235987" y="216008"/>
                </a:lnTo>
                <a:lnTo>
                  <a:pt x="255620" y="216008"/>
                </a:lnTo>
                <a:lnTo>
                  <a:pt x="255620" y="196306"/>
                </a:lnTo>
                <a:close/>
                <a:moveTo>
                  <a:pt x="216353" y="176696"/>
                </a:moveTo>
                <a:lnTo>
                  <a:pt x="275346" y="176696"/>
                </a:lnTo>
                <a:lnTo>
                  <a:pt x="275346" y="235618"/>
                </a:lnTo>
                <a:lnTo>
                  <a:pt x="216353" y="235618"/>
                </a:lnTo>
                <a:close/>
                <a:moveTo>
                  <a:pt x="127840" y="117827"/>
                </a:moveTo>
                <a:cubicBezTo>
                  <a:pt x="111527" y="117827"/>
                  <a:pt x="98347" y="131076"/>
                  <a:pt x="98347" y="147269"/>
                </a:cubicBezTo>
                <a:cubicBezTo>
                  <a:pt x="98347" y="163463"/>
                  <a:pt x="111527" y="176712"/>
                  <a:pt x="127840" y="176712"/>
                </a:cubicBezTo>
                <a:cubicBezTo>
                  <a:pt x="144061" y="176712"/>
                  <a:pt x="157333" y="163463"/>
                  <a:pt x="157333" y="147269"/>
                </a:cubicBezTo>
                <a:cubicBezTo>
                  <a:pt x="157333" y="131076"/>
                  <a:pt x="144061" y="117827"/>
                  <a:pt x="127840" y="117827"/>
                </a:cubicBezTo>
                <a:close/>
                <a:moveTo>
                  <a:pt x="353956" y="78539"/>
                </a:moveTo>
                <a:lnTo>
                  <a:pt x="393331" y="78539"/>
                </a:lnTo>
                <a:lnTo>
                  <a:pt x="393331" y="98227"/>
                </a:lnTo>
                <a:lnTo>
                  <a:pt x="353956" y="98227"/>
                </a:lnTo>
                <a:close/>
                <a:moveTo>
                  <a:pt x="289725" y="78539"/>
                </a:moveTo>
                <a:lnTo>
                  <a:pt x="334338" y="78539"/>
                </a:lnTo>
                <a:lnTo>
                  <a:pt x="334338" y="98237"/>
                </a:lnTo>
                <a:lnTo>
                  <a:pt x="300233" y="98237"/>
                </a:lnTo>
                <a:lnTo>
                  <a:pt x="260874" y="157149"/>
                </a:lnTo>
                <a:lnTo>
                  <a:pt x="216353" y="157149"/>
                </a:lnTo>
                <a:lnTo>
                  <a:pt x="216353" y="137450"/>
                </a:lnTo>
                <a:lnTo>
                  <a:pt x="250366" y="137450"/>
                </a:lnTo>
                <a:close/>
                <a:moveTo>
                  <a:pt x="117978" y="78539"/>
                </a:moveTo>
                <a:lnTo>
                  <a:pt x="137610" y="78539"/>
                </a:lnTo>
                <a:lnTo>
                  <a:pt x="137610" y="99149"/>
                </a:lnTo>
                <a:cubicBezTo>
                  <a:pt x="143877" y="100437"/>
                  <a:pt x="149683" y="102921"/>
                  <a:pt x="154844" y="106418"/>
                </a:cubicBezTo>
                <a:lnTo>
                  <a:pt x="169499" y="91788"/>
                </a:lnTo>
                <a:lnTo>
                  <a:pt x="183415" y="105589"/>
                </a:lnTo>
                <a:lnTo>
                  <a:pt x="168761" y="120219"/>
                </a:lnTo>
                <a:cubicBezTo>
                  <a:pt x="172171" y="125371"/>
                  <a:pt x="174660" y="131168"/>
                  <a:pt x="175950" y="137425"/>
                </a:cubicBezTo>
                <a:lnTo>
                  <a:pt x="196595" y="137425"/>
                </a:lnTo>
                <a:lnTo>
                  <a:pt x="196595" y="157114"/>
                </a:lnTo>
                <a:lnTo>
                  <a:pt x="175950" y="157114"/>
                </a:lnTo>
                <a:cubicBezTo>
                  <a:pt x="174660" y="163371"/>
                  <a:pt x="172171" y="169168"/>
                  <a:pt x="168761" y="174320"/>
                </a:cubicBezTo>
                <a:lnTo>
                  <a:pt x="183415" y="188949"/>
                </a:lnTo>
                <a:lnTo>
                  <a:pt x="169499" y="202751"/>
                </a:lnTo>
                <a:lnTo>
                  <a:pt x="154844" y="188121"/>
                </a:lnTo>
                <a:cubicBezTo>
                  <a:pt x="149683" y="191618"/>
                  <a:pt x="143877" y="194102"/>
                  <a:pt x="137610" y="195390"/>
                </a:cubicBezTo>
                <a:lnTo>
                  <a:pt x="137610" y="216000"/>
                </a:lnTo>
                <a:lnTo>
                  <a:pt x="117978" y="216000"/>
                </a:lnTo>
                <a:lnTo>
                  <a:pt x="117978" y="195390"/>
                </a:lnTo>
                <a:cubicBezTo>
                  <a:pt x="111711" y="194102"/>
                  <a:pt x="105905" y="191618"/>
                  <a:pt x="100744" y="188121"/>
                </a:cubicBezTo>
                <a:lnTo>
                  <a:pt x="86089" y="202751"/>
                </a:lnTo>
                <a:lnTo>
                  <a:pt x="72173" y="188949"/>
                </a:lnTo>
                <a:lnTo>
                  <a:pt x="86827" y="174320"/>
                </a:lnTo>
                <a:cubicBezTo>
                  <a:pt x="83417" y="169168"/>
                  <a:pt x="80928" y="163371"/>
                  <a:pt x="79638" y="157114"/>
                </a:cubicBezTo>
                <a:lnTo>
                  <a:pt x="58993" y="157114"/>
                </a:lnTo>
                <a:lnTo>
                  <a:pt x="58993" y="137425"/>
                </a:lnTo>
                <a:lnTo>
                  <a:pt x="79638" y="137425"/>
                </a:lnTo>
                <a:cubicBezTo>
                  <a:pt x="80928" y="131168"/>
                  <a:pt x="83417" y="125371"/>
                  <a:pt x="86827" y="120219"/>
                </a:cubicBezTo>
                <a:lnTo>
                  <a:pt x="72173" y="105589"/>
                </a:lnTo>
                <a:lnTo>
                  <a:pt x="86089" y="91788"/>
                </a:lnTo>
                <a:lnTo>
                  <a:pt x="100744" y="106418"/>
                </a:lnTo>
                <a:cubicBezTo>
                  <a:pt x="105905" y="102921"/>
                  <a:pt x="111711" y="100437"/>
                  <a:pt x="117978" y="99149"/>
                </a:cubicBezTo>
                <a:close/>
                <a:moveTo>
                  <a:pt x="39363" y="58909"/>
                </a:moveTo>
                <a:lnTo>
                  <a:pt x="39363" y="343606"/>
                </a:lnTo>
                <a:lnTo>
                  <a:pt x="200408" y="343606"/>
                </a:lnTo>
                <a:lnTo>
                  <a:pt x="191098" y="325013"/>
                </a:lnTo>
                <a:cubicBezTo>
                  <a:pt x="190913" y="324737"/>
                  <a:pt x="190913" y="324368"/>
                  <a:pt x="190729" y="324000"/>
                </a:cubicBezTo>
                <a:lnTo>
                  <a:pt x="58998" y="324000"/>
                </a:lnTo>
                <a:lnTo>
                  <a:pt x="58998" y="235637"/>
                </a:lnTo>
                <a:lnTo>
                  <a:pt x="196629" y="235637"/>
                </a:lnTo>
                <a:lnTo>
                  <a:pt x="196629" y="279450"/>
                </a:lnTo>
                <a:cubicBezTo>
                  <a:pt x="204096" y="270706"/>
                  <a:pt x="215066" y="265091"/>
                  <a:pt x="227418" y="265091"/>
                </a:cubicBezTo>
                <a:cubicBezTo>
                  <a:pt x="242352" y="265091"/>
                  <a:pt x="256088" y="273283"/>
                  <a:pt x="263186" y="286538"/>
                </a:cubicBezTo>
                <a:lnTo>
                  <a:pt x="293699" y="343606"/>
                </a:lnTo>
                <a:lnTo>
                  <a:pt x="373622" y="343606"/>
                </a:lnTo>
                <a:lnTo>
                  <a:pt x="373622" y="304395"/>
                </a:lnTo>
                <a:cubicBezTo>
                  <a:pt x="373622" y="277057"/>
                  <a:pt x="389755" y="253401"/>
                  <a:pt x="412985" y="242356"/>
                </a:cubicBezTo>
                <a:lnTo>
                  <a:pt x="412985" y="58909"/>
                </a:lnTo>
                <a:close/>
                <a:moveTo>
                  <a:pt x="19635" y="19606"/>
                </a:moveTo>
                <a:lnTo>
                  <a:pt x="19635" y="39303"/>
                </a:lnTo>
                <a:lnTo>
                  <a:pt x="432620" y="39303"/>
                </a:lnTo>
                <a:lnTo>
                  <a:pt x="432620" y="19606"/>
                </a:lnTo>
                <a:close/>
                <a:moveTo>
                  <a:pt x="0" y="0"/>
                </a:moveTo>
                <a:lnTo>
                  <a:pt x="452348" y="0"/>
                </a:lnTo>
                <a:lnTo>
                  <a:pt x="452348" y="58909"/>
                </a:lnTo>
                <a:lnTo>
                  <a:pt x="432620" y="58909"/>
                </a:lnTo>
                <a:lnTo>
                  <a:pt x="432620" y="236465"/>
                </a:lnTo>
                <a:cubicBezTo>
                  <a:pt x="435847" y="236005"/>
                  <a:pt x="439165" y="235637"/>
                  <a:pt x="442484" y="235637"/>
                </a:cubicBezTo>
                <a:lnTo>
                  <a:pt x="481847" y="235637"/>
                </a:lnTo>
                <a:cubicBezTo>
                  <a:pt x="519734" y="235637"/>
                  <a:pt x="550616" y="266472"/>
                  <a:pt x="550616" y="304395"/>
                </a:cubicBezTo>
                <a:lnTo>
                  <a:pt x="550616" y="343606"/>
                </a:lnTo>
                <a:cubicBezTo>
                  <a:pt x="550616" y="371404"/>
                  <a:pt x="537710" y="396164"/>
                  <a:pt x="517614" y="412364"/>
                </a:cubicBezTo>
                <a:lnTo>
                  <a:pt x="530981" y="412364"/>
                </a:lnTo>
                <a:cubicBezTo>
                  <a:pt x="574400" y="412364"/>
                  <a:pt x="609614" y="447617"/>
                  <a:pt x="609614" y="490879"/>
                </a:cubicBezTo>
                <a:lnTo>
                  <a:pt x="609614" y="608697"/>
                </a:lnTo>
                <a:lnTo>
                  <a:pt x="373622" y="608697"/>
                </a:lnTo>
                <a:lnTo>
                  <a:pt x="373622" y="500728"/>
                </a:lnTo>
                <a:lnTo>
                  <a:pt x="279042" y="500728"/>
                </a:lnTo>
                <a:lnTo>
                  <a:pt x="229907" y="402515"/>
                </a:lnTo>
                <a:lnTo>
                  <a:pt x="0" y="402515"/>
                </a:lnTo>
                <a:lnTo>
                  <a:pt x="0" y="343606"/>
                </a:lnTo>
                <a:lnTo>
                  <a:pt x="19635" y="343606"/>
                </a:lnTo>
                <a:lnTo>
                  <a:pt x="19635" y="58909"/>
                </a:lnTo>
                <a:lnTo>
                  <a:pt x="0" y="58909"/>
                </a:lnTo>
                <a:close/>
              </a:path>
            </a:pathLst>
          </a:custGeom>
          <a:solidFill>
            <a:schemeClr val="bg1"/>
          </a:solidFill>
          <a:ln>
            <a:noFill/>
          </a:ln>
        </p:spPr>
      </p:sp>
      <p:sp>
        <p:nvSpPr>
          <p:cNvPr id="21" name="training_344094"/>
          <p:cNvSpPr>
            <a:spLocks noChangeAspect="1"/>
          </p:cNvSpPr>
          <p:nvPr/>
        </p:nvSpPr>
        <p:spPr bwMode="auto">
          <a:xfrm>
            <a:off x="9865961" y="3525832"/>
            <a:ext cx="542059" cy="548616"/>
          </a:xfrm>
          <a:custGeom>
            <a:avLst/>
            <a:gdLst>
              <a:gd name="connsiteX0" fmla="*/ 429608 w 604494"/>
              <a:gd name="connsiteY0" fmla="*/ 397495 h 605663"/>
              <a:gd name="connsiteX1" fmla="*/ 473937 w 604494"/>
              <a:gd name="connsiteY1" fmla="*/ 415625 h 605663"/>
              <a:gd name="connsiteX2" fmla="*/ 456519 w 604494"/>
              <a:gd name="connsiteY2" fmla="*/ 526703 h 605663"/>
              <a:gd name="connsiteX3" fmla="*/ 457440 w 604494"/>
              <a:gd name="connsiteY3" fmla="*/ 531028 h 605663"/>
              <a:gd name="connsiteX4" fmla="*/ 478269 w 604494"/>
              <a:gd name="connsiteY4" fmla="*/ 562134 h 605663"/>
              <a:gd name="connsiteX5" fmla="*/ 483338 w 604494"/>
              <a:gd name="connsiteY5" fmla="*/ 564803 h 605663"/>
              <a:gd name="connsiteX6" fmla="*/ 488499 w 604494"/>
              <a:gd name="connsiteY6" fmla="*/ 562042 h 605663"/>
              <a:gd name="connsiteX7" fmla="*/ 509143 w 604494"/>
              <a:gd name="connsiteY7" fmla="*/ 531028 h 605663"/>
              <a:gd name="connsiteX8" fmla="*/ 510157 w 604494"/>
              <a:gd name="connsiteY8" fmla="*/ 526703 h 605663"/>
              <a:gd name="connsiteX9" fmla="*/ 492738 w 604494"/>
              <a:gd name="connsiteY9" fmla="*/ 415625 h 605663"/>
              <a:gd name="connsiteX10" fmla="*/ 537160 w 604494"/>
              <a:gd name="connsiteY10" fmla="*/ 397495 h 605663"/>
              <a:gd name="connsiteX11" fmla="*/ 547482 w 604494"/>
              <a:gd name="connsiteY11" fmla="*/ 408446 h 605663"/>
              <a:gd name="connsiteX12" fmla="*/ 585268 w 604494"/>
              <a:gd name="connsiteY12" fmla="*/ 471026 h 605663"/>
              <a:gd name="connsiteX13" fmla="*/ 604069 w 604494"/>
              <a:gd name="connsiteY13" fmla="*/ 576122 h 605663"/>
              <a:gd name="connsiteX14" fmla="*/ 598631 w 604494"/>
              <a:gd name="connsiteY14" fmla="*/ 596644 h 605663"/>
              <a:gd name="connsiteX15" fmla="*/ 579370 w 604494"/>
              <a:gd name="connsiteY15" fmla="*/ 605663 h 605663"/>
              <a:gd name="connsiteX16" fmla="*/ 387398 w 604494"/>
              <a:gd name="connsiteY16" fmla="*/ 605663 h 605663"/>
              <a:gd name="connsiteX17" fmla="*/ 368044 w 604494"/>
              <a:gd name="connsiteY17" fmla="*/ 596644 h 605663"/>
              <a:gd name="connsiteX18" fmla="*/ 362606 w 604494"/>
              <a:gd name="connsiteY18" fmla="*/ 576122 h 605663"/>
              <a:gd name="connsiteX19" fmla="*/ 381499 w 604494"/>
              <a:gd name="connsiteY19" fmla="*/ 471026 h 605663"/>
              <a:gd name="connsiteX20" fmla="*/ 419194 w 604494"/>
              <a:gd name="connsiteY20" fmla="*/ 408446 h 605663"/>
              <a:gd name="connsiteX21" fmla="*/ 429608 w 604494"/>
              <a:gd name="connsiteY21" fmla="*/ 397495 h 605663"/>
              <a:gd name="connsiteX22" fmla="*/ 483338 w 604494"/>
              <a:gd name="connsiteY22" fmla="*/ 204922 h 605663"/>
              <a:gd name="connsiteX23" fmla="*/ 554151 w 604494"/>
              <a:gd name="connsiteY23" fmla="*/ 295422 h 605663"/>
              <a:gd name="connsiteX24" fmla="*/ 483338 w 604494"/>
              <a:gd name="connsiteY24" fmla="*/ 385922 h 605663"/>
              <a:gd name="connsiteX25" fmla="*/ 412525 w 604494"/>
              <a:gd name="connsiteY25" fmla="*/ 295422 h 605663"/>
              <a:gd name="connsiteX26" fmla="*/ 483338 w 604494"/>
              <a:gd name="connsiteY26" fmla="*/ 204922 h 605663"/>
              <a:gd name="connsiteX27" fmla="*/ 32543 w 604494"/>
              <a:gd name="connsiteY27" fmla="*/ 108318 h 605663"/>
              <a:gd name="connsiteX28" fmla="*/ 169817 w 604494"/>
              <a:gd name="connsiteY28" fmla="*/ 108318 h 605663"/>
              <a:gd name="connsiteX29" fmla="*/ 202268 w 604494"/>
              <a:gd name="connsiteY29" fmla="*/ 140815 h 605663"/>
              <a:gd name="connsiteX30" fmla="*/ 202268 w 604494"/>
              <a:gd name="connsiteY30" fmla="*/ 181045 h 605663"/>
              <a:gd name="connsiteX31" fmla="*/ 206970 w 604494"/>
              <a:gd name="connsiteY31" fmla="*/ 185648 h 605663"/>
              <a:gd name="connsiteX32" fmla="*/ 441598 w 604494"/>
              <a:gd name="connsiteY32" fmla="*/ 185648 h 605663"/>
              <a:gd name="connsiteX33" fmla="*/ 382319 w 604494"/>
              <a:gd name="connsiteY33" fmla="*/ 295475 h 605663"/>
              <a:gd name="connsiteX34" fmla="*/ 408132 w 604494"/>
              <a:gd name="connsiteY34" fmla="*/ 375659 h 605663"/>
              <a:gd name="connsiteX35" fmla="*/ 407948 w 604494"/>
              <a:gd name="connsiteY35" fmla="*/ 375935 h 605663"/>
              <a:gd name="connsiteX36" fmla="*/ 400572 w 604494"/>
              <a:gd name="connsiteY36" fmla="*/ 384680 h 605663"/>
              <a:gd name="connsiteX37" fmla="*/ 351711 w 604494"/>
              <a:gd name="connsiteY37" fmla="*/ 465693 h 605663"/>
              <a:gd name="connsiteX38" fmla="*/ 346825 w 604494"/>
              <a:gd name="connsiteY38" fmla="*/ 492758 h 605663"/>
              <a:gd name="connsiteX39" fmla="*/ 32543 w 604494"/>
              <a:gd name="connsiteY39" fmla="*/ 492758 h 605663"/>
              <a:gd name="connsiteX40" fmla="*/ 0 w 604494"/>
              <a:gd name="connsiteY40" fmla="*/ 460353 h 605663"/>
              <a:gd name="connsiteX41" fmla="*/ 0 w 604494"/>
              <a:gd name="connsiteY41" fmla="*/ 140815 h 605663"/>
              <a:gd name="connsiteX42" fmla="*/ 32543 w 604494"/>
              <a:gd name="connsiteY42" fmla="*/ 108318 h 605663"/>
              <a:gd name="connsiteX43" fmla="*/ 110021 w 604494"/>
              <a:gd name="connsiteY43" fmla="*/ 0 h 605663"/>
              <a:gd name="connsiteX44" fmla="*/ 538669 w 604494"/>
              <a:gd name="connsiteY44" fmla="*/ 0 h 605663"/>
              <a:gd name="connsiteX45" fmla="*/ 576555 w 604494"/>
              <a:gd name="connsiteY45" fmla="*/ 17856 h 605663"/>
              <a:gd name="connsiteX46" fmla="*/ 586880 w 604494"/>
              <a:gd name="connsiteY46" fmla="*/ 58354 h 605663"/>
              <a:gd name="connsiteX47" fmla="*/ 556736 w 604494"/>
              <a:gd name="connsiteY47" fmla="*/ 212614 h 605663"/>
              <a:gd name="connsiteX48" fmla="*/ 528897 w 604494"/>
              <a:gd name="connsiteY48" fmla="*/ 187763 h 605663"/>
              <a:gd name="connsiteX49" fmla="*/ 522629 w 604494"/>
              <a:gd name="connsiteY49" fmla="*/ 176718 h 605663"/>
              <a:gd name="connsiteX50" fmla="*/ 547334 w 604494"/>
              <a:gd name="connsiteY50" fmla="*/ 50622 h 605663"/>
              <a:gd name="connsiteX51" fmla="*/ 545490 w 604494"/>
              <a:gd name="connsiteY51" fmla="*/ 43443 h 605663"/>
              <a:gd name="connsiteX52" fmla="*/ 538669 w 604494"/>
              <a:gd name="connsiteY52" fmla="*/ 40222 h 605663"/>
              <a:gd name="connsiteX53" fmla="*/ 110021 w 604494"/>
              <a:gd name="connsiteY53" fmla="*/ 40222 h 605663"/>
              <a:gd name="connsiteX54" fmla="*/ 101356 w 604494"/>
              <a:gd name="connsiteY54" fmla="*/ 47493 h 605663"/>
              <a:gd name="connsiteX55" fmla="*/ 97946 w 604494"/>
              <a:gd name="connsiteY55" fmla="*/ 68110 h 605663"/>
              <a:gd name="connsiteX56" fmla="*/ 57017 w 604494"/>
              <a:gd name="connsiteY56" fmla="*/ 68110 h 605663"/>
              <a:gd name="connsiteX57" fmla="*/ 61626 w 604494"/>
              <a:gd name="connsiteY57" fmla="*/ 40866 h 605663"/>
              <a:gd name="connsiteX58" fmla="*/ 110021 w 604494"/>
              <a:gd name="connsiteY58" fmla="*/ 0 h 6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4494" h="605663">
                <a:moveTo>
                  <a:pt x="429608" y="397495"/>
                </a:moveTo>
                <a:cubicBezTo>
                  <a:pt x="442695" y="407342"/>
                  <a:pt x="457809" y="413784"/>
                  <a:pt x="473937" y="415625"/>
                </a:cubicBezTo>
                <a:lnTo>
                  <a:pt x="456519" y="526703"/>
                </a:lnTo>
                <a:cubicBezTo>
                  <a:pt x="456242" y="528175"/>
                  <a:pt x="456611" y="529740"/>
                  <a:pt x="457440" y="531028"/>
                </a:cubicBezTo>
                <a:lnTo>
                  <a:pt x="478269" y="562134"/>
                </a:lnTo>
                <a:cubicBezTo>
                  <a:pt x="479375" y="563790"/>
                  <a:pt x="481310" y="564803"/>
                  <a:pt x="483338" y="564803"/>
                </a:cubicBezTo>
                <a:cubicBezTo>
                  <a:pt x="485457" y="564803"/>
                  <a:pt x="487393" y="563790"/>
                  <a:pt x="488499" y="562042"/>
                </a:cubicBezTo>
                <a:lnTo>
                  <a:pt x="509143" y="531028"/>
                </a:lnTo>
                <a:cubicBezTo>
                  <a:pt x="510064" y="529740"/>
                  <a:pt x="510433" y="528175"/>
                  <a:pt x="510157" y="526703"/>
                </a:cubicBezTo>
                <a:lnTo>
                  <a:pt x="492738" y="415625"/>
                </a:lnTo>
                <a:cubicBezTo>
                  <a:pt x="508959" y="413784"/>
                  <a:pt x="524073" y="407342"/>
                  <a:pt x="537160" y="397495"/>
                </a:cubicBezTo>
                <a:cubicBezTo>
                  <a:pt x="540201" y="401452"/>
                  <a:pt x="543519" y="405318"/>
                  <a:pt x="547482" y="408446"/>
                </a:cubicBezTo>
                <a:cubicBezTo>
                  <a:pt x="566744" y="423631"/>
                  <a:pt x="580568" y="445442"/>
                  <a:pt x="585268" y="471026"/>
                </a:cubicBezTo>
                <a:lnTo>
                  <a:pt x="604069" y="576122"/>
                </a:lnTo>
                <a:cubicBezTo>
                  <a:pt x="605451" y="583392"/>
                  <a:pt x="603424" y="590939"/>
                  <a:pt x="598631" y="596644"/>
                </a:cubicBezTo>
                <a:cubicBezTo>
                  <a:pt x="593839" y="602350"/>
                  <a:pt x="586835" y="605663"/>
                  <a:pt x="579370" y="605663"/>
                </a:cubicBezTo>
                <a:lnTo>
                  <a:pt x="387398" y="605663"/>
                </a:lnTo>
                <a:cubicBezTo>
                  <a:pt x="379932" y="605663"/>
                  <a:pt x="372836" y="602350"/>
                  <a:pt x="368044" y="596644"/>
                </a:cubicBezTo>
                <a:cubicBezTo>
                  <a:pt x="363251" y="590939"/>
                  <a:pt x="361224" y="583392"/>
                  <a:pt x="362606" y="576122"/>
                </a:cubicBezTo>
                <a:lnTo>
                  <a:pt x="381499" y="471026"/>
                </a:lnTo>
                <a:cubicBezTo>
                  <a:pt x="386107" y="445442"/>
                  <a:pt x="399931" y="423631"/>
                  <a:pt x="419194" y="408446"/>
                </a:cubicBezTo>
                <a:cubicBezTo>
                  <a:pt x="423249" y="405318"/>
                  <a:pt x="426566" y="401544"/>
                  <a:pt x="429608" y="397495"/>
                </a:cubicBezTo>
                <a:close/>
                <a:moveTo>
                  <a:pt x="483338" y="204922"/>
                </a:moveTo>
                <a:cubicBezTo>
                  <a:pt x="522447" y="204922"/>
                  <a:pt x="554151" y="245440"/>
                  <a:pt x="554151" y="295422"/>
                </a:cubicBezTo>
                <a:cubicBezTo>
                  <a:pt x="554151" y="345404"/>
                  <a:pt x="522447" y="385922"/>
                  <a:pt x="483338" y="385922"/>
                </a:cubicBezTo>
                <a:cubicBezTo>
                  <a:pt x="444229" y="385922"/>
                  <a:pt x="412525" y="345404"/>
                  <a:pt x="412525" y="295422"/>
                </a:cubicBezTo>
                <a:cubicBezTo>
                  <a:pt x="412525" y="245440"/>
                  <a:pt x="444229" y="204922"/>
                  <a:pt x="483338" y="204922"/>
                </a:cubicBezTo>
                <a:close/>
                <a:moveTo>
                  <a:pt x="32543" y="108318"/>
                </a:moveTo>
                <a:lnTo>
                  <a:pt x="169817" y="108318"/>
                </a:lnTo>
                <a:cubicBezTo>
                  <a:pt x="187702" y="108318"/>
                  <a:pt x="202268" y="122863"/>
                  <a:pt x="202268" y="140815"/>
                </a:cubicBezTo>
                <a:lnTo>
                  <a:pt x="202268" y="181045"/>
                </a:lnTo>
                <a:cubicBezTo>
                  <a:pt x="202268" y="183622"/>
                  <a:pt x="204389" y="185648"/>
                  <a:pt x="206970" y="185648"/>
                </a:cubicBezTo>
                <a:lnTo>
                  <a:pt x="441598" y="185648"/>
                </a:lnTo>
                <a:cubicBezTo>
                  <a:pt x="406657" y="204704"/>
                  <a:pt x="382319" y="246683"/>
                  <a:pt x="382319" y="295475"/>
                </a:cubicBezTo>
                <a:cubicBezTo>
                  <a:pt x="382319" y="326223"/>
                  <a:pt x="392091" y="354301"/>
                  <a:pt x="408132" y="375659"/>
                </a:cubicBezTo>
                <a:lnTo>
                  <a:pt x="407948" y="375935"/>
                </a:lnTo>
                <a:cubicBezTo>
                  <a:pt x="405827" y="379525"/>
                  <a:pt x="403338" y="382471"/>
                  <a:pt x="400572" y="384680"/>
                </a:cubicBezTo>
                <a:cubicBezTo>
                  <a:pt x="374851" y="404933"/>
                  <a:pt x="357519" y="433656"/>
                  <a:pt x="351711" y="465693"/>
                </a:cubicBezTo>
                <a:lnTo>
                  <a:pt x="346825" y="492758"/>
                </a:lnTo>
                <a:lnTo>
                  <a:pt x="32543" y="492758"/>
                </a:lnTo>
                <a:cubicBezTo>
                  <a:pt x="14566" y="492758"/>
                  <a:pt x="0" y="478305"/>
                  <a:pt x="0" y="460353"/>
                </a:cubicBezTo>
                <a:lnTo>
                  <a:pt x="0" y="140815"/>
                </a:lnTo>
                <a:cubicBezTo>
                  <a:pt x="0" y="122863"/>
                  <a:pt x="14566" y="108318"/>
                  <a:pt x="32543" y="108318"/>
                </a:cubicBezTo>
                <a:close/>
                <a:moveTo>
                  <a:pt x="110021" y="0"/>
                </a:moveTo>
                <a:lnTo>
                  <a:pt x="538669" y="0"/>
                </a:lnTo>
                <a:cubicBezTo>
                  <a:pt x="553418" y="0"/>
                  <a:pt x="567245" y="6535"/>
                  <a:pt x="576555" y="17856"/>
                </a:cubicBezTo>
                <a:cubicBezTo>
                  <a:pt x="585958" y="29177"/>
                  <a:pt x="589645" y="43995"/>
                  <a:pt x="586880" y="58354"/>
                </a:cubicBezTo>
                <a:lnTo>
                  <a:pt x="556736" y="212614"/>
                </a:lnTo>
                <a:cubicBezTo>
                  <a:pt x="548716" y="202581"/>
                  <a:pt x="539314" y="194114"/>
                  <a:pt x="528897" y="187763"/>
                </a:cubicBezTo>
                <a:cubicBezTo>
                  <a:pt x="527146" y="183897"/>
                  <a:pt x="525118" y="180216"/>
                  <a:pt x="522629" y="176718"/>
                </a:cubicBezTo>
                <a:lnTo>
                  <a:pt x="547334" y="50622"/>
                </a:lnTo>
                <a:cubicBezTo>
                  <a:pt x="547795" y="48045"/>
                  <a:pt x="547149" y="45468"/>
                  <a:pt x="545490" y="43443"/>
                </a:cubicBezTo>
                <a:cubicBezTo>
                  <a:pt x="543831" y="41418"/>
                  <a:pt x="541342" y="40222"/>
                  <a:pt x="538669" y="40222"/>
                </a:cubicBezTo>
                <a:lnTo>
                  <a:pt x="110021" y="40222"/>
                </a:lnTo>
                <a:cubicBezTo>
                  <a:pt x="105689" y="40222"/>
                  <a:pt x="102094" y="43259"/>
                  <a:pt x="101356" y="47493"/>
                </a:cubicBezTo>
                <a:lnTo>
                  <a:pt x="97946" y="68110"/>
                </a:lnTo>
                <a:lnTo>
                  <a:pt x="57017" y="68110"/>
                </a:lnTo>
                <a:lnTo>
                  <a:pt x="61626" y="40866"/>
                </a:lnTo>
                <a:cubicBezTo>
                  <a:pt x="65590" y="17211"/>
                  <a:pt x="85962" y="0"/>
                  <a:pt x="110021" y="0"/>
                </a:cubicBezTo>
                <a:close/>
              </a:path>
            </a:pathLst>
          </a:custGeom>
          <a:solidFill>
            <a:schemeClr val="bg1"/>
          </a:solidFill>
          <a:ln>
            <a:noFill/>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4" name="矩形 30"/>
          <p:cNvSpPr>
            <a:spLocks noChangeArrowheads="1"/>
          </p:cNvSpPr>
          <p:nvPr/>
        </p:nvSpPr>
        <p:spPr bwMode="auto">
          <a:xfrm>
            <a:off x="6238481" y="5112215"/>
            <a:ext cx="33634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en-US" altLang="zh-CN" sz="2400" dirty="0">
                <a:solidFill>
                  <a:schemeClr val="bg1"/>
                </a:solidFill>
                <a:latin typeface="微软雅黑" panose="020B0503020204020204" pitchFamily="34" charset="-122"/>
                <a:ea typeface="微软雅黑" panose="020B0503020204020204" pitchFamily="34" charset="-122"/>
              </a:rPr>
              <a:t>ANN</a:t>
            </a:r>
            <a:r>
              <a:rPr lang="zh-CN" altLang="en-US" sz="2400" dirty="0">
                <a:solidFill>
                  <a:schemeClr val="bg1"/>
                </a:solidFill>
                <a:latin typeface="微软雅黑" panose="020B0503020204020204" pitchFamily="34" charset="-122"/>
                <a:ea typeface="微软雅黑" panose="020B0503020204020204" pitchFamily="34" charset="-122"/>
              </a:rPr>
              <a:t>人工神经网络算法</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5" name="training_344094"/>
          <p:cNvSpPr>
            <a:spLocks noChangeAspect="1"/>
          </p:cNvSpPr>
          <p:nvPr/>
        </p:nvSpPr>
        <p:spPr bwMode="auto">
          <a:xfrm>
            <a:off x="9865438" y="5124912"/>
            <a:ext cx="543107" cy="445418"/>
          </a:xfrm>
          <a:custGeom>
            <a:avLst/>
            <a:gdLst>
              <a:gd name="T0" fmla="*/ 331 w 412"/>
              <a:gd name="T1" fmla="*/ 20 h 335"/>
              <a:gd name="T2" fmla="*/ 330 w 412"/>
              <a:gd name="T3" fmla="*/ 0 h 335"/>
              <a:gd name="T4" fmla="*/ 207 w 412"/>
              <a:gd name="T5" fmla="*/ 0 h 335"/>
              <a:gd name="T6" fmla="*/ 207 w 412"/>
              <a:gd name="T7" fmla="*/ 0 h 335"/>
              <a:gd name="T8" fmla="*/ 206 w 412"/>
              <a:gd name="T9" fmla="*/ 0 h 335"/>
              <a:gd name="T10" fmla="*/ 206 w 412"/>
              <a:gd name="T11" fmla="*/ 0 h 335"/>
              <a:gd name="T12" fmla="*/ 206 w 412"/>
              <a:gd name="T13" fmla="*/ 0 h 335"/>
              <a:gd name="T14" fmla="*/ 82 w 412"/>
              <a:gd name="T15" fmla="*/ 0 h 335"/>
              <a:gd name="T16" fmla="*/ 82 w 412"/>
              <a:gd name="T17" fmla="*/ 20 h 335"/>
              <a:gd name="T18" fmla="*/ 0 w 412"/>
              <a:gd name="T19" fmla="*/ 20 h 335"/>
              <a:gd name="T20" fmla="*/ 0 w 412"/>
              <a:gd name="T21" fmla="*/ 34 h 335"/>
              <a:gd name="T22" fmla="*/ 45 w 412"/>
              <a:gd name="T23" fmla="*/ 149 h 335"/>
              <a:gd name="T24" fmla="*/ 115 w 412"/>
              <a:gd name="T25" fmla="*/ 174 h 335"/>
              <a:gd name="T26" fmla="*/ 128 w 412"/>
              <a:gd name="T27" fmla="*/ 174 h 335"/>
              <a:gd name="T28" fmla="*/ 182 w 412"/>
              <a:gd name="T29" fmla="*/ 218 h 335"/>
              <a:gd name="T30" fmla="*/ 182 w 412"/>
              <a:gd name="T31" fmla="*/ 277 h 335"/>
              <a:gd name="T32" fmla="*/ 122 w 412"/>
              <a:gd name="T33" fmla="*/ 277 h 335"/>
              <a:gd name="T34" fmla="*/ 122 w 412"/>
              <a:gd name="T35" fmla="*/ 314 h 335"/>
              <a:gd name="T36" fmla="*/ 102 w 412"/>
              <a:gd name="T37" fmla="*/ 314 h 335"/>
              <a:gd name="T38" fmla="*/ 102 w 412"/>
              <a:gd name="T39" fmla="*/ 335 h 335"/>
              <a:gd name="T40" fmla="*/ 206 w 412"/>
              <a:gd name="T41" fmla="*/ 335 h 335"/>
              <a:gd name="T42" fmla="*/ 207 w 412"/>
              <a:gd name="T43" fmla="*/ 335 h 335"/>
              <a:gd name="T44" fmla="*/ 310 w 412"/>
              <a:gd name="T45" fmla="*/ 335 h 335"/>
              <a:gd name="T46" fmla="*/ 310 w 412"/>
              <a:gd name="T47" fmla="*/ 314 h 335"/>
              <a:gd name="T48" fmla="*/ 290 w 412"/>
              <a:gd name="T49" fmla="*/ 314 h 335"/>
              <a:gd name="T50" fmla="*/ 290 w 412"/>
              <a:gd name="T51" fmla="*/ 277 h 335"/>
              <a:gd name="T52" fmla="*/ 231 w 412"/>
              <a:gd name="T53" fmla="*/ 277 h 335"/>
              <a:gd name="T54" fmla="*/ 231 w 412"/>
              <a:gd name="T55" fmla="*/ 218 h 335"/>
              <a:gd name="T56" fmla="*/ 285 w 412"/>
              <a:gd name="T57" fmla="*/ 174 h 335"/>
              <a:gd name="T58" fmla="*/ 297 w 412"/>
              <a:gd name="T59" fmla="*/ 174 h 335"/>
              <a:gd name="T60" fmla="*/ 367 w 412"/>
              <a:gd name="T61" fmla="*/ 149 h 335"/>
              <a:gd name="T62" fmla="*/ 412 w 412"/>
              <a:gd name="T63" fmla="*/ 34 h 335"/>
              <a:gd name="T64" fmla="*/ 412 w 412"/>
              <a:gd name="T65" fmla="*/ 20 h 335"/>
              <a:gd name="T66" fmla="*/ 331 w 412"/>
              <a:gd name="T67" fmla="*/ 20 h 335"/>
              <a:gd name="T68" fmla="*/ 63 w 412"/>
              <a:gd name="T69" fmla="*/ 129 h 335"/>
              <a:gd name="T70" fmla="*/ 28 w 412"/>
              <a:gd name="T71" fmla="*/ 47 h 335"/>
              <a:gd name="T72" fmla="*/ 83 w 412"/>
              <a:gd name="T73" fmla="*/ 47 h 335"/>
              <a:gd name="T74" fmla="*/ 104 w 412"/>
              <a:gd name="T75" fmla="*/ 132 h 335"/>
              <a:gd name="T76" fmla="*/ 111 w 412"/>
              <a:gd name="T77" fmla="*/ 147 h 335"/>
              <a:gd name="T78" fmla="*/ 63 w 412"/>
              <a:gd name="T79" fmla="*/ 129 h 335"/>
              <a:gd name="T80" fmla="*/ 349 w 412"/>
              <a:gd name="T81" fmla="*/ 129 h 335"/>
              <a:gd name="T82" fmla="*/ 301 w 412"/>
              <a:gd name="T83" fmla="*/ 147 h 335"/>
              <a:gd name="T84" fmla="*/ 308 w 412"/>
              <a:gd name="T85" fmla="*/ 132 h 335"/>
              <a:gd name="T86" fmla="*/ 329 w 412"/>
              <a:gd name="T87" fmla="*/ 47 h 335"/>
              <a:gd name="T88" fmla="*/ 384 w 412"/>
              <a:gd name="T89" fmla="*/ 47 h 335"/>
              <a:gd name="T90" fmla="*/ 349 w 412"/>
              <a:gd name="T91" fmla="*/ 12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335">
                <a:moveTo>
                  <a:pt x="331" y="20"/>
                </a:moveTo>
                <a:cubicBezTo>
                  <a:pt x="331" y="8"/>
                  <a:pt x="330" y="0"/>
                  <a:pt x="330" y="0"/>
                </a:cubicBezTo>
                <a:lnTo>
                  <a:pt x="207" y="0"/>
                </a:lnTo>
                <a:lnTo>
                  <a:pt x="207" y="0"/>
                </a:lnTo>
                <a:lnTo>
                  <a:pt x="206" y="0"/>
                </a:lnTo>
                <a:lnTo>
                  <a:pt x="206" y="0"/>
                </a:lnTo>
                <a:lnTo>
                  <a:pt x="206" y="0"/>
                </a:lnTo>
                <a:lnTo>
                  <a:pt x="82" y="0"/>
                </a:lnTo>
                <a:cubicBezTo>
                  <a:pt x="82" y="0"/>
                  <a:pt x="82" y="8"/>
                  <a:pt x="82" y="20"/>
                </a:cubicBezTo>
                <a:lnTo>
                  <a:pt x="0" y="20"/>
                </a:lnTo>
                <a:lnTo>
                  <a:pt x="0" y="34"/>
                </a:lnTo>
                <a:cubicBezTo>
                  <a:pt x="0" y="37"/>
                  <a:pt x="1" y="110"/>
                  <a:pt x="45" y="149"/>
                </a:cubicBezTo>
                <a:cubicBezTo>
                  <a:pt x="64" y="166"/>
                  <a:pt x="87" y="174"/>
                  <a:pt x="115" y="174"/>
                </a:cubicBezTo>
                <a:cubicBezTo>
                  <a:pt x="119" y="174"/>
                  <a:pt x="123" y="174"/>
                  <a:pt x="128" y="174"/>
                </a:cubicBezTo>
                <a:cubicBezTo>
                  <a:pt x="143" y="195"/>
                  <a:pt x="161" y="210"/>
                  <a:pt x="182" y="218"/>
                </a:cubicBezTo>
                <a:lnTo>
                  <a:pt x="182" y="277"/>
                </a:lnTo>
                <a:lnTo>
                  <a:pt x="122" y="277"/>
                </a:lnTo>
                <a:lnTo>
                  <a:pt x="122" y="314"/>
                </a:lnTo>
                <a:lnTo>
                  <a:pt x="102" y="314"/>
                </a:lnTo>
                <a:lnTo>
                  <a:pt x="102" y="335"/>
                </a:lnTo>
                <a:lnTo>
                  <a:pt x="206" y="335"/>
                </a:lnTo>
                <a:lnTo>
                  <a:pt x="207" y="335"/>
                </a:lnTo>
                <a:lnTo>
                  <a:pt x="310" y="335"/>
                </a:lnTo>
                <a:lnTo>
                  <a:pt x="310" y="314"/>
                </a:lnTo>
                <a:lnTo>
                  <a:pt x="290" y="314"/>
                </a:lnTo>
                <a:lnTo>
                  <a:pt x="290" y="277"/>
                </a:lnTo>
                <a:lnTo>
                  <a:pt x="231" y="277"/>
                </a:lnTo>
                <a:lnTo>
                  <a:pt x="231" y="218"/>
                </a:lnTo>
                <a:cubicBezTo>
                  <a:pt x="251" y="210"/>
                  <a:pt x="269" y="195"/>
                  <a:pt x="285" y="174"/>
                </a:cubicBezTo>
                <a:cubicBezTo>
                  <a:pt x="289" y="174"/>
                  <a:pt x="293" y="174"/>
                  <a:pt x="297" y="174"/>
                </a:cubicBezTo>
                <a:cubicBezTo>
                  <a:pt x="325" y="174"/>
                  <a:pt x="348" y="166"/>
                  <a:pt x="367" y="149"/>
                </a:cubicBezTo>
                <a:cubicBezTo>
                  <a:pt x="412" y="110"/>
                  <a:pt x="412" y="37"/>
                  <a:pt x="412" y="34"/>
                </a:cubicBezTo>
                <a:lnTo>
                  <a:pt x="412" y="20"/>
                </a:lnTo>
                <a:lnTo>
                  <a:pt x="331" y="20"/>
                </a:lnTo>
                <a:close/>
                <a:moveTo>
                  <a:pt x="63" y="129"/>
                </a:moveTo>
                <a:cubicBezTo>
                  <a:pt x="38" y="107"/>
                  <a:pt x="30" y="68"/>
                  <a:pt x="28" y="47"/>
                </a:cubicBezTo>
                <a:lnTo>
                  <a:pt x="83" y="47"/>
                </a:lnTo>
                <a:cubicBezTo>
                  <a:pt x="86" y="73"/>
                  <a:pt x="91" y="105"/>
                  <a:pt x="104" y="132"/>
                </a:cubicBezTo>
                <a:cubicBezTo>
                  <a:pt x="106" y="138"/>
                  <a:pt x="109" y="142"/>
                  <a:pt x="111" y="147"/>
                </a:cubicBezTo>
                <a:cubicBezTo>
                  <a:pt x="92" y="146"/>
                  <a:pt x="76" y="140"/>
                  <a:pt x="63" y="129"/>
                </a:cubicBezTo>
                <a:close/>
                <a:moveTo>
                  <a:pt x="349" y="129"/>
                </a:moveTo>
                <a:cubicBezTo>
                  <a:pt x="336" y="141"/>
                  <a:pt x="320" y="146"/>
                  <a:pt x="301" y="147"/>
                </a:cubicBezTo>
                <a:cubicBezTo>
                  <a:pt x="304" y="142"/>
                  <a:pt x="306" y="138"/>
                  <a:pt x="308" y="132"/>
                </a:cubicBezTo>
                <a:cubicBezTo>
                  <a:pt x="321" y="105"/>
                  <a:pt x="327" y="73"/>
                  <a:pt x="329" y="47"/>
                </a:cubicBezTo>
                <a:lnTo>
                  <a:pt x="384" y="47"/>
                </a:lnTo>
                <a:cubicBezTo>
                  <a:pt x="382" y="68"/>
                  <a:pt x="375" y="107"/>
                  <a:pt x="349" y="129"/>
                </a:cubicBezTo>
                <a:close/>
              </a:path>
            </a:pathLst>
          </a:custGeom>
          <a:solidFill>
            <a:schemeClr val="bg1"/>
          </a:solidFill>
          <a:ln>
            <a:noFill/>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2276016" y="1338554"/>
            <a:ext cx="2160000" cy="1188000"/>
            <a:chOff x="549435" y="2487879"/>
            <a:chExt cx="3553118" cy="1653080"/>
          </a:xfrm>
        </p:grpSpPr>
        <p:sp>
          <p:nvSpPr>
            <p:cNvPr id="15" name="矩形: 圆角 9"/>
            <p:cNvSpPr/>
            <p:nvPr/>
          </p:nvSpPr>
          <p:spPr>
            <a:xfrm>
              <a:off x="549435" y="2974113"/>
              <a:ext cx="3553117" cy="1070120"/>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矩形: 圆角 2"/>
            <p:cNvSpPr/>
            <p:nvPr/>
          </p:nvSpPr>
          <p:spPr>
            <a:xfrm>
              <a:off x="549436" y="3070839"/>
              <a:ext cx="3553117" cy="1070120"/>
            </a:xfrm>
            <a:prstGeom prst="roundRect">
              <a:avLst>
                <a:gd name="adj" fmla="val 50000"/>
              </a:avLst>
            </a:prstGeom>
            <a:solidFill>
              <a:schemeClr val="bg1"/>
            </a:solidFill>
            <a:ln>
              <a:solidFill>
                <a:srgbClr val="2D3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输入变量</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椭圆 18"/>
            <p:cNvSpPr/>
            <p:nvPr/>
          </p:nvSpPr>
          <p:spPr>
            <a:xfrm>
              <a:off x="1958696" y="2487879"/>
              <a:ext cx="734599" cy="734599"/>
            </a:xfrm>
            <a:prstGeom prst="ellipse">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1</a:t>
              </a:r>
              <a:endParaRPr lang="zh-CN" altLang="en-US" sz="2000" b="1" dirty="0"/>
            </a:p>
          </p:txBody>
        </p:sp>
      </p:grpSp>
      <p:pic>
        <p:nvPicPr>
          <p:cNvPr id="22" name="图片 21"/>
          <p:cNvPicPr/>
          <p:nvPr/>
        </p:nvPicPr>
        <p:blipFill>
          <a:blip r:embed="rId1" cstate="print">
            <a:extLst>
              <a:ext uri="{28A0092B-C50C-407E-A947-70E740481C1C}">
                <a14:useLocalDpi xmlns:a14="http://schemas.microsoft.com/office/drawing/2010/main" val="0"/>
              </a:ext>
            </a:extLst>
          </a:blip>
          <a:stretch>
            <a:fillRect/>
          </a:stretch>
        </p:blipFill>
        <p:spPr>
          <a:xfrm>
            <a:off x="7292647" y="-44450"/>
            <a:ext cx="4699002" cy="6946900"/>
          </a:xfrm>
          <a:prstGeom prst="rect">
            <a:avLst/>
          </a:prstGeom>
        </p:spPr>
      </p:pic>
      <p:sp>
        <p:nvSpPr>
          <p:cNvPr id="2" name="文本框 1"/>
          <p:cNvSpPr txBox="1"/>
          <p:nvPr/>
        </p:nvSpPr>
        <p:spPr>
          <a:xfrm>
            <a:off x="1499649" y="3671197"/>
            <a:ext cx="5383994"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剔除极端数据</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选择震荡幅度和区间较小的个股</a:t>
            </a:r>
            <a:endParaRPr lang="zh-CN" altLang="en-US" sz="2000" dirty="0">
              <a:latin typeface="微软雅黑" panose="020B0503020204020204" pitchFamily="34" charset="-122"/>
              <a:ea typeface="微软雅黑" panose="020B0503020204020204" pitchFamily="34" charset="-122"/>
            </a:endParaRPr>
          </a:p>
        </p:txBody>
      </p:sp>
      <p:pic>
        <p:nvPicPr>
          <p:cNvPr id="28" name="图片 27"/>
          <p:cNvPicPr>
            <a:picLocks noChangeAspect="1"/>
          </p:cNvPicPr>
          <p:nvPr/>
        </p:nvPicPr>
        <p:blipFill rotWithShape="1">
          <a:blip r:embed="rId2"/>
          <a:srcRect l="19235" t="61131" r="58429" b="16706"/>
          <a:stretch>
            <a:fillRect/>
          </a:stretch>
        </p:blipFill>
        <p:spPr>
          <a:xfrm>
            <a:off x="0" y="4601768"/>
            <a:ext cx="3239589" cy="22562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rotWithShape="1">
          <a:blip r:embed="rId1"/>
          <a:srcRect l="19235" t="61131" r="58429" b="16706"/>
          <a:stretch>
            <a:fillRect/>
          </a:stretch>
        </p:blipFill>
        <p:spPr>
          <a:xfrm>
            <a:off x="0" y="4601768"/>
            <a:ext cx="3239589" cy="2256232"/>
          </a:xfrm>
          <a:prstGeom prst="rect">
            <a:avLst/>
          </a:prstGeom>
        </p:spPr>
      </p:pic>
      <p:sp>
        <p:nvSpPr>
          <p:cNvPr id="6" name="矩形: 圆角 5"/>
          <p:cNvSpPr/>
          <p:nvPr/>
        </p:nvSpPr>
        <p:spPr>
          <a:xfrm>
            <a:off x="160253" y="184840"/>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r>
              <a:rPr lang="en-US" altLang="zh-CN" sz="2000" dirty="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12" name="文本框 11"/>
          <p:cNvSpPr txBox="1"/>
          <p:nvPr/>
        </p:nvSpPr>
        <p:spPr>
          <a:xfrm>
            <a:off x="1621194" y="204424"/>
            <a:ext cx="4200184" cy="523220"/>
          </a:xfrm>
          <a:prstGeom prst="rect">
            <a:avLst/>
          </a:prstGeom>
          <a:noFill/>
        </p:spPr>
        <p:txBody>
          <a:bodyPr wrap="square" rtlCol="0">
            <a:spAutoFit/>
          </a:bodyPr>
          <a:lstStyle/>
          <a:p>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rPr>
              <a:t>主要技术应用</a:t>
            </a: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rPr>
              <a:t>——SVM</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 name="矩形 30"/>
          <p:cNvSpPr>
            <a:spLocks noChangeArrowheads="1"/>
          </p:cNvSpPr>
          <p:nvPr/>
        </p:nvSpPr>
        <p:spPr bwMode="auto">
          <a:xfrm>
            <a:off x="6238481" y="2017253"/>
            <a:ext cx="2411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en-US" altLang="zh-CN" sz="2400" dirty="0">
                <a:solidFill>
                  <a:schemeClr val="bg1"/>
                </a:solidFill>
                <a:latin typeface="微软雅黑" panose="020B0503020204020204" pitchFamily="34" charset="-122"/>
                <a:ea typeface="微软雅黑" panose="020B0503020204020204" pitchFamily="34" charset="-122"/>
              </a:rPr>
              <a:t>SVM</a:t>
            </a:r>
            <a:r>
              <a:rPr lang="zh-CN" altLang="en-US" sz="2400" dirty="0">
                <a:solidFill>
                  <a:schemeClr val="bg1"/>
                </a:solidFill>
                <a:latin typeface="微软雅黑" panose="020B0503020204020204" pitchFamily="34" charset="-122"/>
                <a:ea typeface="微软雅黑" panose="020B0503020204020204" pitchFamily="34" charset="-122"/>
              </a:rPr>
              <a:t>支持向量机</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training_344094"/>
          <p:cNvSpPr>
            <a:spLocks noChangeAspect="1"/>
          </p:cNvSpPr>
          <p:nvPr/>
        </p:nvSpPr>
        <p:spPr bwMode="auto">
          <a:xfrm>
            <a:off x="9865437" y="1978763"/>
            <a:ext cx="543107" cy="547791"/>
          </a:xfrm>
          <a:custGeom>
            <a:avLst/>
            <a:gdLst>
              <a:gd name="connsiteX0" fmla="*/ 550616 w 609614"/>
              <a:gd name="connsiteY0" fmla="*/ 549788 h 608697"/>
              <a:gd name="connsiteX1" fmla="*/ 550616 w 609614"/>
              <a:gd name="connsiteY1" fmla="*/ 589091 h 608697"/>
              <a:gd name="connsiteX2" fmla="*/ 589979 w 609614"/>
              <a:gd name="connsiteY2" fmla="*/ 589091 h 608697"/>
              <a:gd name="connsiteX3" fmla="*/ 589979 w 609614"/>
              <a:gd name="connsiteY3" fmla="*/ 549788 h 608697"/>
              <a:gd name="connsiteX4" fmla="*/ 506736 w 609614"/>
              <a:gd name="connsiteY4" fmla="*/ 431970 h 608697"/>
              <a:gd name="connsiteX5" fmla="*/ 479450 w 609614"/>
              <a:gd name="connsiteY5" fmla="*/ 472838 h 608697"/>
              <a:gd name="connsiteX6" fmla="*/ 519366 w 609614"/>
              <a:gd name="connsiteY6" fmla="*/ 455717 h 608697"/>
              <a:gd name="connsiteX7" fmla="*/ 513466 w 609614"/>
              <a:gd name="connsiteY7" fmla="*/ 431970 h 608697"/>
              <a:gd name="connsiteX8" fmla="*/ 441194 w 609614"/>
              <a:gd name="connsiteY8" fmla="*/ 431970 h 608697"/>
              <a:gd name="connsiteX9" fmla="*/ 462119 w 609614"/>
              <a:gd name="connsiteY9" fmla="*/ 463357 h 608697"/>
              <a:gd name="connsiteX10" fmla="*/ 483137 w 609614"/>
              <a:gd name="connsiteY10" fmla="*/ 431970 h 608697"/>
              <a:gd name="connsiteX11" fmla="*/ 410865 w 609614"/>
              <a:gd name="connsiteY11" fmla="*/ 431970 h 608697"/>
              <a:gd name="connsiteX12" fmla="*/ 404873 w 609614"/>
              <a:gd name="connsiteY12" fmla="*/ 455717 h 608697"/>
              <a:gd name="connsiteX13" fmla="*/ 444789 w 609614"/>
              <a:gd name="connsiteY13" fmla="*/ 472838 h 608697"/>
              <a:gd name="connsiteX14" fmla="*/ 417502 w 609614"/>
              <a:gd name="connsiteY14" fmla="*/ 431970 h 608697"/>
              <a:gd name="connsiteX15" fmla="*/ 334352 w 609614"/>
              <a:gd name="connsiteY15" fmla="*/ 431970 h 608697"/>
              <a:gd name="connsiteX16" fmla="*/ 334352 w 609614"/>
              <a:gd name="connsiteY16" fmla="*/ 481122 h 608697"/>
              <a:gd name="connsiteX17" fmla="*/ 393350 w 609614"/>
              <a:gd name="connsiteY17" fmla="*/ 481122 h 608697"/>
              <a:gd name="connsiteX18" fmla="*/ 393350 w 609614"/>
              <a:gd name="connsiteY18" fmla="*/ 589091 h 608697"/>
              <a:gd name="connsiteX19" fmla="*/ 530981 w 609614"/>
              <a:gd name="connsiteY19" fmla="*/ 589091 h 608697"/>
              <a:gd name="connsiteX20" fmla="*/ 530981 w 609614"/>
              <a:gd name="connsiteY20" fmla="*/ 490879 h 608697"/>
              <a:gd name="connsiteX21" fmla="*/ 550616 w 609614"/>
              <a:gd name="connsiteY21" fmla="*/ 490879 h 608697"/>
              <a:gd name="connsiteX22" fmla="*/ 550616 w 609614"/>
              <a:gd name="connsiteY22" fmla="*/ 530182 h 608697"/>
              <a:gd name="connsiteX23" fmla="*/ 589979 w 609614"/>
              <a:gd name="connsiteY23" fmla="*/ 530182 h 608697"/>
              <a:gd name="connsiteX24" fmla="*/ 589979 w 609614"/>
              <a:gd name="connsiteY24" fmla="*/ 490879 h 608697"/>
              <a:gd name="connsiteX25" fmla="*/ 533746 w 609614"/>
              <a:gd name="connsiteY25" fmla="*/ 432154 h 608697"/>
              <a:gd name="connsiteX26" fmla="*/ 542596 w 609614"/>
              <a:gd name="connsiteY26" fmla="*/ 467223 h 608697"/>
              <a:gd name="connsiteX27" fmla="*/ 462119 w 609614"/>
              <a:gd name="connsiteY27" fmla="*/ 501556 h 608697"/>
              <a:gd name="connsiteX28" fmla="*/ 381735 w 609614"/>
              <a:gd name="connsiteY28" fmla="*/ 467223 h 608697"/>
              <a:gd name="connsiteX29" fmla="*/ 390584 w 609614"/>
              <a:gd name="connsiteY29" fmla="*/ 431970 h 608697"/>
              <a:gd name="connsiteX30" fmla="*/ 325134 w 609614"/>
              <a:gd name="connsiteY30" fmla="*/ 402515 h 608697"/>
              <a:gd name="connsiteX31" fmla="*/ 330388 w 609614"/>
              <a:gd name="connsiteY31" fmla="*/ 412364 h 608697"/>
              <a:gd name="connsiteX32" fmla="*/ 406624 w 609614"/>
              <a:gd name="connsiteY32" fmla="*/ 412364 h 608697"/>
              <a:gd name="connsiteX33" fmla="*/ 396392 w 609614"/>
              <a:gd name="connsiteY33" fmla="*/ 402515 h 608697"/>
              <a:gd name="connsiteX34" fmla="*/ 304208 w 609614"/>
              <a:gd name="connsiteY34" fmla="*/ 363304 h 608697"/>
              <a:gd name="connsiteX35" fmla="*/ 314625 w 609614"/>
              <a:gd name="connsiteY35" fmla="*/ 382909 h 608697"/>
              <a:gd name="connsiteX36" fmla="*/ 383025 w 609614"/>
              <a:gd name="connsiteY36" fmla="*/ 382909 h 608697"/>
              <a:gd name="connsiteX37" fmla="*/ 375927 w 609614"/>
              <a:gd name="connsiteY37" fmla="*/ 363304 h 608697"/>
              <a:gd name="connsiteX38" fmla="*/ 19635 w 609614"/>
              <a:gd name="connsiteY38" fmla="*/ 363304 h 608697"/>
              <a:gd name="connsiteX39" fmla="*/ 19635 w 609614"/>
              <a:gd name="connsiteY39" fmla="*/ 382909 h 608697"/>
              <a:gd name="connsiteX40" fmla="*/ 220044 w 609614"/>
              <a:gd name="connsiteY40" fmla="*/ 382909 h 608697"/>
              <a:gd name="connsiteX41" fmla="*/ 210272 w 609614"/>
              <a:gd name="connsiteY41" fmla="*/ 363304 h 608697"/>
              <a:gd name="connsiteX42" fmla="*/ 490328 w 609614"/>
              <a:gd name="connsiteY42" fmla="*/ 319582 h 608697"/>
              <a:gd name="connsiteX43" fmla="*/ 485258 w 609614"/>
              <a:gd name="connsiteY43" fmla="*/ 324645 h 608697"/>
              <a:gd name="connsiteX44" fmla="*/ 439350 w 609614"/>
              <a:gd name="connsiteY44" fmla="*/ 343606 h 608697"/>
              <a:gd name="connsiteX45" fmla="*/ 393350 w 609614"/>
              <a:gd name="connsiteY45" fmla="*/ 343606 h 608697"/>
              <a:gd name="connsiteX46" fmla="*/ 462119 w 609614"/>
              <a:gd name="connsiteY46" fmla="*/ 412364 h 608697"/>
              <a:gd name="connsiteX47" fmla="*/ 530981 w 609614"/>
              <a:gd name="connsiteY47" fmla="*/ 343606 h 608697"/>
              <a:gd name="connsiteX48" fmla="*/ 530981 w 609614"/>
              <a:gd name="connsiteY48" fmla="*/ 342778 h 608697"/>
              <a:gd name="connsiteX49" fmla="*/ 490328 w 609614"/>
              <a:gd name="connsiteY49" fmla="*/ 319582 h 608697"/>
              <a:gd name="connsiteX50" fmla="*/ 227418 w 609614"/>
              <a:gd name="connsiteY50" fmla="*/ 284697 h 608697"/>
              <a:gd name="connsiteX51" fmla="*/ 206493 w 609614"/>
              <a:gd name="connsiteY51" fmla="*/ 305591 h 608697"/>
              <a:gd name="connsiteX52" fmla="*/ 206493 w 609614"/>
              <a:gd name="connsiteY52" fmla="*/ 306972 h 608697"/>
              <a:gd name="connsiteX53" fmla="*/ 208705 w 609614"/>
              <a:gd name="connsiteY53" fmla="*/ 316268 h 608697"/>
              <a:gd name="connsiteX54" fmla="*/ 291210 w 609614"/>
              <a:gd name="connsiteY54" fmla="*/ 481122 h 608697"/>
              <a:gd name="connsiteX55" fmla="*/ 314625 w 609614"/>
              <a:gd name="connsiteY55" fmla="*/ 481122 h 608697"/>
              <a:gd name="connsiteX56" fmla="*/ 314625 w 609614"/>
              <a:gd name="connsiteY56" fmla="*/ 424606 h 608697"/>
              <a:gd name="connsiteX57" fmla="*/ 245855 w 609614"/>
              <a:gd name="connsiteY57" fmla="*/ 295742 h 608697"/>
              <a:gd name="connsiteX58" fmla="*/ 227418 w 609614"/>
              <a:gd name="connsiteY58" fmla="*/ 284697 h 608697"/>
              <a:gd name="connsiteX59" fmla="*/ 442484 w 609614"/>
              <a:gd name="connsiteY59" fmla="*/ 255242 h 608697"/>
              <a:gd name="connsiteX60" fmla="*/ 393350 w 609614"/>
              <a:gd name="connsiteY60" fmla="*/ 304395 h 608697"/>
              <a:gd name="connsiteX61" fmla="*/ 393350 w 609614"/>
              <a:gd name="connsiteY61" fmla="*/ 324000 h 608697"/>
              <a:gd name="connsiteX62" fmla="*/ 439350 w 609614"/>
              <a:gd name="connsiteY62" fmla="*/ 324000 h 608697"/>
              <a:gd name="connsiteX63" fmla="*/ 471338 w 609614"/>
              <a:gd name="connsiteY63" fmla="*/ 310746 h 608697"/>
              <a:gd name="connsiteX64" fmla="*/ 493185 w 609614"/>
              <a:gd name="connsiteY64" fmla="*/ 288931 h 608697"/>
              <a:gd name="connsiteX65" fmla="*/ 503141 w 609614"/>
              <a:gd name="connsiteY65" fmla="*/ 303842 h 608697"/>
              <a:gd name="connsiteX66" fmla="*/ 530981 w 609614"/>
              <a:gd name="connsiteY66" fmla="*/ 322896 h 608697"/>
              <a:gd name="connsiteX67" fmla="*/ 530981 w 609614"/>
              <a:gd name="connsiteY67" fmla="*/ 304395 h 608697"/>
              <a:gd name="connsiteX68" fmla="*/ 481847 w 609614"/>
              <a:gd name="connsiteY68" fmla="*/ 255242 h 608697"/>
              <a:gd name="connsiteX69" fmla="*/ 78633 w 609614"/>
              <a:gd name="connsiteY69" fmla="*/ 255242 h 608697"/>
              <a:gd name="connsiteX70" fmla="*/ 78633 w 609614"/>
              <a:gd name="connsiteY70" fmla="*/ 304395 h 608697"/>
              <a:gd name="connsiteX71" fmla="*/ 176994 w 609614"/>
              <a:gd name="connsiteY71" fmla="*/ 304395 h 608697"/>
              <a:gd name="connsiteX72" fmla="*/ 176994 w 609614"/>
              <a:gd name="connsiteY72" fmla="*/ 255242 h 608697"/>
              <a:gd name="connsiteX73" fmla="*/ 353956 w 609614"/>
              <a:gd name="connsiteY73" fmla="*/ 196313 h 608697"/>
              <a:gd name="connsiteX74" fmla="*/ 393331 w 609614"/>
              <a:gd name="connsiteY74" fmla="*/ 196313 h 608697"/>
              <a:gd name="connsiteX75" fmla="*/ 393331 w 609614"/>
              <a:gd name="connsiteY75" fmla="*/ 216001 h 608697"/>
              <a:gd name="connsiteX76" fmla="*/ 353956 w 609614"/>
              <a:gd name="connsiteY76" fmla="*/ 216001 h 608697"/>
              <a:gd name="connsiteX77" fmla="*/ 294963 w 609614"/>
              <a:gd name="connsiteY77" fmla="*/ 196313 h 608697"/>
              <a:gd name="connsiteX78" fmla="*/ 334338 w 609614"/>
              <a:gd name="connsiteY78" fmla="*/ 196313 h 608697"/>
              <a:gd name="connsiteX79" fmla="*/ 334338 w 609614"/>
              <a:gd name="connsiteY79" fmla="*/ 216001 h 608697"/>
              <a:gd name="connsiteX80" fmla="*/ 294963 w 609614"/>
              <a:gd name="connsiteY80" fmla="*/ 216001 h 608697"/>
              <a:gd name="connsiteX81" fmla="*/ 235987 w 609614"/>
              <a:gd name="connsiteY81" fmla="*/ 196306 h 608697"/>
              <a:gd name="connsiteX82" fmla="*/ 235987 w 609614"/>
              <a:gd name="connsiteY82" fmla="*/ 216008 h 608697"/>
              <a:gd name="connsiteX83" fmla="*/ 255620 w 609614"/>
              <a:gd name="connsiteY83" fmla="*/ 216008 h 608697"/>
              <a:gd name="connsiteX84" fmla="*/ 255620 w 609614"/>
              <a:gd name="connsiteY84" fmla="*/ 196306 h 608697"/>
              <a:gd name="connsiteX85" fmla="*/ 216353 w 609614"/>
              <a:gd name="connsiteY85" fmla="*/ 176696 h 608697"/>
              <a:gd name="connsiteX86" fmla="*/ 275346 w 609614"/>
              <a:gd name="connsiteY86" fmla="*/ 176696 h 608697"/>
              <a:gd name="connsiteX87" fmla="*/ 275346 w 609614"/>
              <a:gd name="connsiteY87" fmla="*/ 235618 h 608697"/>
              <a:gd name="connsiteX88" fmla="*/ 216353 w 609614"/>
              <a:gd name="connsiteY88" fmla="*/ 235618 h 608697"/>
              <a:gd name="connsiteX89" fmla="*/ 127840 w 609614"/>
              <a:gd name="connsiteY89" fmla="*/ 117827 h 608697"/>
              <a:gd name="connsiteX90" fmla="*/ 98347 w 609614"/>
              <a:gd name="connsiteY90" fmla="*/ 147269 h 608697"/>
              <a:gd name="connsiteX91" fmla="*/ 127840 w 609614"/>
              <a:gd name="connsiteY91" fmla="*/ 176712 h 608697"/>
              <a:gd name="connsiteX92" fmla="*/ 157333 w 609614"/>
              <a:gd name="connsiteY92" fmla="*/ 147269 h 608697"/>
              <a:gd name="connsiteX93" fmla="*/ 127840 w 609614"/>
              <a:gd name="connsiteY93" fmla="*/ 117827 h 608697"/>
              <a:gd name="connsiteX94" fmla="*/ 353956 w 609614"/>
              <a:gd name="connsiteY94" fmla="*/ 78539 h 608697"/>
              <a:gd name="connsiteX95" fmla="*/ 393331 w 609614"/>
              <a:gd name="connsiteY95" fmla="*/ 78539 h 608697"/>
              <a:gd name="connsiteX96" fmla="*/ 393331 w 609614"/>
              <a:gd name="connsiteY96" fmla="*/ 98227 h 608697"/>
              <a:gd name="connsiteX97" fmla="*/ 353956 w 609614"/>
              <a:gd name="connsiteY97" fmla="*/ 98227 h 608697"/>
              <a:gd name="connsiteX98" fmla="*/ 289725 w 609614"/>
              <a:gd name="connsiteY98" fmla="*/ 78539 h 608697"/>
              <a:gd name="connsiteX99" fmla="*/ 334338 w 609614"/>
              <a:gd name="connsiteY99" fmla="*/ 78539 h 608697"/>
              <a:gd name="connsiteX100" fmla="*/ 334338 w 609614"/>
              <a:gd name="connsiteY100" fmla="*/ 98237 h 608697"/>
              <a:gd name="connsiteX101" fmla="*/ 300233 w 609614"/>
              <a:gd name="connsiteY101" fmla="*/ 98237 h 608697"/>
              <a:gd name="connsiteX102" fmla="*/ 260874 w 609614"/>
              <a:gd name="connsiteY102" fmla="*/ 157149 h 608697"/>
              <a:gd name="connsiteX103" fmla="*/ 216353 w 609614"/>
              <a:gd name="connsiteY103" fmla="*/ 157149 h 608697"/>
              <a:gd name="connsiteX104" fmla="*/ 216353 w 609614"/>
              <a:gd name="connsiteY104" fmla="*/ 137450 h 608697"/>
              <a:gd name="connsiteX105" fmla="*/ 250366 w 609614"/>
              <a:gd name="connsiteY105" fmla="*/ 137450 h 608697"/>
              <a:gd name="connsiteX106" fmla="*/ 117978 w 609614"/>
              <a:gd name="connsiteY106" fmla="*/ 78539 h 608697"/>
              <a:gd name="connsiteX107" fmla="*/ 137610 w 609614"/>
              <a:gd name="connsiteY107" fmla="*/ 78539 h 608697"/>
              <a:gd name="connsiteX108" fmla="*/ 137610 w 609614"/>
              <a:gd name="connsiteY108" fmla="*/ 99149 h 608697"/>
              <a:gd name="connsiteX109" fmla="*/ 154844 w 609614"/>
              <a:gd name="connsiteY109" fmla="*/ 106418 h 608697"/>
              <a:gd name="connsiteX110" fmla="*/ 169499 w 609614"/>
              <a:gd name="connsiteY110" fmla="*/ 91788 h 608697"/>
              <a:gd name="connsiteX111" fmla="*/ 183415 w 609614"/>
              <a:gd name="connsiteY111" fmla="*/ 105589 h 608697"/>
              <a:gd name="connsiteX112" fmla="*/ 168761 w 609614"/>
              <a:gd name="connsiteY112" fmla="*/ 120219 h 608697"/>
              <a:gd name="connsiteX113" fmla="*/ 175950 w 609614"/>
              <a:gd name="connsiteY113" fmla="*/ 137425 h 608697"/>
              <a:gd name="connsiteX114" fmla="*/ 196595 w 609614"/>
              <a:gd name="connsiteY114" fmla="*/ 137425 h 608697"/>
              <a:gd name="connsiteX115" fmla="*/ 196595 w 609614"/>
              <a:gd name="connsiteY115" fmla="*/ 157114 h 608697"/>
              <a:gd name="connsiteX116" fmla="*/ 175950 w 609614"/>
              <a:gd name="connsiteY116" fmla="*/ 157114 h 608697"/>
              <a:gd name="connsiteX117" fmla="*/ 168761 w 609614"/>
              <a:gd name="connsiteY117" fmla="*/ 174320 h 608697"/>
              <a:gd name="connsiteX118" fmla="*/ 183415 w 609614"/>
              <a:gd name="connsiteY118" fmla="*/ 188949 h 608697"/>
              <a:gd name="connsiteX119" fmla="*/ 169499 w 609614"/>
              <a:gd name="connsiteY119" fmla="*/ 202751 h 608697"/>
              <a:gd name="connsiteX120" fmla="*/ 154844 w 609614"/>
              <a:gd name="connsiteY120" fmla="*/ 188121 h 608697"/>
              <a:gd name="connsiteX121" fmla="*/ 137610 w 609614"/>
              <a:gd name="connsiteY121" fmla="*/ 195390 h 608697"/>
              <a:gd name="connsiteX122" fmla="*/ 137610 w 609614"/>
              <a:gd name="connsiteY122" fmla="*/ 216000 h 608697"/>
              <a:gd name="connsiteX123" fmla="*/ 117978 w 609614"/>
              <a:gd name="connsiteY123" fmla="*/ 216000 h 608697"/>
              <a:gd name="connsiteX124" fmla="*/ 117978 w 609614"/>
              <a:gd name="connsiteY124" fmla="*/ 195390 h 608697"/>
              <a:gd name="connsiteX125" fmla="*/ 100744 w 609614"/>
              <a:gd name="connsiteY125" fmla="*/ 188121 h 608697"/>
              <a:gd name="connsiteX126" fmla="*/ 86089 w 609614"/>
              <a:gd name="connsiteY126" fmla="*/ 202751 h 608697"/>
              <a:gd name="connsiteX127" fmla="*/ 72173 w 609614"/>
              <a:gd name="connsiteY127" fmla="*/ 188949 h 608697"/>
              <a:gd name="connsiteX128" fmla="*/ 86827 w 609614"/>
              <a:gd name="connsiteY128" fmla="*/ 174320 h 608697"/>
              <a:gd name="connsiteX129" fmla="*/ 79638 w 609614"/>
              <a:gd name="connsiteY129" fmla="*/ 157114 h 608697"/>
              <a:gd name="connsiteX130" fmla="*/ 58993 w 609614"/>
              <a:gd name="connsiteY130" fmla="*/ 157114 h 608697"/>
              <a:gd name="connsiteX131" fmla="*/ 58993 w 609614"/>
              <a:gd name="connsiteY131" fmla="*/ 137425 h 608697"/>
              <a:gd name="connsiteX132" fmla="*/ 79638 w 609614"/>
              <a:gd name="connsiteY132" fmla="*/ 137425 h 608697"/>
              <a:gd name="connsiteX133" fmla="*/ 86827 w 609614"/>
              <a:gd name="connsiteY133" fmla="*/ 120219 h 608697"/>
              <a:gd name="connsiteX134" fmla="*/ 72173 w 609614"/>
              <a:gd name="connsiteY134" fmla="*/ 105589 h 608697"/>
              <a:gd name="connsiteX135" fmla="*/ 86089 w 609614"/>
              <a:gd name="connsiteY135" fmla="*/ 91788 h 608697"/>
              <a:gd name="connsiteX136" fmla="*/ 100744 w 609614"/>
              <a:gd name="connsiteY136" fmla="*/ 106418 h 608697"/>
              <a:gd name="connsiteX137" fmla="*/ 117978 w 609614"/>
              <a:gd name="connsiteY137" fmla="*/ 99149 h 608697"/>
              <a:gd name="connsiteX138" fmla="*/ 39363 w 609614"/>
              <a:gd name="connsiteY138" fmla="*/ 58909 h 608697"/>
              <a:gd name="connsiteX139" fmla="*/ 39363 w 609614"/>
              <a:gd name="connsiteY139" fmla="*/ 343606 h 608697"/>
              <a:gd name="connsiteX140" fmla="*/ 200408 w 609614"/>
              <a:gd name="connsiteY140" fmla="*/ 343606 h 608697"/>
              <a:gd name="connsiteX141" fmla="*/ 191098 w 609614"/>
              <a:gd name="connsiteY141" fmla="*/ 325013 h 608697"/>
              <a:gd name="connsiteX142" fmla="*/ 190729 w 609614"/>
              <a:gd name="connsiteY142" fmla="*/ 324000 h 608697"/>
              <a:gd name="connsiteX143" fmla="*/ 58998 w 609614"/>
              <a:gd name="connsiteY143" fmla="*/ 324000 h 608697"/>
              <a:gd name="connsiteX144" fmla="*/ 58998 w 609614"/>
              <a:gd name="connsiteY144" fmla="*/ 235637 h 608697"/>
              <a:gd name="connsiteX145" fmla="*/ 196629 w 609614"/>
              <a:gd name="connsiteY145" fmla="*/ 235637 h 608697"/>
              <a:gd name="connsiteX146" fmla="*/ 196629 w 609614"/>
              <a:gd name="connsiteY146" fmla="*/ 279450 h 608697"/>
              <a:gd name="connsiteX147" fmla="*/ 227418 w 609614"/>
              <a:gd name="connsiteY147" fmla="*/ 265091 h 608697"/>
              <a:gd name="connsiteX148" fmla="*/ 263186 w 609614"/>
              <a:gd name="connsiteY148" fmla="*/ 286538 h 608697"/>
              <a:gd name="connsiteX149" fmla="*/ 293699 w 609614"/>
              <a:gd name="connsiteY149" fmla="*/ 343606 h 608697"/>
              <a:gd name="connsiteX150" fmla="*/ 373622 w 609614"/>
              <a:gd name="connsiteY150" fmla="*/ 343606 h 608697"/>
              <a:gd name="connsiteX151" fmla="*/ 373622 w 609614"/>
              <a:gd name="connsiteY151" fmla="*/ 304395 h 608697"/>
              <a:gd name="connsiteX152" fmla="*/ 412985 w 609614"/>
              <a:gd name="connsiteY152" fmla="*/ 242356 h 608697"/>
              <a:gd name="connsiteX153" fmla="*/ 412985 w 609614"/>
              <a:gd name="connsiteY153" fmla="*/ 58909 h 608697"/>
              <a:gd name="connsiteX154" fmla="*/ 19635 w 609614"/>
              <a:gd name="connsiteY154" fmla="*/ 19606 h 608697"/>
              <a:gd name="connsiteX155" fmla="*/ 19635 w 609614"/>
              <a:gd name="connsiteY155" fmla="*/ 39303 h 608697"/>
              <a:gd name="connsiteX156" fmla="*/ 432620 w 609614"/>
              <a:gd name="connsiteY156" fmla="*/ 39303 h 608697"/>
              <a:gd name="connsiteX157" fmla="*/ 432620 w 609614"/>
              <a:gd name="connsiteY157" fmla="*/ 19606 h 608697"/>
              <a:gd name="connsiteX158" fmla="*/ 0 w 609614"/>
              <a:gd name="connsiteY158" fmla="*/ 0 h 608697"/>
              <a:gd name="connsiteX159" fmla="*/ 452348 w 609614"/>
              <a:gd name="connsiteY159" fmla="*/ 0 h 608697"/>
              <a:gd name="connsiteX160" fmla="*/ 452348 w 609614"/>
              <a:gd name="connsiteY160" fmla="*/ 58909 h 608697"/>
              <a:gd name="connsiteX161" fmla="*/ 432620 w 609614"/>
              <a:gd name="connsiteY161" fmla="*/ 58909 h 608697"/>
              <a:gd name="connsiteX162" fmla="*/ 432620 w 609614"/>
              <a:gd name="connsiteY162" fmla="*/ 236465 h 608697"/>
              <a:gd name="connsiteX163" fmla="*/ 442484 w 609614"/>
              <a:gd name="connsiteY163" fmla="*/ 235637 h 608697"/>
              <a:gd name="connsiteX164" fmla="*/ 481847 w 609614"/>
              <a:gd name="connsiteY164" fmla="*/ 235637 h 608697"/>
              <a:gd name="connsiteX165" fmla="*/ 550616 w 609614"/>
              <a:gd name="connsiteY165" fmla="*/ 304395 h 608697"/>
              <a:gd name="connsiteX166" fmla="*/ 550616 w 609614"/>
              <a:gd name="connsiteY166" fmla="*/ 343606 h 608697"/>
              <a:gd name="connsiteX167" fmla="*/ 517614 w 609614"/>
              <a:gd name="connsiteY167" fmla="*/ 412364 h 608697"/>
              <a:gd name="connsiteX168" fmla="*/ 530981 w 609614"/>
              <a:gd name="connsiteY168" fmla="*/ 412364 h 608697"/>
              <a:gd name="connsiteX169" fmla="*/ 609614 w 609614"/>
              <a:gd name="connsiteY169" fmla="*/ 490879 h 608697"/>
              <a:gd name="connsiteX170" fmla="*/ 609614 w 609614"/>
              <a:gd name="connsiteY170" fmla="*/ 608697 h 608697"/>
              <a:gd name="connsiteX171" fmla="*/ 373622 w 609614"/>
              <a:gd name="connsiteY171" fmla="*/ 608697 h 608697"/>
              <a:gd name="connsiteX172" fmla="*/ 373622 w 609614"/>
              <a:gd name="connsiteY172" fmla="*/ 500728 h 608697"/>
              <a:gd name="connsiteX173" fmla="*/ 279042 w 609614"/>
              <a:gd name="connsiteY173" fmla="*/ 500728 h 608697"/>
              <a:gd name="connsiteX174" fmla="*/ 229907 w 609614"/>
              <a:gd name="connsiteY174" fmla="*/ 402515 h 608697"/>
              <a:gd name="connsiteX175" fmla="*/ 0 w 609614"/>
              <a:gd name="connsiteY175" fmla="*/ 402515 h 608697"/>
              <a:gd name="connsiteX176" fmla="*/ 0 w 609614"/>
              <a:gd name="connsiteY176" fmla="*/ 343606 h 608697"/>
              <a:gd name="connsiteX177" fmla="*/ 19635 w 609614"/>
              <a:gd name="connsiteY177" fmla="*/ 343606 h 608697"/>
              <a:gd name="connsiteX178" fmla="*/ 19635 w 609614"/>
              <a:gd name="connsiteY178" fmla="*/ 58909 h 608697"/>
              <a:gd name="connsiteX179" fmla="*/ 0 w 609614"/>
              <a:gd name="connsiteY179" fmla="*/ 58909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609614" h="608697">
                <a:moveTo>
                  <a:pt x="550616" y="549788"/>
                </a:moveTo>
                <a:lnTo>
                  <a:pt x="550616" y="589091"/>
                </a:lnTo>
                <a:lnTo>
                  <a:pt x="589979" y="589091"/>
                </a:lnTo>
                <a:lnTo>
                  <a:pt x="589979" y="549788"/>
                </a:lnTo>
                <a:close/>
                <a:moveTo>
                  <a:pt x="506736" y="431970"/>
                </a:moveTo>
                <a:lnTo>
                  <a:pt x="479450" y="472838"/>
                </a:lnTo>
                <a:lnTo>
                  <a:pt x="519366" y="455717"/>
                </a:lnTo>
                <a:lnTo>
                  <a:pt x="513466" y="431970"/>
                </a:lnTo>
                <a:close/>
                <a:moveTo>
                  <a:pt x="441194" y="431970"/>
                </a:moveTo>
                <a:lnTo>
                  <a:pt x="462119" y="463357"/>
                </a:lnTo>
                <a:lnTo>
                  <a:pt x="483137" y="431970"/>
                </a:lnTo>
                <a:close/>
                <a:moveTo>
                  <a:pt x="410865" y="431970"/>
                </a:moveTo>
                <a:lnTo>
                  <a:pt x="404873" y="455717"/>
                </a:lnTo>
                <a:lnTo>
                  <a:pt x="444789" y="472838"/>
                </a:lnTo>
                <a:lnTo>
                  <a:pt x="417502" y="431970"/>
                </a:lnTo>
                <a:close/>
                <a:moveTo>
                  <a:pt x="334352" y="431970"/>
                </a:moveTo>
                <a:lnTo>
                  <a:pt x="334352" y="481122"/>
                </a:lnTo>
                <a:lnTo>
                  <a:pt x="393350" y="481122"/>
                </a:lnTo>
                <a:lnTo>
                  <a:pt x="393350" y="589091"/>
                </a:lnTo>
                <a:lnTo>
                  <a:pt x="530981" y="589091"/>
                </a:lnTo>
                <a:lnTo>
                  <a:pt x="530981" y="490879"/>
                </a:lnTo>
                <a:lnTo>
                  <a:pt x="550616" y="490879"/>
                </a:lnTo>
                <a:lnTo>
                  <a:pt x="550616" y="530182"/>
                </a:lnTo>
                <a:lnTo>
                  <a:pt x="589979" y="530182"/>
                </a:lnTo>
                <a:lnTo>
                  <a:pt x="589979" y="490879"/>
                </a:lnTo>
                <a:cubicBezTo>
                  <a:pt x="589979" y="459399"/>
                  <a:pt x="564997" y="433627"/>
                  <a:pt x="533746" y="432154"/>
                </a:cubicBezTo>
                <a:lnTo>
                  <a:pt x="542596" y="467223"/>
                </a:lnTo>
                <a:lnTo>
                  <a:pt x="462119" y="501556"/>
                </a:lnTo>
                <a:lnTo>
                  <a:pt x="381735" y="467223"/>
                </a:lnTo>
                <a:lnTo>
                  <a:pt x="390584" y="431970"/>
                </a:lnTo>
                <a:close/>
                <a:moveTo>
                  <a:pt x="325134" y="402515"/>
                </a:moveTo>
                <a:lnTo>
                  <a:pt x="330388" y="412364"/>
                </a:lnTo>
                <a:lnTo>
                  <a:pt x="406624" y="412364"/>
                </a:lnTo>
                <a:cubicBezTo>
                  <a:pt x="402937" y="409419"/>
                  <a:pt x="399526" y="406105"/>
                  <a:pt x="396392" y="402515"/>
                </a:cubicBezTo>
                <a:close/>
                <a:moveTo>
                  <a:pt x="304208" y="363304"/>
                </a:moveTo>
                <a:lnTo>
                  <a:pt x="314625" y="382909"/>
                </a:lnTo>
                <a:lnTo>
                  <a:pt x="383025" y="382909"/>
                </a:lnTo>
                <a:cubicBezTo>
                  <a:pt x="379891" y="376742"/>
                  <a:pt x="377494" y="370207"/>
                  <a:pt x="375927" y="363304"/>
                </a:cubicBezTo>
                <a:close/>
                <a:moveTo>
                  <a:pt x="19635" y="363304"/>
                </a:moveTo>
                <a:lnTo>
                  <a:pt x="19635" y="382909"/>
                </a:lnTo>
                <a:lnTo>
                  <a:pt x="220044" y="382909"/>
                </a:lnTo>
                <a:lnTo>
                  <a:pt x="210272" y="363304"/>
                </a:lnTo>
                <a:close/>
                <a:moveTo>
                  <a:pt x="490328" y="319582"/>
                </a:moveTo>
                <a:lnTo>
                  <a:pt x="485258" y="324645"/>
                </a:lnTo>
                <a:cubicBezTo>
                  <a:pt x="472997" y="336887"/>
                  <a:pt x="456680" y="343606"/>
                  <a:pt x="439350" y="343606"/>
                </a:cubicBezTo>
                <a:lnTo>
                  <a:pt x="393350" y="343606"/>
                </a:lnTo>
                <a:cubicBezTo>
                  <a:pt x="393350" y="381529"/>
                  <a:pt x="424232" y="412364"/>
                  <a:pt x="462119" y="412364"/>
                </a:cubicBezTo>
                <a:cubicBezTo>
                  <a:pt x="500099" y="412364"/>
                  <a:pt x="530981" y="381529"/>
                  <a:pt x="530981" y="343606"/>
                </a:cubicBezTo>
                <a:lnTo>
                  <a:pt x="530981" y="342778"/>
                </a:lnTo>
                <a:cubicBezTo>
                  <a:pt x="515033" y="340384"/>
                  <a:pt x="500560" y="332192"/>
                  <a:pt x="490328" y="319582"/>
                </a:cubicBezTo>
                <a:close/>
                <a:moveTo>
                  <a:pt x="227418" y="284697"/>
                </a:moveTo>
                <a:cubicBezTo>
                  <a:pt x="215895" y="284697"/>
                  <a:pt x="206493" y="294086"/>
                  <a:pt x="206493" y="305591"/>
                </a:cubicBezTo>
                <a:lnTo>
                  <a:pt x="206493" y="306972"/>
                </a:lnTo>
                <a:cubicBezTo>
                  <a:pt x="206493" y="310193"/>
                  <a:pt x="207230" y="313415"/>
                  <a:pt x="208705" y="316268"/>
                </a:cubicBezTo>
                <a:lnTo>
                  <a:pt x="291210" y="481122"/>
                </a:lnTo>
                <a:lnTo>
                  <a:pt x="314625" y="481122"/>
                </a:lnTo>
                <a:lnTo>
                  <a:pt x="314625" y="424606"/>
                </a:lnTo>
                <a:lnTo>
                  <a:pt x="245855" y="295742"/>
                </a:lnTo>
                <a:cubicBezTo>
                  <a:pt x="242168" y="288931"/>
                  <a:pt x="235162" y="284697"/>
                  <a:pt x="227418" y="284697"/>
                </a:cubicBezTo>
                <a:close/>
                <a:moveTo>
                  <a:pt x="442484" y="255242"/>
                </a:moveTo>
                <a:cubicBezTo>
                  <a:pt x="415382" y="255242"/>
                  <a:pt x="393350" y="277333"/>
                  <a:pt x="393350" y="304395"/>
                </a:cubicBezTo>
                <a:lnTo>
                  <a:pt x="393350" y="324000"/>
                </a:lnTo>
                <a:lnTo>
                  <a:pt x="439350" y="324000"/>
                </a:lnTo>
                <a:cubicBezTo>
                  <a:pt x="451426" y="324000"/>
                  <a:pt x="462765" y="319306"/>
                  <a:pt x="471338" y="310746"/>
                </a:cubicBezTo>
                <a:lnTo>
                  <a:pt x="493185" y="288931"/>
                </a:lnTo>
                <a:lnTo>
                  <a:pt x="503141" y="303842"/>
                </a:lnTo>
                <a:cubicBezTo>
                  <a:pt x="509686" y="313691"/>
                  <a:pt x="519734" y="320411"/>
                  <a:pt x="530981" y="322896"/>
                </a:cubicBezTo>
                <a:lnTo>
                  <a:pt x="530981" y="304395"/>
                </a:lnTo>
                <a:cubicBezTo>
                  <a:pt x="530981" y="277333"/>
                  <a:pt x="508949" y="255242"/>
                  <a:pt x="481847" y="255242"/>
                </a:cubicBezTo>
                <a:close/>
                <a:moveTo>
                  <a:pt x="78633" y="255242"/>
                </a:moveTo>
                <a:lnTo>
                  <a:pt x="78633" y="304395"/>
                </a:lnTo>
                <a:lnTo>
                  <a:pt x="176994" y="304395"/>
                </a:lnTo>
                <a:lnTo>
                  <a:pt x="176994" y="255242"/>
                </a:lnTo>
                <a:close/>
                <a:moveTo>
                  <a:pt x="353956" y="196313"/>
                </a:moveTo>
                <a:lnTo>
                  <a:pt x="393331" y="196313"/>
                </a:lnTo>
                <a:lnTo>
                  <a:pt x="393331" y="216001"/>
                </a:lnTo>
                <a:lnTo>
                  <a:pt x="353956" y="216001"/>
                </a:lnTo>
                <a:close/>
                <a:moveTo>
                  <a:pt x="294963" y="196313"/>
                </a:moveTo>
                <a:lnTo>
                  <a:pt x="334338" y="196313"/>
                </a:lnTo>
                <a:lnTo>
                  <a:pt x="334338" y="216001"/>
                </a:lnTo>
                <a:lnTo>
                  <a:pt x="294963" y="216001"/>
                </a:lnTo>
                <a:close/>
                <a:moveTo>
                  <a:pt x="235987" y="196306"/>
                </a:moveTo>
                <a:lnTo>
                  <a:pt x="235987" y="216008"/>
                </a:lnTo>
                <a:lnTo>
                  <a:pt x="255620" y="216008"/>
                </a:lnTo>
                <a:lnTo>
                  <a:pt x="255620" y="196306"/>
                </a:lnTo>
                <a:close/>
                <a:moveTo>
                  <a:pt x="216353" y="176696"/>
                </a:moveTo>
                <a:lnTo>
                  <a:pt x="275346" y="176696"/>
                </a:lnTo>
                <a:lnTo>
                  <a:pt x="275346" y="235618"/>
                </a:lnTo>
                <a:lnTo>
                  <a:pt x="216353" y="235618"/>
                </a:lnTo>
                <a:close/>
                <a:moveTo>
                  <a:pt x="127840" y="117827"/>
                </a:moveTo>
                <a:cubicBezTo>
                  <a:pt x="111527" y="117827"/>
                  <a:pt x="98347" y="131076"/>
                  <a:pt x="98347" y="147269"/>
                </a:cubicBezTo>
                <a:cubicBezTo>
                  <a:pt x="98347" y="163463"/>
                  <a:pt x="111527" y="176712"/>
                  <a:pt x="127840" y="176712"/>
                </a:cubicBezTo>
                <a:cubicBezTo>
                  <a:pt x="144061" y="176712"/>
                  <a:pt x="157333" y="163463"/>
                  <a:pt x="157333" y="147269"/>
                </a:cubicBezTo>
                <a:cubicBezTo>
                  <a:pt x="157333" y="131076"/>
                  <a:pt x="144061" y="117827"/>
                  <a:pt x="127840" y="117827"/>
                </a:cubicBezTo>
                <a:close/>
                <a:moveTo>
                  <a:pt x="353956" y="78539"/>
                </a:moveTo>
                <a:lnTo>
                  <a:pt x="393331" y="78539"/>
                </a:lnTo>
                <a:lnTo>
                  <a:pt x="393331" y="98227"/>
                </a:lnTo>
                <a:lnTo>
                  <a:pt x="353956" y="98227"/>
                </a:lnTo>
                <a:close/>
                <a:moveTo>
                  <a:pt x="289725" y="78539"/>
                </a:moveTo>
                <a:lnTo>
                  <a:pt x="334338" y="78539"/>
                </a:lnTo>
                <a:lnTo>
                  <a:pt x="334338" y="98237"/>
                </a:lnTo>
                <a:lnTo>
                  <a:pt x="300233" y="98237"/>
                </a:lnTo>
                <a:lnTo>
                  <a:pt x="260874" y="157149"/>
                </a:lnTo>
                <a:lnTo>
                  <a:pt x="216353" y="157149"/>
                </a:lnTo>
                <a:lnTo>
                  <a:pt x="216353" y="137450"/>
                </a:lnTo>
                <a:lnTo>
                  <a:pt x="250366" y="137450"/>
                </a:lnTo>
                <a:close/>
                <a:moveTo>
                  <a:pt x="117978" y="78539"/>
                </a:moveTo>
                <a:lnTo>
                  <a:pt x="137610" y="78539"/>
                </a:lnTo>
                <a:lnTo>
                  <a:pt x="137610" y="99149"/>
                </a:lnTo>
                <a:cubicBezTo>
                  <a:pt x="143877" y="100437"/>
                  <a:pt x="149683" y="102921"/>
                  <a:pt x="154844" y="106418"/>
                </a:cubicBezTo>
                <a:lnTo>
                  <a:pt x="169499" y="91788"/>
                </a:lnTo>
                <a:lnTo>
                  <a:pt x="183415" y="105589"/>
                </a:lnTo>
                <a:lnTo>
                  <a:pt x="168761" y="120219"/>
                </a:lnTo>
                <a:cubicBezTo>
                  <a:pt x="172171" y="125371"/>
                  <a:pt x="174660" y="131168"/>
                  <a:pt x="175950" y="137425"/>
                </a:cubicBezTo>
                <a:lnTo>
                  <a:pt x="196595" y="137425"/>
                </a:lnTo>
                <a:lnTo>
                  <a:pt x="196595" y="157114"/>
                </a:lnTo>
                <a:lnTo>
                  <a:pt x="175950" y="157114"/>
                </a:lnTo>
                <a:cubicBezTo>
                  <a:pt x="174660" y="163371"/>
                  <a:pt x="172171" y="169168"/>
                  <a:pt x="168761" y="174320"/>
                </a:cubicBezTo>
                <a:lnTo>
                  <a:pt x="183415" y="188949"/>
                </a:lnTo>
                <a:lnTo>
                  <a:pt x="169499" y="202751"/>
                </a:lnTo>
                <a:lnTo>
                  <a:pt x="154844" y="188121"/>
                </a:lnTo>
                <a:cubicBezTo>
                  <a:pt x="149683" y="191618"/>
                  <a:pt x="143877" y="194102"/>
                  <a:pt x="137610" y="195390"/>
                </a:cubicBezTo>
                <a:lnTo>
                  <a:pt x="137610" y="216000"/>
                </a:lnTo>
                <a:lnTo>
                  <a:pt x="117978" y="216000"/>
                </a:lnTo>
                <a:lnTo>
                  <a:pt x="117978" y="195390"/>
                </a:lnTo>
                <a:cubicBezTo>
                  <a:pt x="111711" y="194102"/>
                  <a:pt x="105905" y="191618"/>
                  <a:pt x="100744" y="188121"/>
                </a:cubicBezTo>
                <a:lnTo>
                  <a:pt x="86089" y="202751"/>
                </a:lnTo>
                <a:lnTo>
                  <a:pt x="72173" y="188949"/>
                </a:lnTo>
                <a:lnTo>
                  <a:pt x="86827" y="174320"/>
                </a:lnTo>
                <a:cubicBezTo>
                  <a:pt x="83417" y="169168"/>
                  <a:pt x="80928" y="163371"/>
                  <a:pt x="79638" y="157114"/>
                </a:cubicBezTo>
                <a:lnTo>
                  <a:pt x="58993" y="157114"/>
                </a:lnTo>
                <a:lnTo>
                  <a:pt x="58993" y="137425"/>
                </a:lnTo>
                <a:lnTo>
                  <a:pt x="79638" y="137425"/>
                </a:lnTo>
                <a:cubicBezTo>
                  <a:pt x="80928" y="131168"/>
                  <a:pt x="83417" y="125371"/>
                  <a:pt x="86827" y="120219"/>
                </a:cubicBezTo>
                <a:lnTo>
                  <a:pt x="72173" y="105589"/>
                </a:lnTo>
                <a:lnTo>
                  <a:pt x="86089" y="91788"/>
                </a:lnTo>
                <a:lnTo>
                  <a:pt x="100744" y="106418"/>
                </a:lnTo>
                <a:cubicBezTo>
                  <a:pt x="105905" y="102921"/>
                  <a:pt x="111711" y="100437"/>
                  <a:pt x="117978" y="99149"/>
                </a:cubicBezTo>
                <a:close/>
                <a:moveTo>
                  <a:pt x="39363" y="58909"/>
                </a:moveTo>
                <a:lnTo>
                  <a:pt x="39363" y="343606"/>
                </a:lnTo>
                <a:lnTo>
                  <a:pt x="200408" y="343606"/>
                </a:lnTo>
                <a:lnTo>
                  <a:pt x="191098" y="325013"/>
                </a:lnTo>
                <a:cubicBezTo>
                  <a:pt x="190913" y="324737"/>
                  <a:pt x="190913" y="324368"/>
                  <a:pt x="190729" y="324000"/>
                </a:cubicBezTo>
                <a:lnTo>
                  <a:pt x="58998" y="324000"/>
                </a:lnTo>
                <a:lnTo>
                  <a:pt x="58998" y="235637"/>
                </a:lnTo>
                <a:lnTo>
                  <a:pt x="196629" y="235637"/>
                </a:lnTo>
                <a:lnTo>
                  <a:pt x="196629" y="279450"/>
                </a:lnTo>
                <a:cubicBezTo>
                  <a:pt x="204096" y="270706"/>
                  <a:pt x="215066" y="265091"/>
                  <a:pt x="227418" y="265091"/>
                </a:cubicBezTo>
                <a:cubicBezTo>
                  <a:pt x="242352" y="265091"/>
                  <a:pt x="256088" y="273283"/>
                  <a:pt x="263186" y="286538"/>
                </a:cubicBezTo>
                <a:lnTo>
                  <a:pt x="293699" y="343606"/>
                </a:lnTo>
                <a:lnTo>
                  <a:pt x="373622" y="343606"/>
                </a:lnTo>
                <a:lnTo>
                  <a:pt x="373622" y="304395"/>
                </a:lnTo>
                <a:cubicBezTo>
                  <a:pt x="373622" y="277057"/>
                  <a:pt x="389755" y="253401"/>
                  <a:pt x="412985" y="242356"/>
                </a:cubicBezTo>
                <a:lnTo>
                  <a:pt x="412985" y="58909"/>
                </a:lnTo>
                <a:close/>
                <a:moveTo>
                  <a:pt x="19635" y="19606"/>
                </a:moveTo>
                <a:lnTo>
                  <a:pt x="19635" y="39303"/>
                </a:lnTo>
                <a:lnTo>
                  <a:pt x="432620" y="39303"/>
                </a:lnTo>
                <a:lnTo>
                  <a:pt x="432620" y="19606"/>
                </a:lnTo>
                <a:close/>
                <a:moveTo>
                  <a:pt x="0" y="0"/>
                </a:moveTo>
                <a:lnTo>
                  <a:pt x="452348" y="0"/>
                </a:lnTo>
                <a:lnTo>
                  <a:pt x="452348" y="58909"/>
                </a:lnTo>
                <a:lnTo>
                  <a:pt x="432620" y="58909"/>
                </a:lnTo>
                <a:lnTo>
                  <a:pt x="432620" y="236465"/>
                </a:lnTo>
                <a:cubicBezTo>
                  <a:pt x="435847" y="236005"/>
                  <a:pt x="439165" y="235637"/>
                  <a:pt x="442484" y="235637"/>
                </a:cubicBezTo>
                <a:lnTo>
                  <a:pt x="481847" y="235637"/>
                </a:lnTo>
                <a:cubicBezTo>
                  <a:pt x="519734" y="235637"/>
                  <a:pt x="550616" y="266472"/>
                  <a:pt x="550616" y="304395"/>
                </a:cubicBezTo>
                <a:lnTo>
                  <a:pt x="550616" y="343606"/>
                </a:lnTo>
                <a:cubicBezTo>
                  <a:pt x="550616" y="371404"/>
                  <a:pt x="537710" y="396164"/>
                  <a:pt x="517614" y="412364"/>
                </a:cubicBezTo>
                <a:lnTo>
                  <a:pt x="530981" y="412364"/>
                </a:lnTo>
                <a:cubicBezTo>
                  <a:pt x="574400" y="412364"/>
                  <a:pt x="609614" y="447617"/>
                  <a:pt x="609614" y="490879"/>
                </a:cubicBezTo>
                <a:lnTo>
                  <a:pt x="609614" y="608697"/>
                </a:lnTo>
                <a:lnTo>
                  <a:pt x="373622" y="608697"/>
                </a:lnTo>
                <a:lnTo>
                  <a:pt x="373622" y="500728"/>
                </a:lnTo>
                <a:lnTo>
                  <a:pt x="279042" y="500728"/>
                </a:lnTo>
                <a:lnTo>
                  <a:pt x="229907" y="402515"/>
                </a:lnTo>
                <a:lnTo>
                  <a:pt x="0" y="402515"/>
                </a:lnTo>
                <a:lnTo>
                  <a:pt x="0" y="343606"/>
                </a:lnTo>
                <a:lnTo>
                  <a:pt x="19635" y="343606"/>
                </a:lnTo>
                <a:lnTo>
                  <a:pt x="19635" y="58909"/>
                </a:lnTo>
                <a:lnTo>
                  <a:pt x="0" y="58909"/>
                </a:lnTo>
                <a:close/>
              </a:path>
            </a:pathLst>
          </a:custGeom>
          <a:solidFill>
            <a:schemeClr val="bg1"/>
          </a:solidFill>
          <a:ln>
            <a:noFill/>
          </a:ln>
        </p:spPr>
      </p:sp>
      <p:sp>
        <p:nvSpPr>
          <p:cNvPr id="21" name="training_344094"/>
          <p:cNvSpPr>
            <a:spLocks noChangeAspect="1"/>
          </p:cNvSpPr>
          <p:nvPr/>
        </p:nvSpPr>
        <p:spPr bwMode="auto">
          <a:xfrm>
            <a:off x="9865961" y="3525832"/>
            <a:ext cx="542059" cy="548616"/>
          </a:xfrm>
          <a:custGeom>
            <a:avLst/>
            <a:gdLst>
              <a:gd name="connsiteX0" fmla="*/ 429608 w 604494"/>
              <a:gd name="connsiteY0" fmla="*/ 397495 h 605663"/>
              <a:gd name="connsiteX1" fmla="*/ 473937 w 604494"/>
              <a:gd name="connsiteY1" fmla="*/ 415625 h 605663"/>
              <a:gd name="connsiteX2" fmla="*/ 456519 w 604494"/>
              <a:gd name="connsiteY2" fmla="*/ 526703 h 605663"/>
              <a:gd name="connsiteX3" fmla="*/ 457440 w 604494"/>
              <a:gd name="connsiteY3" fmla="*/ 531028 h 605663"/>
              <a:gd name="connsiteX4" fmla="*/ 478269 w 604494"/>
              <a:gd name="connsiteY4" fmla="*/ 562134 h 605663"/>
              <a:gd name="connsiteX5" fmla="*/ 483338 w 604494"/>
              <a:gd name="connsiteY5" fmla="*/ 564803 h 605663"/>
              <a:gd name="connsiteX6" fmla="*/ 488499 w 604494"/>
              <a:gd name="connsiteY6" fmla="*/ 562042 h 605663"/>
              <a:gd name="connsiteX7" fmla="*/ 509143 w 604494"/>
              <a:gd name="connsiteY7" fmla="*/ 531028 h 605663"/>
              <a:gd name="connsiteX8" fmla="*/ 510157 w 604494"/>
              <a:gd name="connsiteY8" fmla="*/ 526703 h 605663"/>
              <a:gd name="connsiteX9" fmla="*/ 492738 w 604494"/>
              <a:gd name="connsiteY9" fmla="*/ 415625 h 605663"/>
              <a:gd name="connsiteX10" fmla="*/ 537160 w 604494"/>
              <a:gd name="connsiteY10" fmla="*/ 397495 h 605663"/>
              <a:gd name="connsiteX11" fmla="*/ 547482 w 604494"/>
              <a:gd name="connsiteY11" fmla="*/ 408446 h 605663"/>
              <a:gd name="connsiteX12" fmla="*/ 585268 w 604494"/>
              <a:gd name="connsiteY12" fmla="*/ 471026 h 605663"/>
              <a:gd name="connsiteX13" fmla="*/ 604069 w 604494"/>
              <a:gd name="connsiteY13" fmla="*/ 576122 h 605663"/>
              <a:gd name="connsiteX14" fmla="*/ 598631 w 604494"/>
              <a:gd name="connsiteY14" fmla="*/ 596644 h 605663"/>
              <a:gd name="connsiteX15" fmla="*/ 579370 w 604494"/>
              <a:gd name="connsiteY15" fmla="*/ 605663 h 605663"/>
              <a:gd name="connsiteX16" fmla="*/ 387398 w 604494"/>
              <a:gd name="connsiteY16" fmla="*/ 605663 h 605663"/>
              <a:gd name="connsiteX17" fmla="*/ 368044 w 604494"/>
              <a:gd name="connsiteY17" fmla="*/ 596644 h 605663"/>
              <a:gd name="connsiteX18" fmla="*/ 362606 w 604494"/>
              <a:gd name="connsiteY18" fmla="*/ 576122 h 605663"/>
              <a:gd name="connsiteX19" fmla="*/ 381499 w 604494"/>
              <a:gd name="connsiteY19" fmla="*/ 471026 h 605663"/>
              <a:gd name="connsiteX20" fmla="*/ 419194 w 604494"/>
              <a:gd name="connsiteY20" fmla="*/ 408446 h 605663"/>
              <a:gd name="connsiteX21" fmla="*/ 429608 w 604494"/>
              <a:gd name="connsiteY21" fmla="*/ 397495 h 605663"/>
              <a:gd name="connsiteX22" fmla="*/ 483338 w 604494"/>
              <a:gd name="connsiteY22" fmla="*/ 204922 h 605663"/>
              <a:gd name="connsiteX23" fmla="*/ 554151 w 604494"/>
              <a:gd name="connsiteY23" fmla="*/ 295422 h 605663"/>
              <a:gd name="connsiteX24" fmla="*/ 483338 w 604494"/>
              <a:gd name="connsiteY24" fmla="*/ 385922 h 605663"/>
              <a:gd name="connsiteX25" fmla="*/ 412525 w 604494"/>
              <a:gd name="connsiteY25" fmla="*/ 295422 h 605663"/>
              <a:gd name="connsiteX26" fmla="*/ 483338 w 604494"/>
              <a:gd name="connsiteY26" fmla="*/ 204922 h 605663"/>
              <a:gd name="connsiteX27" fmla="*/ 32543 w 604494"/>
              <a:gd name="connsiteY27" fmla="*/ 108318 h 605663"/>
              <a:gd name="connsiteX28" fmla="*/ 169817 w 604494"/>
              <a:gd name="connsiteY28" fmla="*/ 108318 h 605663"/>
              <a:gd name="connsiteX29" fmla="*/ 202268 w 604494"/>
              <a:gd name="connsiteY29" fmla="*/ 140815 h 605663"/>
              <a:gd name="connsiteX30" fmla="*/ 202268 w 604494"/>
              <a:gd name="connsiteY30" fmla="*/ 181045 h 605663"/>
              <a:gd name="connsiteX31" fmla="*/ 206970 w 604494"/>
              <a:gd name="connsiteY31" fmla="*/ 185648 h 605663"/>
              <a:gd name="connsiteX32" fmla="*/ 441598 w 604494"/>
              <a:gd name="connsiteY32" fmla="*/ 185648 h 605663"/>
              <a:gd name="connsiteX33" fmla="*/ 382319 w 604494"/>
              <a:gd name="connsiteY33" fmla="*/ 295475 h 605663"/>
              <a:gd name="connsiteX34" fmla="*/ 408132 w 604494"/>
              <a:gd name="connsiteY34" fmla="*/ 375659 h 605663"/>
              <a:gd name="connsiteX35" fmla="*/ 407948 w 604494"/>
              <a:gd name="connsiteY35" fmla="*/ 375935 h 605663"/>
              <a:gd name="connsiteX36" fmla="*/ 400572 w 604494"/>
              <a:gd name="connsiteY36" fmla="*/ 384680 h 605663"/>
              <a:gd name="connsiteX37" fmla="*/ 351711 w 604494"/>
              <a:gd name="connsiteY37" fmla="*/ 465693 h 605663"/>
              <a:gd name="connsiteX38" fmla="*/ 346825 w 604494"/>
              <a:gd name="connsiteY38" fmla="*/ 492758 h 605663"/>
              <a:gd name="connsiteX39" fmla="*/ 32543 w 604494"/>
              <a:gd name="connsiteY39" fmla="*/ 492758 h 605663"/>
              <a:gd name="connsiteX40" fmla="*/ 0 w 604494"/>
              <a:gd name="connsiteY40" fmla="*/ 460353 h 605663"/>
              <a:gd name="connsiteX41" fmla="*/ 0 w 604494"/>
              <a:gd name="connsiteY41" fmla="*/ 140815 h 605663"/>
              <a:gd name="connsiteX42" fmla="*/ 32543 w 604494"/>
              <a:gd name="connsiteY42" fmla="*/ 108318 h 605663"/>
              <a:gd name="connsiteX43" fmla="*/ 110021 w 604494"/>
              <a:gd name="connsiteY43" fmla="*/ 0 h 605663"/>
              <a:gd name="connsiteX44" fmla="*/ 538669 w 604494"/>
              <a:gd name="connsiteY44" fmla="*/ 0 h 605663"/>
              <a:gd name="connsiteX45" fmla="*/ 576555 w 604494"/>
              <a:gd name="connsiteY45" fmla="*/ 17856 h 605663"/>
              <a:gd name="connsiteX46" fmla="*/ 586880 w 604494"/>
              <a:gd name="connsiteY46" fmla="*/ 58354 h 605663"/>
              <a:gd name="connsiteX47" fmla="*/ 556736 w 604494"/>
              <a:gd name="connsiteY47" fmla="*/ 212614 h 605663"/>
              <a:gd name="connsiteX48" fmla="*/ 528897 w 604494"/>
              <a:gd name="connsiteY48" fmla="*/ 187763 h 605663"/>
              <a:gd name="connsiteX49" fmla="*/ 522629 w 604494"/>
              <a:gd name="connsiteY49" fmla="*/ 176718 h 605663"/>
              <a:gd name="connsiteX50" fmla="*/ 547334 w 604494"/>
              <a:gd name="connsiteY50" fmla="*/ 50622 h 605663"/>
              <a:gd name="connsiteX51" fmla="*/ 545490 w 604494"/>
              <a:gd name="connsiteY51" fmla="*/ 43443 h 605663"/>
              <a:gd name="connsiteX52" fmla="*/ 538669 w 604494"/>
              <a:gd name="connsiteY52" fmla="*/ 40222 h 605663"/>
              <a:gd name="connsiteX53" fmla="*/ 110021 w 604494"/>
              <a:gd name="connsiteY53" fmla="*/ 40222 h 605663"/>
              <a:gd name="connsiteX54" fmla="*/ 101356 w 604494"/>
              <a:gd name="connsiteY54" fmla="*/ 47493 h 605663"/>
              <a:gd name="connsiteX55" fmla="*/ 97946 w 604494"/>
              <a:gd name="connsiteY55" fmla="*/ 68110 h 605663"/>
              <a:gd name="connsiteX56" fmla="*/ 57017 w 604494"/>
              <a:gd name="connsiteY56" fmla="*/ 68110 h 605663"/>
              <a:gd name="connsiteX57" fmla="*/ 61626 w 604494"/>
              <a:gd name="connsiteY57" fmla="*/ 40866 h 605663"/>
              <a:gd name="connsiteX58" fmla="*/ 110021 w 604494"/>
              <a:gd name="connsiteY58" fmla="*/ 0 h 6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4494" h="605663">
                <a:moveTo>
                  <a:pt x="429608" y="397495"/>
                </a:moveTo>
                <a:cubicBezTo>
                  <a:pt x="442695" y="407342"/>
                  <a:pt x="457809" y="413784"/>
                  <a:pt x="473937" y="415625"/>
                </a:cubicBezTo>
                <a:lnTo>
                  <a:pt x="456519" y="526703"/>
                </a:lnTo>
                <a:cubicBezTo>
                  <a:pt x="456242" y="528175"/>
                  <a:pt x="456611" y="529740"/>
                  <a:pt x="457440" y="531028"/>
                </a:cubicBezTo>
                <a:lnTo>
                  <a:pt x="478269" y="562134"/>
                </a:lnTo>
                <a:cubicBezTo>
                  <a:pt x="479375" y="563790"/>
                  <a:pt x="481310" y="564803"/>
                  <a:pt x="483338" y="564803"/>
                </a:cubicBezTo>
                <a:cubicBezTo>
                  <a:pt x="485457" y="564803"/>
                  <a:pt x="487393" y="563790"/>
                  <a:pt x="488499" y="562042"/>
                </a:cubicBezTo>
                <a:lnTo>
                  <a:pt x="509143" y="531028"/>
                </a:lnTo>
                <a:cubicBezTo>
                  <a:pt x="510064" y="529740"/>
                  <a:pt x="510433" y="528175"/>
                  <a:pt x="510157" y="526703"/>
                </a:cubicBezTo>
                <a:lnTo>
                  <a:pt x="492738" y="415625"/>
                </a:lnTo>
                <a:cubicBezTo>
                  <a:pt x="508959" y="413784"/>
                  <a:pt x="524073" y="407342"/>
                  <a:pt x="537160" y="397495"/>
                </a:cubicBezTo>
                <a:cubicBezTo>
                  <a:pt x="540201" y="401452"/>
                  <a:pt x="543519" y="405318"/>
                  <a:pt x="547482" y="408446"/>
                </a:cubicBezTo>
                <a:cubicBezTo>
                  <a:pt x="566744" y="423631"/>
                  <a:pt x="580568" y="445442"/>
                  <a:pt x="585268" y="471026"/>
                </a:cubicBezTo>
                <a:lnTo>
                  <a:pt x="604069" y="576122"/>
                </a:lnTo>
                <a:cubicBezTo>
                  <a:pt x="605451" y="583392"/>
                  <a:pt x="603424" y="590939"/>
                  <a:pt x="598631" y="596644"/>
                </a:cubicBezTo>
                <a:cubicBezTo>
                  <a:pt x="593839" y="602350"/>
                  <a:pt x="586835" y="605663"/>
                  <a:pt x="579370" y="605663"/>
                </a:cubicBezTo>
                <a:lnTo>
                  <a:pt x="387398" y="605663"/>
                </a:lnTo>
                <a:cubicBezTo>
                  <a:pt x="379932" y="605663"/>
                  <a:pt x="372836" y="602350"/>
                  <a:pt x="368044" y="596644"/>
                </a:cubicBezTo>
                <a:cubicBezTo>
                  <a:pt x="363251" y="590939"/>
                  <a:pt x="361224" y="583392"/>
                  <a:pt x="362606" y="576122"/>
                </a:cubicBezTo>
                <a:lnTo>
                  <a:pt x="381499" y="471026"/>
                </a:lnTo>
                <a:cubicBezTo>
                  <a:pt x="386107" y="445442"/>
                  <a:pt x="399931" y="423631"/>
                  <a:pt x="419194" y="408446"/>
                </a:cubicBezTo>
                <a:cubicBezTo>
                  <a:pt x="423249" y="405318"/>
                  <a:pt x="426566" y="401544"/>
                  <a:pt x="429608" y="397495"/>
                </a:cubicBezTo>
                <a:close/>
                <a:moveTo>
                  <a:pt x="483338" y="204922"/>
                </a:moveTo>
                <a:cubicBezTo>
                  <a:pt x="522447" y="204922"/>
                  <a:pt x="554151" y="245440"/>
                  <a:pt x="554151" y="295422"/>
                </a:cubicBezTo>
                <a:cubicBezTo>
                  <a:pt x="554151" y="345404"/>
                  <a:pt x="522447" y="385922"/>
                  <a:pt x="483338" y="385922"/>
                </a:cubicBezTo>
                <a:cubicBezTo>
                  <a:pt x="444229" y="385922"/>
                  <a:pt x="412525" y="345404"/>
                  <a:pt x="412525" y="295422"/>
                </a:cubicBezTo>
                <a:cubicBezTo>
                  <a:pt x="412525" y="245440"/>
                  <a:pt x="444229" y="204922"/>
                  <a:pt x="483338" y="204922"/>
                </a:cubicBezTo>
                <a:close/>
                <a:moveTo>
                  <a:pt x="32543" y="108318"/>
                </a:moveTo>
                <a:lnTo>
                  <a:pt x="169817" y="108318"/>
                </a:lnTo>
                <a:cubicBezTo>
                  <a:pt x="187702" y="108318"/>
                  <a:pt x="202268" y="122863"/>
                  <a:pt x="202268" y="140815"/>
                </a:cubicBezTo>
                <a:lnTo>
                  <a:pt x="202268" y="181045"/>
                </a:lnTo>
                <a:cubicBezTo>
                  <a:pt x="202268" y="183622"/>
                  <a:pt x="204389" y="185648"/>
                  <a:pt x="206970" y="185648"/>
                </a:cubicBezTo>
                <a:lnTo>
                  <a:pt x="441598" y="185648"/>
                </a:lnTo>
                <a:cubicBezTo>
                  <a:pt x="406657" y="204704"/>
                  <a:pt x="382319" y="246683"/>
                  <a:pt x="382319" y="295475"/>
                </a:cubicBezTo>
                <a:cubicBezTo>
                  <a:pt x="382319" y="326223"/>
                  <a:pt x="392091" y="354301"/>
                  <a:pt x="408132" y="375659"/>
                </a:cubicBezTo>
                <a:lnTo>
                  <a:pt x="407948" y="375935"/>
                </a:lnTo>
                <a:cubicBezTo>
                  <a:pt x="405827" y="379525"/>
                  <a:pt x="403338" y="382471"/>
                  <a:pt x="400572" y="384680"/>
                </a:cubicBezTo>
                <a:cubicBezTo>
                  <a:pt x="374851" y="404933"/>
                  <a:pt x="357519" y="433656"/>
                  <a:pt x="351711" y="465693"/>
                </a:cubicBezTo>
                <a:lnTo>
                  <a:pt x="346825" y="492758"/>
                </a:lnTo>
                <a:lnTo>
                  <a:pt x="32543" y="492758"/>
                </a:lnTo>
                <a:cubicBezTo>
                  <a:pt x="14566" y="492758"/>
                  <a:pt x="0" y="478305"/>
                  <a:pt x="0" y="460353"/>
                </a:cubicBezTo>
                <a:lnTo>
                  <a:pt x="0" y="140815"/>
                </a:lnTo>
                <a:cubicBezTo>
                  <a:pt x="0" y="122863"/>
                  <a:pt x="14566" y="108318"/>
                  <a:pt x="32543" y="108318"/>
                </a:cubicBezTo>
                <a:close/>
                <a:moveTo>
                  <a:pt x="110021" y="0"/>
                </a:moveTo>
                <a:lnTo>
                  <a:pt x="538669" y="0"/>
                </a:lnTo>
                <a:cubicBezTo>
                  <a:pt x="553418" y="0"/>
                  <a:pt x="567245" y="6535"/>
                  <a:pt x="576555" y="17856"/>
                </a:cubicBezTo>
                <a:cubicBezTo>
                  <a:pt x="585958" y="29177"/>
                  <a:pt x="589645" y="43995"/>
                  <a:pt x="586880" y="58354"/>
                </a:cubicBezTo>
                <a:lnTo>
                  <a:pt x="556736" y="212614"/>
                </a:lnTo>
                <a:cubicBezTo>
                  <a:pt x="548716" y="202581"/>
                  <a:pt x="539314" y="194114"/>
                  <a:pt x="528897" y="187763"/>
                </a:cubicBezTo>
                <a:cubicBezTo>
                  <a:pt x="527146" y="183897"/>
                  <a:pt x="525118" y="180216"/>
                  <a:pt x="522629" y="176718"/>
                </a:cubicBezTo>
                <a:lnTo>
                  <a:pt x="547334" y="50622"/>
                </a:lnTo>
                <a:cubicBezTo>
                  <a:pt x="547795" y="48045"/>
                  <a:pt x="547149" y="45468"/>
                  <a:pt x="545490" y="43443"/>
                </a:cubicBezTo>
                <a:cubicBezTo>
                  <a:pt x="543831" y="41418"/>
                  <a:pt x="541342" y="40222"/>
                  <a:pt x="538669" y="40222"/>
                </a:cubicBezTo>
                <a:lnTo>
                  <a:pt x="110021" y="40222"/>
                </a:lnTo>
                <a:cubicBezTo>
                  <a:pt x="105689" y="40222"/>
                  <a:pt x="102094" y="43259"/>
                  <a:pt x="101356" y="47493"/>
                </a:cubicBezTo>
                <a:lnTo>
                  <a:pt x="97946" y="68110"/>
                </a:lnTo>
                <a:lnTo>
                  <a:pt x="57017" y="68110"/>
                </a:lnTo>
                <a:lnTo>
                  <a:pt x="61626" y="40866"/>
                </a:lnTo>
                <a:cubicBezTo>
                  <a:pt x="65590" y="17211"/>
                  <a:pt x="85962" y="0"/>
                  <a:pt x="110021" y="0"/>
                </a:cubicBezTo>
                <a:close/>
              </a:path>
            </a:pathLst>
          </a:custGeom>
          <a:solidFill>
            <a:schemeClr val="bg1"/>
          </a:solidFill>
          <a:ln>
            <a:noFill/>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5" name="training_344094"/>
          <p:cNvSpPr>
            <a:spLocks noChangeAspect="1"/>
          </p:cNvSpPr>
          <p:nvPr/>
        </p:nvSpPr>
        <p:spPr bwMode="auto">
          <a:xfrm>
            <a:off x="9865438" y="5124912"/>
            <a:ext cx="543107" cy="445418"/>
          </a:xfrm>
          <a:custGeom>
            <a:avLst/>
            <a:gdLst>
              <a:gd name="T0" fmla="*/ 331 w 412"/>
              <a:gd name="T1" fmla="*/ 20 h 335"/>
              <a:gd name="T2" fmla="*/ 330 w 412"/>
              <a:gd name="T3" fmla="*/ 0 h 335"/>
              <a:gd name="T4" fmla="*/ 207 w 412"/>
              <a:gd name="T5" fmla="*/ 0 h 335"/>
              <a:gd name="T6" fmla="*/ 207 w 412"/>
              <a:gd name="T7" fmla="*/ 0 h 335"/>
              <a:gd name="T8" fmla="*/ 206 w 412"/>
              <a:gd name="T9" fmla="*/ 0 h 335"/>
              <a:gd name="T10" fmla="*/ 206 w 412"/>
              <a:gd name="T11" fmla="*/ 0 h 335"/>
              <a:gd name="T12" fmla="*/ 206 w 412"/>
              <a:gd name="T13" fmla="*/ 0 h 335"/>
              <a:gd name="T14" fmla="*/ 82 w 412"/>
              <a:gd name="T15" fmla="*/ 0 h 335"/>
              <a:gd name="T16" fmla="*/ 82 w 412"/>
              <a:gd name="T17" fmla="*/ 20 h 335"/>
              <a:gd name="T18" fmla="*/ 0 w 412"/>
              <a:gd name="T19" fmla="*/ 20 h 335"/>
              <a:gd name="T20" fmla="*/ 0 w 412"/>
              <a:gd name="T21" fmla="*/ 34 h 335"/>
              <a:gd name="T22" fmla="*/ 45 w 412"/>
              <a:gd name="T23" fmla="*/ 149 h 335"/>
              <a:gd name="T24" fmla="*/ 115 w 412"/>
              <a:gd name="T25" fmla="*/ 174 h 335"/>
              <a:gd name="T26" fmla="*/ 128 w 412"/>
              <a:gd name="T27" fmla="*/ 174 h 335"/>
              <a:gd name="T28" fmla="*/ 182 w 412"/>
              <a:gd name="T29" fmla="*/ 218 h 335"/>
              <a:gd name="T30" fmla="*/ 182 w 412"/>
              <a:gd name="T31" fmla="*/ 277 h 335"/>
              <a:gd name="T32" fmla="*/ 122 w 412"/>
              <a:gd name="T33" fmla="*/ 277 h 335"/>
              <a:gd name="T34" fmla="*/ 122 w 412"/>
              <a:gd name="T35" fmla="*/ 314 h 335"/>
              <a:gd name="T36" fmla="*/ 102 w 412"/>
              <a:gd name="T37" fmla="*/ 314 h 335"/>
              <a:gd name="T38" fmla="*/ 102 w 412"/>
              <a:gd name="T39" fmla="*/ 335 h 335"/>
              <a:gd name="T40" fmla="*/ 206 w 412"/>
              <a:gd name="T41" fmla="*/ 335 h 335"/>
              <a:gd name="T42" fmla="*/ 207 w 412"/>
              <a:gd name="T43" fmla="*/ 335 h 335"/>
              <a:gd name="T44" fmla="*/ 310 w 412"/>
              <a:gd name="T45" fmla="*/ 335 h 335"/>
              <a:gd name="T46" fmla="*/ 310 w 412"/>
              <a:gd name="T47" fmla="*/ 314 h 335"/>
              <a:gd name="T48" fmla="*/ 290 w 412"/>
              <a:gd name="T49" fmla="*/ 314 h 335"/>
              <a:gd name="T50" fmla="*/ 290 w 412"/>
              <a:gd name="T51" fmla="*/ 277 h 335"/>
              <a:gd name="T52" fmla="*/ 231 w 412"/>
              <a:gd name="T53" fmla="*/ 277 h 335"/>
              <a:gd name="T54" fmla="*/ 231 w 412"/>
              <a:gd name="T55" fmla="*/ 218 h 335"/>
              <a:gd name="T56" fmla="*/ 285 w 412"/>
              <a:gd name="T57" fmla="*/ 174 h 335"/>
              <a:gd name="T58" fmla="*/ 297 w 412"/>
              <a:gd name="T59" fmla="*/ 174 h 335"/>
              <a:gd name="T60" fmla="*/ 367 w 412"/>
              <a:gd name="T61" fmla="*/ 149 h 335"/>
              <a:gd name="T62" fmla="*/ 412 w 412"/>
              <a:gd name="T63" fmla="*/ 34 h 335"/>
              <a:gd name="T64" fmla="*/ 412 w 412"/>
              <a:gd name="T65" fmla="*/ 20 h 335"/>
              <a:gd name="T66" fmla="*/ 331 w 412"/>
              <a:gd name="T67" fmla="*/ 20 h 335"/>
              <a:gd name="T68" fmla="*/ 63 w 412"/>
              <a:gd name="T69" fmla="*/ 129 h 335"/>
              <a:gd name="T70" fmla="*/ 28 w 412"/>
              <a:gd name="T71" fmla="*/ 47 h 335"/>
              <a:gd name="T72" fmla="*/ 83 w 412"/>
              <a:gd name="T73" fmla="*/ 47 h 335"/>
              <a:gd name="T74" fmla="*/ 104 w 412"/>
              <a:gd name="T75" fmla="*/ 132 h 335"/>
              <a:gd name="T76" fmla="*/ 111 w 412"/>
              <a:gd name="T77" fmla="*/ 147 h 335"/>
              <a:gd name="T78" fmla="*/ 63 w 412"/>
              <a:gd name="T79" fmla="*/ 129 h 335"/>
              <a:gd name="T80" fmla="*/ 349 w 412"/>
              <a:gd name="T81" fmla="*/ 129 h 335"/>
              <a:gd name="T82" fmla="*/ 301 w 412"/>
              <a:gd name="T83" fmla="*/ 147 h 335"/>
              <a:gd name="T84" fmla="*/ 308 w 412"/>
              <a:gd name="T85" fmla="*/ 132 h 335"/>
              <a:gd name="T86" fmla="*/ 329 w 412"/>
              <a:gd name="T87" fmla="*/ 47 h 335"/>
              <a:gd name="T88" fmla="*/ 384 w 412"/>
              <a:gd name="T89" fmla="*/ 47 h 335"/>
              <a:gd name="T90" fmla="*/ 349 w 412"/>
              <a:gd name="T91" fmla="*/ 12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335">
                <a:moveTo>
                  <a:pt x="331" y="20"/>
                </a:moveTo>
                <a:cubicBezTo>
                  <a:pt x="331" y="8"/>
                  <a:pt x="330" y="0"/>
                  <a:pt x="330" y="0"/>
                </a:cubicBezTo>
                <a:lnTo>
                  <a:pt x="207" y="0"/>
                </a:lnTo>
                <a:lnTo>
                  <a:pt x="207" y="0"/>
                </a:lnTo>
                <a:lnTo>
                  <a:pt x="206" y="0"/>
                </a:lnTo>
                <a:lnTo>
                  <a:pt x="206" y="0"/>
                </a:lnTo>
                <a:lnTo>
                  <a:pt x="206" y="0"/>
                </a:lnTo>
                <a:lnTo>
                  <a:pt x="82" y="0"/>
                </a:lnTo>
                <a:cubicBezTo>
                  <a:pt x="82" y="0"/>
                  <a:pt x="82" y="8"/>
                  <a:pt x="82" y="20"/>
                </a:cubicBezTo>
                <a:lnTo>
                  <a:pt x="0" y="20"/>
                </a:lnTo>
                <a:lnTo>
                  <a:pt x="0" y="34"/>
                </a:lnTo>
                <a:cubicBezTo>
                  <a:pt x="0" y="37"/>
                  <a:pt x="1" y="110"/>
                  <a:pt x="45" y="149"/>
                </a:cubicBezTo>
                <a:cubicBezTo>
                  <a:pt x="64" y="166"/>
                  <a:pt x="87" y="174"/>
                  <a:pt x="115" y="174"/>
                </a:cubicBezTo>
                <a:cubicBezTo>
                  <a:pt x="119" y="174"/>
                  <a:pt x="123" y="174"/>
                  <a:pt x="128" y="174"/>
                </a:cubicBezTo>
                <a:cubicBezTo>
                  <a:pt x="143" y="195"/>
                  <a:pt x="161" y="210"/>
                  <a:pt x="182" y="218"/>
                </a:cubicBezTo>
                <a:lnTo>
                  <a:pt x="182" y="277"/>
                </a:lnTo>
                <a:lnTo>
                  <a:pt x="122" y="277"/>
                </a:lnTo>
                <a:lnTo>
                  <a:pt x="122" y="314"/>
                </a:lnTo>
                <a:lnTo>
                  <a:pt x="102" y="314"/>
                </a:lnTo>
                <a:lnTo>
                  <a:pt x="102" y="335"/>
                </a:lnTo>
                <a:lnTo>
                  <a:pt x="206" y="335"/>
                </a:lnTo>
                <a:lnTo>
                  <a:pt x="207" y="335"/>
                </a:lnTo>
                <a:lnTo>
                  <a:pt x="310" y="335"/>
                </a:lnTo>
                <a:lnTo>
                  <a:pt x="310" y="314"/>
                </a:lnTo>
                <a:lnTo>
                  <a:pt x="290" y="314"/>
                </a:lnTo>
                <a:lnTo>
                  <a:pt x="290" y="277"/>
                </a:lnTo>
                <a:lnTo>
                  <a:pt x="231" y="277"/>
                </a:lnTo>
                <a:lnTo>
                  <a:pt x="231" y="218"/>
                </a:lnTo>
                <a:cubicBezTo>
                  <a:pt x="251" y="210"/>
                  <a:pt x="269" y="195"/>
                  <a:pt x="285" y="174"/>
                </a:cubicBezTo>
                <a:cubicBezTo>
                  <a:pt x="289" y="174"/>
                  <a:pt x="293" y="174"/>
                  <a:pt x="297" y="174"/>
                </a:cubicBezTo>
                <a:cubicBezTo>
                  <a:pt x="325" y="174"/>
                  <a:pt x="348" y="166"/>
                  <a:pt x="367" y="149"/>
                </a:cubicBezTo>
                <a:cubicBezTo>
                  <a:pt x="412" y="110"/>
                  <a:pt x="412" y="37"/>
                  <a:pt x="412" y="34"/>
                </a:cubicBezTo>
                <a:lnTo>
                  <a:pt x="412" y="20"/>
                </a:lnTo>
                <a:lnTo>
                  <a:pt x="331" y="20"/>
                </a:lnTo>
                <a:close/>
                <a:moveTo>
                  <a:pt x="63" y="129"/>
                </a:moveTo>
                <a:cubicBezTo>
                  <a:pt x="38" y="107"/>
                  <a:pt x="30" y="68"/>
                  <a:pt x="28" y="47"/>
                </a:cubicBezTo>
                <a:lnTo>
                  <a:pt x="83" y="47"/>
                </a:lnTo>
                <a:cubicBezTo>
                  <a:pt x="86" y="73"/>
                  <a:pt x="91" y="105"/>
                  <a:pt x="104" y="132"/>
                </a:cubicBezTo>
                <a:cubicBezTo>
                  <a:pt x="106" y="138"/>
                  <a:pt x="109" y="142"/>
                  <a:pt x="111" y="147"/>
                </a:cubicBezTo>
                <a:cubicBezTo>
                  <a:pt x="92" y="146"/>
                  <a:pt x="76" y="140"/>
                  <a:pt x="63" y="129"/>
                </a:cubicBezTo>
                <a:close/>
                <a:moveTo>
                  <a:pt x="349" y="129"/>
                </a:moveTo>
                <a:cubicBezTo>
                  <a:pt x="336" y="141"/>
                  <a:pt x="320" y="146"/>
                  <a:pt x="301" y="147"/>
                </a:cubicBezTo>
                <a:cubicBezTo>
                  <a:pt x="304" y="142"/>
                  <a:pt x="306" y="138"/>
                  <a:pt x="308" y="132"/>
                </a:cubicBezTo>
                <a:cubicBezTo>
                  <a:pt x="321" y="105"/>
                  <a:pt x="327" y="73"/>
                  <a:pt x="329" y="47"/>
                </a:cubicBezTo>
                <a:lnTo>
                  <a:pt x="384" y="47"/>
                </a:lnTo>
                <a:cubicBezTo>
                  <a:pt x="382" y="68"/>
                  <a:pt x="375" y="107"/>
                  <a:pt x="349" y="129"/>
                </a:cubicBezTo>
                <a:close/>
              </a:path>
            </a:pathLst>
          </a:custGeom>
          <a:solidFill>
            <a:schemeClr val="bg1"/>
          </a:solidFill>
          <a:ln>
            <a:noFill/>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185574" y="3504265"/>
            <a:ext cx="5383994"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归一化处理</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模型收敛速度和模型精度</a:t>
            </a:r>
            <a:endParaRPr lang="en-US" altLang="zh-CN" sz="2000" dirty="0">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185574" y="1522313"/>
            <a:ext cx="2160000" cy="1188000"/>
            <a:chOff x="4211381" y="2494351"/>
            <a:chExt cx="3553117" cy="1646608"/>
          </a:xfrm>
        </p:grpSpPr>
        <p:sp>
          <p:nvSpPr>
            <p:cNvPr id="23" name="矩形: 圆角 16"/>
            <p:cNvSpPr/>
            <p:nvPr/>
          </p:nvSpPr>
          <p:spPr>
            <a:xfrm>
              <a:off x="4211381" y="2974113"/>
              <a:ext cx="3553116" cy="1070120"/>
            </a:xfrm>
            <a:prstGeom prst="roundRect">
              <a:avLst>
                <a:gd name="adj" fmla="val 50000"/>
              </a:avLst>
            </a:pr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矩形: 圆角 17"/>
            <p:cNvSpPr/>
            <p:nvPr/>
          </p:nvSpPr>
          <p:spPr>
            <a:xfrm>
              <a:off x="4211382" y="3070839"/>
              <a:ext cx="3553116" cy="1070120"/>
            </a:xfrm>
            <a:prstGeom prst="roundRect">
              <a:avLst>
                <a:gd name="adj" fmla="val 50000"/>
              </a:avLst>
            </a:prstGeom>
            <a:solidFill>
              <a:schemeClr val="bg1"/>
            </a:solidFill>
            <a:ln>
              <a:solidFill>
                <a:srgbClr val="D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数据处理</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椭圆 26"/>
            <p:cNvSpPr/>
            <p:nvPr/>
          </p:nvSpPr>
          <p:spPr>
            <a:xfrm>
              <a:off x="5620640" y="2494351"/>
              <a:ext cx="734599" cy="734599"/>
            </a:xfrm>
            <a:prstGeom prst="ellipse">
              <a:avLst/>
            </a:pr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a:t>
              </a:r>
              <a:endParaRPr lang="zh-CN" altLang="en-US" b="1" dirty="0"/>
            </a:p>
          </p:txBody>
        </p:sp>
      </p:grpSp>
      <p:pic>
        <p:nvPicPr>
          <p:cNvPr id="28" name="图片 27"/>
          <p:cNvPicPr>
            <a:picLocks noChangeAspect="1"/>
          </p:cNvPicPr>
          <p:nvPr/>
        </p:nvPicPr>
        <p:blipFill rotWithShape="1">
          <a:blip r:embed="rId1"/>
          <a:srcRect l="60245" t="15725" r="14627" b="16706"/>
          <a:stretch>
            <a:fillRect/>
          </a:stretch>
        </p:blipFill>
        <p:spPr>
          <a:xfrm>
            <a:off x="8547463" y="0"/>
            <a:ext cx="3644537"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60253" y="184840"/>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r>
              <a:rPr lang="en-US" altLang="zh-CN" sz="2000" dirty="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12" name="文本框 11"/>
          <p:cNvSpPr txBox="1"/>
          <p:nvPr/>
        </p:nvSpPr>
        <p:spPr>
          <a:xfrm>
            <a:off x="1621194" y="204424"/>
            <a:ext cx="4200184" cy="523220"/>
          </a:xfrm>
          <a:prstGeom prst="rect">
            <a:avLst/>
          </a:prstGeom>
          <a:noFill/>
        </p:spPr>
        <p:txBody>
          <a:bodyPr wrap="square" rtlCol="0">
            <a:spAutoFit/>
          </a:bodyPr>
          <a:lstStyle/>
          <a:p>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rPr>
              <a:t>主要技术应用</a:t>
            </a: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rPr>
              <a:t>——SVM</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 name="矩形 30"/>
          <p:cNvSpPr>
            <a:spLocks noChangeArrowheads="1"/>
          </p:cNvSpPr>
          <p:nvPr/>
        </p:nvSpPr>
        <p:spPr bwMode="auto">
          <a:xfrm>
            <a:off x="6238481" y="2017253"/>
            <a:ext cx="2411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en-US" altLang="zh-CN" sz="2400" dirty="0">
                <a:solidFill>
                  <a:schemeClr val="bg1"/>
                </a:solidFill>
                <a:latin typeface="微软雅黑" panose="020B0503020204020204" pitchFamily="34" charset="-122"/>
                <a:ea typeface="微软雅黑" panose="020B0503020204020204" pitchFamily="34" charset="-122"/>
              </a:rPr>
              <a:t>SVM</a:t>
            </a:r>
            <a:r>
              <a:rPr lang="zh-CN" altLang="en-US" sz="2400" dirty="0">
                <a:solidFill>
                  <a:schemeClr val="bg1"/>
                </a:solidFill>
                <a:latin typeface="微软雅黑" panose="020B0503020204020204" pitchFamily="34" charset="-122"/>
                <a:ea typeface="微软雅黑" panose="020B0503020204020204" pitchFamily="34" charset="-122"/>
              </a:rPr>
              <a:t>支持向量机</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training_344094"/>
          <p:cNvSpPr>
            <a:spLocks noChangeAspect="1"/>
          </p:cNvSpPr>
          <p:nvPr/>
        </p:nvSpPr>
        <p:spPr bwMode="auto">
          <a:xfrm>
            <a:off x="9865437" y="1978763"/>
            <a:ext cx="543107" cy="547791"/>
          </a:xfrm>
          <a:custGeom>
            <a:avLst/>
            <a:gdLst>
              <a:gd name="connsiteX0" fmla="*/ 550616 w 609614"/>
              <a:gd name="connsiteY0" fmla="*/ 549788 h 608697"/>
              <a:gd name="connsiteX1" fmla="*/ 550616 w 609614"/>
              <a:gd name="connsiteY1" fmla="*/ 589091 h 608697"/>
              <a:gd name="connsiteX2" fmla="*/ 589979 w 609614"/>
              <a:gd name="connsiteY2" fmla="*/ 589091 h 608697"/>
              <a:gd name="connsiteX3" fmla="*/ 589979 w 609614"/>
              <a:gd name="connsiteY3" fmla="*/ 549788 h 608697"/>
              <a:gd name="connsiteX4" fmla="*/ 506736 w 609614"/>
              <a:gd name="connsiteY4" fmla="*/ 431970 h 608697"/>
              <a:gd name="connsiteX5" fmla="*/ 479450 w 609614"/>
              <a:gd name="connsiteY5" fmla="*/ 472838 h 608697"/>
              <a:gd name="connsiteX6" fmla="*/ 519366 w 609614"/>
              <a:gd name="connsiteY6" fmla="*/ 455717 h 608697"/>
              <a:gd name="connsiteX7" fmla="*/ 513466 w 609614"/>
              <a:gd name="connsiteY7" fmla="*/ 431970 h 608697"/>
              <a:gd name="connsiteX8" fmla="*/ 441194 w 609614"/>
              <a:gd name="connsiteY8" fmla="*/ 431970 h 608697"/>
              <a:gd name="connsiteX9" fmla="*/ 462119 w 609614"/>
              <a:gd name="connsiteY9" fmla="*/ 463357 h 608697"/>
              <a:gd name="connsiteX10" fmla="*/ 483137 w 609614"/>
              <a:gd name="connsiteY10" fmla="*/ 431970 h 608697"/>
              <a:gd name="connsiteX11" fmla="*/ 410865 w 609614"/>
              <a:gd name="connsiteY11" fmla="*/ 431970 h 608697"/>
              <a:gd name="connsiteX12" fmla="*/ 404873 w 609614"/>
              <a:gd name="connsiteY12" fmla="*/ 455717 h 608697"/>
              <a:gd name="connsiteX13" fmla="*/ 444789 w 609614"/>
              <a:gd name="connsiteY13" fmla="*/ 472838 h 608697"/>
              <a:gd name="connsiteX14" fmla="*/ 417502 w 609614"/>
              <a:gd name="connsiteY14" fmla="*/ 431970 h 608697"/>
              <a:gd name="connsiteX15" fmla="*/ 334352 w 609614"/>
              <a:gd name="connsiteY15" fmla="*/ 431970 h 608697"/>
              <a:gd name="connsiteX16" fmla="*/ 334352 w 609614"/>
              <a:gd name="connsiteY16" fmla="*/ 481122 h 608697"/>
              <a:gd name="connsiteX17" fmla="*/ 393350 w 609614"/>
              <a:gd name="connsiteY17" fmla="*/ 481122 h 608697"/>
              <a:gd name="connsiteX18" fmla="*/ 393350 w 609614"/>
              <a:gd name="connsiteY18" fmla="*/ 589091 h 608697"/>
              <a:gd name="connsiteX19" fmla="*/ 530981 w 609614"/>
              <a:gd name="connsiteY19" fmla="*/ 589091 h 608697"/>
              <a:gd name="connsiteX20" fmla="*/ 530981 w 609614"/>
              <a:gd name="connsiteY20" fmla="*/ 490879 h 608697"/>
              <a:gd name="connsiteX21" fmla="*/ 550616 w 609614"/>
              <a:gd name="connsiteY21" fmla="*/ 490879 h 608697"/>
              <a:gd name="connsiteX22" fmla="*/ 550616 w 609614"/>
              <a:gd name="connsiteY22" fmla="*/ 530182 h 608697"/>
              <a:gd name="connsiteX23" fmla="*/ 589979 w 609614"/>
              <a:gd name="connsiteY23" fmla="*/ 530182 h 608697"/>
              <a:gd name="connsiteX24" fmla="*/ 589979 w 609614"/>
              <a:gd name="connsiteY24" fmla="*/ 490879 h 608697"/>
              <a:gd name="connsiteX25" fmla="*/ 533746 w 609614"/>
              <a:gd name="connsiteY25" fmla="*/ 432154 h 608697"/>
              <a:gd name="connsiteX26" fmla="*/ 542596 w 609614"/>
              <a:gd name="connsiteY26" fmla="*/ 467223 h 608697"/>
              <a:gd name="connsiteX27" fmla="*/ 462119 w 609614"/>
              <a:gd name="connsiteY27" fmla="*/ 501556 h 608697"/>
              <a:gd name="connsiteX28" fmla="*/ 381735 w 609614"/>
              <a:gd name="connsiteY28" fmla="*/ 467223 h 608697"/>
              <a:gd name="connsiteX29" fmla="*/ 390584 w 609614"/>
              <a:gd name="connsiteY29" fmla="*/ 431970 h 608697"/>
              <a:gd name="connsiteX30" fmla="*/ 325134 w 609614"/>
              <a:gd name="connsiteY30" fmla="*/ 402515 h 608697"/>
              <a:gd name="connsiteX31" fmla="*/ 330388 w 609614"/>
              <a:gd name="connsiteY31" fmla="*/ 412364 h 608697"/>
              <a:gd name="connsiteX32" fmla="*/ 406624 w 609614"/>
              <a:gd name="connsiteY32" fmla="*/ 412364 h 608697"/>
              <a:gd name="connsiteX33" fmla="*/ 396392 w 609614"/>
              <a:gd name="connsiteY33" fmla="*/ 402515 h 608697"/>
              <a:gd name="connsiteX34" fmla="*/ 304208 w 609614"/>
              <a:gd name="connsiteY34" fmla="*/ 363304 h 608697"/>
              <a:gd name="connsiteX35" fmla="*/ 314625 w 609614"/>
              <a:gd name="connsiteY35" fmla="*/ 382909 h 608697"/>
              <a:gd name="connsiteX36" fmla="*/ 383025 w 609614"/>
              <a:gd name="connsiteY36" fmla="*/ 382909 h 608697"/>
              <a:gd name="connsiteX37" fmla="*/ 375927 w 609614"/>
              <a:gd name="connsiteY37" fmla="*/ 363304 h 608697"/>
              <a:gd name="connsiteX38" fmla="*/ 19635 w 609614"/>
              <a:gd name="connsiteY38" fmla="*/ 363304 h 608697"/>
              <a:gd name="connsiteX39" fmla="*/ 19635 w 609614"/>
              <a:gd name="connsiteY39" fmla="*/ 382909 h 608697"/>
              <a:gd name="connsiteX40" fmla="*/ 220044 w 609614"/>
              <a:gd name="connsiteY40" fmla="*/ 382909 h 608697"/>
              <a:gd name="connsiteX41" fmla="*/ 210272 w 609614"/>
              <a:gd name="connsiteY41" fmla="*/ 363304 h 608697"/>
              <a:gd name="connsiteX42" fmla="*/ 490328 w 609614"/>
              <a:gd name="connsiteY42" fmla="*/ 319582 h 608697"/>
              <a:gd name="connsiteX43" fmla="*/ 485258 w 609614"/>
              <a:gd name="connsiteY43" fmla="*/ 324645 h 608697"/>
              <a:gd name="connsiteX44" fmla="*/ 439350 w 609614"/>
              <a:gd name="connsiteY44" fmla="*/ 343606 h 608697"/>
              <a:gd name="connsiteX45" fmla="*/ 393350 w 609614"/>
              <a:gd name="connsiteY45" fmla="*/ 343606 h 608697"/>
              <a:gd name="connsiteX46" fmla="*/ 462119 w 609614"/>
              <a:gd name="connsiteY46" fmla="*/ 412364 h 608697"/>
              <a:gd name="connsiteX47" fmla="*/ 530981 w 609614"/>
              <a:gd name="connsiteY47" fmla="*/ 343606 h 608697"/>
              <a:gd name="connsiteX48" fmla="*/ 530981 w 609614"/>
              <a:gd name="connsiteY48" fmla="*/ 342778 h 608697"/>
              <a:gd name="connsiteX49" fmla="*/ 490328 w 609614"/>
              <a:gd name="connsiteY49" fmla="*/ 319582 h 608697"/>
              <a:gd name="connsiteX50" fmla="*/ 227418 w 609614"/>
              <a:gd name="connsiteY50" fmla="*/ 284697 h 608697"/>
              <a:gd name="connsiteX51" fmla="*/ 206493 w 609614"/>
              <a:gd name="connsiteY51" fmla="*/ 305591 h 608697"/>
              <a:gd name="connsiteX52" fmla="*/ 206493 w 609614"/>
              <a:gd name="connsiteY52" fmla="*/ 306972 h 608697"/>
              <a:gd name="connsiteX53" fmla="*/ 208705 w 609614"/>
              <a:gd name="connsiteY53" fmla="*/ 316268 h 608697"/>
              <a:gd name="connsiteX54" fmla="*/ 291210 w 609614"/>
              <a:gd name="connsiteY54" fmla="*/ 481122 h 608697"/>
              <a:gd name="connsiteX55" fmla="*/ 314625 w 609614"/>
              <a:gd name="connsiteY55" fmla="*/ 481122 h 608697"/>
              <a:gd name="connsiteX56" fmla="*/ 314625 w 609614"/>
              <a:gd name="connsiteY56" fmla="*/ 424606 h 608697"/>
              <a:gd name="connsiteX57" fmla="*/ 245855 w 609614"/>
              <a:gd name="connsiteY57" fmla="*/ 295742 h 608697"/>
              <a:gd name="connsiteX58" fmla="*/ 227418 w 609614"/>
              <a:gd name="connsiteY58" fmla="*/ 284697 h 608697"/>
              <a:gd name="connsiteX59" fmla="*/ 442484 w 609614"/>
              <a:gd name="connsiteY59" fmla="*/ 255242 h 608697"/>
              <a:gd name="connsiteX60" fmla="*/ 393350 w 609614"/>
              <a:gd name="connsiteY60" fmla="*/ 304395 h 608697"/>
              <a:gd name="connsiteX61" fmla="*/ 393350 w 609614"/>
              <a:gd name="connsiteY61" fmla="*/ 324000 h 608697"/>
              <a:gd name="connsiteX62" fmla="*/ 439350 w 609614"/>
              <a:gd name="connsiteY62" fmla="*/ 324000 h 608697"/>
              <a:gd name="connsiteX63" fmla="*/ 471338 w 609614"/>
              <a:gd name="connsiteY63" fmla="*/ 310746 h 608697"/>
              <a:gd name="connsiteX64" fmla="*/ 493185 w 609614"/>
              <a:gd name="connsiteY64" fmla="*/ 288931 h 608697"/>
              <a:gd name="connsiteX65" fmla="*/ 503141 w 609614"/>
              <a:gd name="connsiteY65" fmla="*/ 303842 h 608697"/>
              <a:gd name="connsiteX66" fmla="*/ 530981 w 609614"/>
              <a:gd name="connsiteY66" fmla="*/ 322896 h 608697"/>
              <a:gd name="connsiteX67" fmla="*/ 530981 w 609614"/>
              <a:gd name="connsiteY67" fmla="*/ 304395 h 608697"/>
              <a:gd name="connsiteX68" fmla="*/ 481847 w 609614"/>
              <a:gd name="connsiteY68" fmla="*/ 255242 h 608697"/>
              <a:gd name="connsiteX69" fmla="*/ 78633 w 609614"/>
              <a:gd name="connsiteY69" fmla="*/ 255242 h 608697"/>
              <a:gd name="connsiteX70" fmla="*/ 78633 w 609614"/>
              <a:gd name="connsiteY70" fmla="*/ 304395 h 608697"/>
              <a:gd name="connsiteX71" fmla="*/ 176994 w 609614"/>
              <a:gd name="connsiteY71" fmla="*/ 304395 h 608697"/>
              <a:gd name="connsiteX72" fmla="*/ 176994 w 609614"/>
              <a:gd name="connsiteY72" fmla="*/ 255242 h 608697"/>
              <a:gd name="connsiteX73" fmla="*/ 353956 w 609614"/>
              <a:gd name="connsiteY73" fmla="*/ 196313 h 608697"/>
              <a:gd name="connsiteX74" fmla="*/ 393331 w 609614"/>
              <a:gd name="connsiteY74" fmla="*/ 196313 h 608697"/>
              <a:gd name="connsiteX75" fmla="*/ 393331 w 609614"/>
              <a:gd name="connsiteY75" fmla="*/ 216001 h 608697"/>
              <a:gd name="connsiteX76" fmla="*/ 353956 w 609614"/>
              <a:gd name="connsiteY76" fmla="*/ 216001 h 608697"/>
              <a:gd name="connsiteX77" fmla="*/ 294963 w 609614"/>
              <a:gd name="connsiteY77" fmla="*/ 196313 h 608697"/>
              <a:gd name="connsiteX78" fmla="*/ 334338 w 609614"/>
              <a:gd name="connsiteY78" fmla="*/ 196313 h 608697"/>
              <a:gd name="connsiteX79" fmla="*/ 334338 w 609614"/>
              <a:gd name="connsiteY79" fmla="*/ 216001 h 608697"/>
              <a:gd name="connsiteX80" fmla="*/ 294963 w 609614"/>
              <a:gd name="connsiteY80" fmla="*/ 216001 h 608697"/>
              <a:gd name="connsiteX81" fmla="*/ 235987 w 609614"/>
              <a:gd name="connsiteY81" fmla="*/ 196306 h 608697"/>
              <a:gd name="connsiteX82" fmla="*/ 235987 w 609614"/>
              <a:gd name="connsiteY82" fmla="*/ 216008 h 608697"/>
              <a:gd name="connsiteX83" fmla="*/ 255620 w 609614"/>
              <a:gd name="connsiteY83" fmla="*/ 216008 h 608697"/>
              <a:gd name="connsiteX84" fmla="*/ 255620 w 609614"/>
              <a:gd name="connsiteY84" fmla="*/ 196306 h 608697"/>
              <a:gd name="connsiteX85" fmla="*/ 216353 w 609614"/>
              <a:gd name="connsiteY85" fmla="*/ 176696 h 608697"/>
              <a:gd name="connsiteX86" fmla="*/ 275346 w 609614"/>
              <a:gd name="connsiteY86" fmla="*/ 176696 h 608697"/>
              <a:gd name="connsiteX87" fmla="*/ 275346 w 609614"/>
              <a:gd name="connsiteY87" fmla="*/ 235618 h 608697"/>
              <a:gd name="connsiteX88" fmla="*/ 216353 w 609614"/>
              <a:gd name="connsiteY88" fmla="*/ 235618 h 608697"/>
              <a:gd name="connsiteX89" fmla="*/ 127840 w 609614"/>
              <a:gd name="connsiteY89" fmla="*/ 117827 h 608697"/>
              <a:gd name="connsiteX90" fmla="*/ 98347 w 609614"/>
              <a:gd name="connsiteY90" fmla="*/ 147269 h 608697"/>
              <a:gd name="connsiteX91" fmla="*/ 127840 w 609614"/>
              <a:gd name="connsiteY91" fmla="*/ 176712 h 608697"/>
              <a:gd name="connsiteX92" fmla="*/ 157333 w 609614"/>
              <a:gd name="connsiteY92" fmla="*/ 147269 h 608697"/>
              <a:gd name="connsiteX93" fmla="*/ 127840 w 609614"/>
              <a:gd name="connsiteY93" fmla="*/ 117827 h 608697"/>
              <a:gd name="connsiteX94" fmla="*/ 353956 w 609614"/>
              <a:gd name="connsiteY94" fmla="*/ 78539 h 608697"/>
              <a:gd name="connsiteX95" fmla="*/ 393331 w 609614"/>
              <a:gd name="connsiteY95" fmla="*/ 78539 h 608697"/>
              <a:gd name="connsiteX96" fmla="*/ 393331 w 609614"/>
              <a:gd name="connsiteY96" fmla="*/ 98227 h 608697"/>
              <a:gd name="connsiteX97" fmla="*/ 353956 w 609614"/>
              <a:gd name="connsiteY97" fmla="*/ 98227 h 608697"/>
              <a:gd name="connsiteX98" fmla="*/ 289725 w 609614"/>
              <a:gd name="connsiteY98" fmla="*/ 78539 h 608697"/>
              <a:gd name="connsiteX99" fmla="*/ 334338 w 609614"/>
              <a:gd name="connsiteY99" fmla="*/ 78539 h 608697"/>
              <a:gd name="connsiteX100" fmla="*/ 334338 w 609614"/>
              <a:gd name="connsiteY100" fmla="*/ 98237 h 608697"/>
              <a:gd name="connsiteX101" fmla="*/ 300233 w 609614"/>
              <a:gd name="connsiteY101" fmla="*/ 98237 h 608697"/>
              <a:gd name="connsiteX102" fmla="*/ 260874 w 609614"/>
              <a:gd name="connsiteY102" fmla="*/ 157149 h 608697"/>
              <a:gd name="connsiteX103" fmla="*/ 216353 w 609614"/>
              <a:gd name="connsiteY103" fmla="*/ 157149 h 608697"/>
              <a:gd name="connsiteX104" fmla="*/ 216353 w 609614"/>
              <a:gd name="connsiteY104" fmla="*/ 137450 h 608697"/>
              <a:gd name="connsiteX105" fmla="*/ 250366 w 609614"/>
              <a:gd name="connsiteY105" fmla="*/ 137450 h 608697"/>
              <a:gd name="connsiteX106" fmla="*/ 117978 w 609614"/>
              <a:gd name="connsiteY106" fmla="*/ 78539 h 608697"/>
              <a:gd name="connsiteX107" fmla="*/ 137610 w 609614"/>
              <a:gd name="connsiteY107" fmla="*/ 78539 h 608697"/>
              <a:gd name="connsiteX108" fmla="*/ 137610 w 609614"/>
              <a:gd name="connsiteY108" fmla="*/ 99149 h 608697"/>
              <a:gd name="connsiteX109" fmla="*/ 154844 w 609614"/>
              <a:gd name="connsiteY109" fmla="*/ 106418 h 608697"/>
              <a:gd name="connsiteX110" fmla="*/ 169499 w 609614"/>
              <a:gd name="connsiteY110" fmla="*/ 91788 h 608697"/>
              <a:gd name="connsiteX111" fmla="*/ 183415 w 609614"/>
              <a:gd name="connsiteY111" fmla="*/ 105589 h 608697"/>
              <a:gd name="connsiteX112" fmla="*/ 168761 w 609614"/>
              <a:gd name="connsiteY112" fmla="*/ 120219 h 608697"/>
              <a:gd name="connsiteX113" fmla="*/ 175950 w 609614"/>
              <a:gd name="connsiteY113" fmla="*/ 137425 h 608697"/>
              <a:gd name="connsiteX114" fmla="*/ 196595 w 609614"/>
              <a:gd name="connsiteY114" fmla="*/ 137425 h 608697"/>
              <a:gd name="connsiteX115" fmla="*/ 196595 w 609614"/>
              <a:gd name="connsiteY115" fmla="*/ 157114 h 608697"/>
              <a:gd name="connsiteX116" fmla="*/ 175950 w 609614"/>
              <a:gd name="connsiteY116" fmla="*/ 157114 h 608697"/>
              <a:gd name="connsiteX117" fmla="*/ 168761 w 609614"/>
              <a:gd name="connsiteY117" fmla="*/ 174320 h 608697"/>
              <a:gd name="connsiteX118" fmla="*/ 183415 w 609614"/>
              <a:gd name="connsiteY118" fmla="*/ 188949 h 608697"/>
              <a:gd name="connsiteX119" fmla="*/ 169499 w 609614"/>
              <a:gd name="connsiteY119" fmla="*/ 202751 h 608697"/>
              <a:gd name="connsiteX120" fmla="*/ 154844 w 609614"/>
              <a:gd name="connsiteY120" fmla="*/ 188121 h 608697"/>
              <a:gd name="connsiteX121" fmla="*/ 137610 w 609614"/>
              <a:gd name="connsiteY121" fmla="*/ 195390 h 608697"/>
              <a:gd name="connsiteX122" fmla="*/ 137610 w 609614"/>
              <a:gd name="connsiteY122" fmla="*/ 216000 h 608697"/>
              <a:gd name="connsiteX123" fmla="*/ 117978 w 609614"/>
              <a:gd name="connsiteY123" fmla="*/ 216000 h 608697"/>
              <a:gd name="connsiteX124" fmla="*/ 117978 w 609614"/>
              <a:gd name="connsiteY124" fmla="*/ 195390 h 608697"/>
              <a:gd name="connsiteX125" fmla="*/ 100744 w 609614"/>
              <a:gd name="connsiteY125" fmla="*/ 188121 h 608697"/>
              <a:gd name="connsiteX126" fmla="*/ 86089 w 609614"/>
              <a:gd name="connsiteY126" fmla="*/ 202751 h 608697"/>
              <a:gd name="connsiteX127" fmla="*/ 72173 w 609614"/>
              <a:gd name="connsiteY127" fmla="*/ 188949 h 608697"/>
              <a:gd name="connsiteX128" fmla="*/ 86827 w 609614"/>
              <a:gd name="connsiteY128" fmla="*/ 174320 h 608697"/>
              <a:gd name="connsiteX129" fmla="*/ 79638 w 609614"/>
              <a:gd name="connsiteY129" fmla="*/ 157114 h 608697"/>
              <a:gd name="connsiteX130" fmla="*/ 58993 w 609614"/>
              <a:gd name="connsiteY130" fmla="*/ 157114 h 608697"/>
              <a:gd name="connsiteX131" fmla="*/ 58993 w 609614"/>
              <a:gd name="connsiteY131" fmla="*/ 137425 h 608697"/>
              <a:gd name="connsiteX132" fmla="*/ 79638 w 609614"/>
              <a:gd name="connsiteY132" fmla="*/ 137425 h 608697"/>
              <a:gd name="connsiteX133" fmla="*/ 86827 w 609614"/>
              <a:gd name="connsiteY133" fmla="*/ 120219 h 608697"/>
              <a:gd name="connsiteX134" fmla="*/ 72173 w 609614"/>
              <a:gd name="connsiteY134" fmla="*/ 105589 h 608697"/>
              <a:gd name="connsiteX135" fmla="*/ 86089 w 609614"/>
              <a:gd name="connsiteY135" fmla="*/ 91788 h 608697"/>
              <a:gd name="connsiteX136" fmla="*/ 100744 w 609614"/>
              <a:gd name="connsiteY136" fmla="*/ 106418 h 608697"/>
              <a:gd name="connsiteX137" fmla="*/ 117978 w 609614"/>
              <a:gd name="connsiteY137" fmla="*/ 99149 h 608697"/>
              <a:gd name="connsiteX138" fmla="*/ 39363 w 609614"/>
              <a:gd name="connsiteY138" fmla="*/ 58909 h 608697"/>
              <a:gd name="connsiteX139" fmla="*/ 39363 w 609614"/>
              <a:gd name="connsiteY139" fmla="*/ 343606 h 608697"/>
              <a:gd name="connsiteX140" fmla="*/ 200408 w 609614"/>
              <a:gd name="connsiteY140" fmla="*/ 343606 h 608697"/>
              <a:gd name="connsiteX141" fmla="*/ 191098 w 609614"/>
              <a:gd name="connsiteY141" fmla="*/ 325013 h 608697"/>
              <a:gd name="connsiteX142" fmla="*/ 190729 w 609614"/>
              <a:gd name="connsiteY142" fmla="*/ 324000 h 608697"/>
              <a:gd name="connsiteX143" fmla="*/ 58998 w 609614"/>
              <a:gd name="connsiteY143" fmla="*/ 324000 h 608697"/>
              <a:gd name="connsiteX144" fmla="*/ 58998 w 609614"/>
              <a:gd name="connsiteY144" fmla="*/ 235637 h 608697"/>
              <a:gd name="connsiteX145" fmla="*/ 196629 w 609614"/>
              <a:gd name="connsiteY145" fmla="*/ 235637 h 608697"/>
              <a:gd name="connsiteX146" fmla="*/ 196629 w 609614"/>
              <a:gd name="connsiteY146" fmla="*/ 279450 h 608697"/>
              <a:gd name="connsiteX147" fmla="*/ 227418 w 609614"/>
              <a:gd name="connsiteY147" fmla="*/ 265091 h 608697"/>
              <a:gd name="connsiteX148" fmla="*/ 263186 w 609614"/>
              <a:gd name="connsiteY148" fmla="*/ 286538 h 608697"/>
              <a:gd name="connsiteX149" fmla="*/ 293699 w 609614"/>
              <a:gd name="connsiteY149" fmla="*/ 343606 h 608697"/>
              <a:gd name="connsiteX150" fmla="*/ 373622 w 609614"/>
              <a:gd name="connsiteY150" fmla="*/ 343606 h 608697"/>
              <a:gd name="connsiteX151" fmla="*/ 373622 w 609614"/>
              <a:gd name="connsiteY151" fmla="*/ 304395 h 608697"/>
              <a:gd name="connsiteX152" fmla="*/ 412985 w 609614"/>
              <a:gd name="connsiteY152" fmla="*/ 242356 h 608697"/>
              <a:gd name="connsiteX153" fmla="*/ 412985 w 609614"/>
              <a:gd name="connsiteY153" fmla="*/ 58909 h 608697"/>
              <a:gd name="connsiteX154" fmla="*/ 19635 w 609614"/>
              <a:gd name="connsiteY154" fmla="*/ 19606 h 608697"/>
              <a:gd name="connsiteX155" fmla="*/ 19635 w 609614"/>
              <a:gd name="connsiteY155" fmla="*/ 39303 h 608697"/>
              <a:gd name="connsiteX156" fmla="*/ 432620 w 609614"/>
              <a:gd name="connsiteY156" fmla="*/ 39303 h 608697"/>
              <a:gd name="connsiteX157" fmla="*/ 432620 w 609614"/>
              <a:gd name="connsiteY157" fmla="*/ 19606 h 608697"/>
              <a:gd name="connsiteX158" fmla="*/ 0 w 609614"/>
              <a:gd name="connsiteY158" fmla="*/ 0 h 608697"/>
              <a:gd name="connsiteX159" fmla="*/ 452348 w 609614"/>
              <a:gd name="connsiteY159" fmla="*/ 0 h 608697"/>
              <a:gd name="connsiteX160" fmla="*/ 452348 w 609614"/>
              <a:gd name="connsiteY160" fmla="*/ 58909 h 608697"/>
              <a:gd name="connsiteX161" fmla="*/ 432620 w 609614"/>
              <a:gd name="connsiteY161" fmla="*/ 58909 h 608697"/>
              <a:gd name="connsiteX162" fmla="*/ 432620 w 609614"/>
              <a:gd name="connsiteY162" fmla="*/ 236465 h 608697"/>
              <a:gd name="connsiteX163" fmla="*/ 442484 w 609614"/>
              <a:gd name="connsiteY163" fmla="*/ 235637 h 608697"/>
              <a:gd name="connsiteX164" fmla="*/ 481847 w 609614"/>
              <a:gd name="connsiteY164" fmla="*/ 235637 h 608697"/>
              <a:gd name="connsiteX165" fmla="*/ 550616 w 609614"/>
              <a:gd name="connsiteY165" fmla="*/ 304395 h 608697"/>
              <a:gd name="connsiteX166" fmla="*/ 550616 w 609614"/>
              <a:gd name="connsiteY166" fmla="*/ 343606 h 608697"/>
              <a:gd name="connsiteX167" fmla="*/ 517614 w 609614"/>
              <a:gd name="connsiteY167" fmla="*/ 412364 h 608697"/>
              <a:gd name="connsiteX168" fmla="*/ 530981 w 609614"/>
              <a:gd name="connsiteY168" fmla="*/ 412364 h 608697"/>
              <a:gd name="connsiteX169" fmla="*/ 609614 w 609614"/>
              <a:gd name="connsiteY169" fmla="*/ 490879 h 608697"/>
              <a:gd name="connsiteX170" fmla="*/ 609614 w 609614"/>
              <a:gd name="connsiteY170" fmla="*/ 608697 h 608697"/>
              <a:gd name="connsiteX171" fmla="*/ 373622 w 609614"/>
              <a:gd name="connsiteY171" fmla="*/ 608697 h 608697"/>
              <a:gd name="connsiteX172" fmla="*/ 373622 w 609614"/>
              <a:gd name="connsiteY172" fmla="*/ 500728 h 608697"/>
              <a:gd name="connsiteX173" fmla="*/ 279042 w 609614"/>
              <a:gd name="connsiteY173" fmla="*/ 500728 h 608697"/>
              <a:gd name="connsiteX174" fmla="*/ 229907 w 609614"/>
              <a:gd name="connsiteY174" fmla="*/ 402515 h 608697"/>
              <a:gd name="connsiteX175" fmla="*/ 0 w 609614"/>
              <a:gd name="connsiteY175" fmla="*/ 402515 h 608697"/>
              <a:gd name="connsiteX176" fmla="*/ 0 w 609614"/>
              <a:gd name="connsiteY176" fmla="*/ 343606 h 608697"/>
              <a:gd name="connsiteX177" fmla="*/ 19635 w 609614"/>
              <a:gd name="connsiteY177" fmla="*/ 343606 h 608697"/>
              <a:gd name="connsiteX178" fmla="*/ 19635 w 609614"/>
              <a:gd name="connsiteY178" fmla="*/ 58909 h 608697"/>
              <a:gd name="connsiteX179" fmla="*/ 0 w 609614"/>
              <a:gd name="connsiteY179" fmla="*/ 58909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609614" h="608697">
                <a:moveTo>
                  <a:pt x="550616" y="549788"/>
                </a:moveTo>
                <a:lnTo>
                  <a:pt x="550616" y="589091"/>
                </a:lnTo>
                <a:lnTo>
                  <a:pt x="589979" y="589091"/>
                </a:lnTo>
                <a:lnTo>
                  <a:pt x="589979" y="549788"/>
                </a:lnTo>
                <a:close/>
                <a:moveTo>
                  <a:pt x="506736" y="431970"/>
                </a:moveTo>
                <a:lnTo>
                  <a:pt x="479450" y="472838"/>
                </a:lnTo>
                <a:lnTo>
                  <a:pt x="519366" y="455717"/>
                </a:lnTo>
                <a:lnTo>
                  <a:pt x="513466" y="431970"/>
                </a:lnTo>
                <a:close/>
                <a:moveTo>
                  <a:pt x="441194" y="431970"/>
                </a:moveTo>
                <a:lnTo>
                  <a:pt x="462119" y="463357"/>
                </a:lnTo>
                <a:lnTo>
                  <a:pt x="483137" y="431970"/>
                </a:lnTo>
                <a:close/>
                <a:moveTo>
                  <a:pt x="410865" y="431970"/>
                </a:moveTo>
                <a:lnTo>
                  <a:pt x="404873" y="455717"/>
                </a:lnTo>
                <a:lnTo>
                  <a:pt x="444789" y="472838"/>
                </a:lnTo>
                <a:lnTo>
                  <a:pt x="417502" y="431970"/>
                </a:lnTo>
                <a:close/>
                <a:moveTo>
                  <a:pt x="334352" y="431970"/>
                </a:moveTo>
                <a:lnTo>
                  <a:pt x="334352" y="481122"/>
                </a:lnTo>
                <a:lnTo>
                  <a:pt x="393350" y="481122"/>
                </a:lnTo>
                <a:lnTo>
                  <a:pt x="393350" y="589091"/>
                </a:lnTo>
                <a:lnTo>
                  <a:pt x="530981" y="589091"/>
                </a:lnTo>
                <a:lnTo>
                  <a:pt x="530981" y="490879"/>
                </a:lnTo>
                <a:lnTo>
                  <a:pt x="550616" y="490879"/>
                </a:lnTo>
                <a:lnTo>
                  <a:pt x="550616" y="530182"/>
                </a:lnTo>
                <a:lnTo>
                  <a:pt x="589979" y="530182"/>
                </a:lnTo>
                <a:lnTo>
                  <a:pt x="589979" y="490879"/>
                </a:lnTo>
                <a:cubicBezTo>
                  <a:pt x="589979" y="459399"/>
                  <a:pt x="564997" y="433627"/>
                  <a:pt x="533746" y="432154"/>
                </a:cubicBezTo>
                <a:lnTo>
                  <a:pt x="542596" y="467223"/>
                </a:lnTo>
                <a:lnTo>
                  <a:pt x="462119" y="501556"/>
                </a:lnTo>
                <a:lnTo>
                  <a:pt x="381735" y="467223"/>
                </a:lnTo>
                <a:lnTo>
                  <a:pt x="390584" y="431970"/>
                </a:lnTo>
                <a:close/>
                <a:moveTo>
                  <a:pt x="325134" y="402515"/>
                </a:moveTo>
                <a:lnTo>
                  <a:pt x="330388" y="412364"/>
                </a:lnTo>
                <a:lnTo>
                  <a:pt x="406624" y="412364"/>
                </a:lnTo>
                <a:cubicBezTo>
                  <a:pt x="402937" y="409419"/>
                  <a:pt x="399526" y="406105"/>
                  <a:pt x="396392" y="402515"/>
                </a:cubicBezTo>
                <a:close/>
                <a:moveTo>
                  <a:pt x="304208" y="363304"/>
                </a:moveTo>
                <a:lnTo>
                  <a:pt x="314625" y="382909"/>
                </a:lnTo>
                <a:lnTo>
                  <a:pt x="383025" y="382909"/>
                </a:lnTo>
                <a:cubicBezTo>
                  <a:pt x="379891" y="376742"/>
                  <a:pt x="377494" y="370207"/>
                  <a:pt x="375927" y="363304"/>
                </a:cubicBezTo>
                <a:close/>
                <a:moveTo>
                  <a:pt x="19635" y="363304"/>
                </a:moveTo>
                <a:lnTo>
                  <a:pt x="19635" y="382909"/>
                </a:lnTo>
                <a:lnTo>
                  <a:pt x="220044" y="382909"/>
                </a:lnTo>
                <a:lnTo>
                  <a:pt x="210272" y="363304"/>
                </a:lnTo>
                <a:close/>
                <a:moveTo>
                  <a:pt x="490328" y="319582"/>
                </a:moveTo>
                <a:lnTo>
                  <a:pt x="485258" y="324645"/>
                </a:lnTo>
                <a:cubicBezTo>
                  <a:pt x="472997" y="336887"/>
                  <a:pt x="456680" y="343606"/>
                  <a:pt x="439350" y="343606"/>
                </a:cubicBezTo>
                <a:lnTo>
                  <a:pt x="393350" y="343606"/>
                </a:lnTo>
                <a:cubicBezTo>
                  <a:pt x="393350" y="381529"/>
                  <a:pt x="424232" y="412364"/>
                  <a:pt x="462119" y="412364"/>
                </a:cubicBezTo>
                <a:cubicBezTo>
                  <a:pt x="500099" y="412364"/>
                  <a:pt x="530981" y="381529"/>
                  <a:pt x="530981" y="343606"/>
                </a:cubicBezTo>
                <a:lnTo>
                  <a:pt x="530981" y="342778"/>
                </a:lnTo>
                <a:cubicBezTo>
                  <a:pt x="515033" y="340384"/>
                  <a:pt x="500560" y="332192"/>
                  <a:pt x="490328" y="319582"/>
                </a:cubicBezTo>
                <a:close/>
                <a:moveTo>
                  <a:pt x="227418" y="284697"/>
                </a:moveTo>
                <a:cubicBezTo>
                  <a:pt x="215895" y="284697"/>
                  <a:pt x="206493" y="294086"/>
                  <a:pt x="206493" y="305591"/>
                </a:cubicBezTo>
                <a:lnTo>
                  <a:pt x="206493" y="306972"/>
                </a:lnTo>
                <a:cubicBezTo>
                  <a:pt x="206493" y="310193"/>
                  <a:pt x="207230" y="313415"/>
                  <a:pt x="208705" y="316268"/>
                </a:cubicBezTo>
                <a:lnTo>
                  <a:pt x="291210" y="481122"/>
                </a:lnTo>
                <a:lnTo>
                  <a:pt x="314625" y="481122"/>
                </a:lnTo>
                <a:lnTo>
                  <a:pt x="314625" y="424606"/>
                </a:lnTo>
                <a:lnTo>
                  <a:pt x="245855" y="295742"/>
                </a:lnTo>
                <a:cubicBezTo>
                  <a:pt x="242168" y="288931"/>
                  <a:pt x="235162" y="284697"/>
                  <a:pt x="227418" y="284697"/>
                </a:cubicBezTo>
                <a:close/>
                <a:moveTo>
                  <a:pt x="442484" y="255242"/>
                </a:moveTo>
                <a:cubicBezTo>
                  <a:pt x="415382" y="255242"/>
                  <a:pt x="393350" y="277333"/>
                  <a:pt x="393350" y="304395"/>
                </a:cubicBezTo>
                <a:lnTo>
                  <a:pt x="393350" y="324000"/>
                </a:lnTo>
                <a:lnTo>
                  <a:pt x="439350" y="324000"/>
                </a:lnTo>
                <a:cubicBezTo>
                  <a:pt x="451426" y="324000"/>
                  <a:pt x="462765" y="319306"/>
                  <a:pt x="471338" y="310746"/>
                </a:cubicBezTo>
                <a:lnTo>
                  <a:pt x="493185" y="288931"/>
                </a:lnTo>
                <a:lnTo>
                  <a:pt x="503141" y="303842"/>
                </a:lnTo>
                <a:cubicBezTo>
                  <a:pt x="509686" y="313691"/>
                  <a:pt x="519734" y="320411"/>
                  <a:pt x="530981" y="322896"/>
                </a:cubicBezTo>
                <a:lnTo>
                  <a:pt x="530981" y="304395"/>
                </a:lnTo>
                <a:cubicBezTo>
                  <a:pt x="530981" y="277333"/>
                  <a:pt x="508949" y="255242"/>
                  <a:pt x="481847" y="255242"/>
                </a:cubicBezTo>
                <a:close/>
                <a:moveTo>
                  <a:pt x="78633" y="255242"/>
                </a:moveTo>
                <a:lnTo>
                  <a:pt x="78633" y="304395"/>
                </a:lnTo>
                <a:lnTo>
                  <a:pt x="176994" y="304395"/>
                </a:lnTo>
                <a:lnTo>
                  <a:pt x="176994" y="255242"/>
                </a:lnTo>
                <a:close/>
                <a:moveTo>
                  <a:pt x="353956" y="196313"/>
                </a:moveTo>
                <a:lnTo>
                  <a:pt x="393331" y="196313"/>
                </a:lnTo>
                <a:lnTo>
                  <a:pt x="393331" y="216001"/>
                </a:lnTo>
                <a:lnTo>
                  <a:pt x="353956" y="216001"/>
                </a:lnTo>
                <a:close/>
                <a:moveTo>
                  <a:pt x="294963" y="196313"/>
                </a:moveTo>
                <a:lnTo>
                  <a:pt x="334338" y="196313"/>
                </a:lnTo>
                <a:lnTo>
                  <a:pt x="334338" y="216001"/>
                </a:lnTo>
                <a:lnTo>
                  <a:pt x="294963" y="216001"/>
                </a:lnTo>
                <a:close/>
                <a:moveTo>
                  <a:pt x="235987" y="196306"/>
                </a:moveTo>
                <a:lnTo>
                  <a:pt x="235987" y="216008"/>
                </a:lnTo>
                <a:lnTo>
                  <a:pt x="255620" y="216008"/>
                </a:lnTo>
                <a:lnTo>
                  <a:pt x="255620" y="196306"/>
                </a:lnTo>
                <a:close/>
                <a:moveTo>
                  <a:pt x="216353" y="176696"/>
                </a:moveTo>
                <a:lnTo>
                  <a:pt x="275346" y="176696"/>
                </a:lnTo>
                <a:lnTo>
                  <a:pt x="275346" y="235618"/>
                </a:lnTo>
                <a:lnTo>
                  <a:pt x="216353" y="235618"/>
                </a:lnTo>
                <a:close/>
                <a:moveTo>
                  <a:pt x="127840" y="117827"/>
                </a:moveTo>
                <a:cubicBezTo>
                  <a:pt x="111527" y="117827"/>
                  <a:pt x="98347" y="131076"/>
                  <a:pt x="98347" y="147269"/>
                </a:cubicBezTo>
                <a:cubicBezTo>
                  <a:pt x="98347" y="163463"/>
                  <a:pt x="111527" y="176712"/>
                  <a:pt x="127840" y="176712"/>
                </a:cubicBezTo>
                <a:cubicBezTo>
                  <a:pt x="144061" y="176712"/>
                  <a:pt x="157333" y="163463"/>
                  <a:pt x="157333" y="147269"/>
                </a:cubicBezTo>
                <a:cubicBezTo>
                  <a:pt x="157333" y="131076"/>
                  <a:pt x="144061" y="117827"/>
                  <a:pt x="127840" y="117827"/>
                </a:cubicBezTo>
                <a:close/>
                <a:moveTo>
                  <a:pt x="353956" y="78539"/>
                </a:moveTo>
                <a:lnTo>
                  <a:pt x="393331" y="78539"/>
                </a:lnTo>
                <a:lnTo>
                  <a:pt x="393331" y="98227"/>
                </a:lnTo>
                <a:lnTo>
                  <a:pt x="353956" y="98227"/>
                </a:lnTo>
                <a:close/>
                <a:moveTo>
                  <a:pt x="289725" y="78539"/>
                </a:moveTo>
                <a:lnTo>
                  <a:pt x="334338" y="78539"/>
                </a:lnTo>
                <a:lnTo>
                  <a:pt x="334338" y="98237"/>
                </a:lnTo>
                <a:lnTo>
                  <a:pt x="300233" y="98237"/>
                </a:lnTo>
                <a:lnTo>
                  <a:pt x="260874" y="157149"/>
                </a:lnTo>
                <a:lnTo>
                  <a:pt x="216353" y="157149"/>
                </a:lnTo>
                <a:lnTo>
                  <a:pt x="216353" y="137450"/>
                </a:lnTo>
                <a:lnTo>
                  <a:pt x="250366" y="137450"/>
                </a:lnTo>
                <a:close/>
                <a:moveTo>
                  <a:pt x="117978" y="78539"/>
                </a:moveTo>
                <a:lnTo>
                  <a:pt x="137610" y="78539"/>
                </a:lnTo>
                <a:lnTo>
                  <a:pt x="137610" y="99149"/>
                </a:lnTo>
                <a:cubicBezTo>
                  <a:pt x="143877" y="100437"/>
                  <a:pt x="149683" y="102921"/>
                  <a:pt x="154844" y="106418"/>
                </a:cubicBezTo>
                <a:lnTo>
                  <a:pt x="169499" y="91788"/>
                </a:lnTo>
                <a:lnTo>
                  <a:pt x="183415" y="105589"/>
                </a:lnTo>
                <a:lnTo>
                  <a:pt x="168761" y="120219"/>
                </a:lnTo>
                <a:cubicBezTo>
                  <a:pt x="172171" y="125371"/>
                  <a:pt x="174660" y="131168"/>
                  <a:pt x="175950" y="137425"/>
                </a:cubicBezTo>
                <a:lnTo>
                  <a:pt x="196595" y="137425"/>
                </a:lnTo>
                <a:lnTo>
                  <a:pt x="196595" y="157114"/>
                </a:lnTo>
                <a:lnTo>
                  <a:pt x="175950" y="157114"/>
                </a:lnTo>
                <a:cubicBezTo>
                  <a:pt x="174660" y="163371"/>
                  <a:pt x="172171" y="169168"/>
                  <a:pt x="168761" y="174320"/>
                </a:cubicBezTo>
                <a:lnTo>
                  <a:pt x="183415" y="188949"/>
                </a:lnTo>
                <a:lnTo>
                  <a:pt x="169499" y="202751"/>
                </a:lnTo>
                <a:lnTo>
                  <a:pt x="154844" y="188121"/>
                </a:lnTo>
                <a:cubicBezTo>
                  <a:pt x="149683" y="191618"/>
                  <a:pt x="143877" y="194102"/>
                  <a:pt x="137610" y="195390"/>
                </a:cubicBezTo>
                <a:lnTo>
                  <a:pt x="137610" y="216000"/>
                </a:lnTo>
                <a:lnTo>
                  <a:pt x="117978" y="216000"/>
                </a:lnTo>
                <a:lnTo>
                  <a:pt x="117978" y="195390"/>
                </a:lnTo>
                <a:cubicBezTo>
                  <a:pt x="111711" y="194102"/>
                  <a:pt x="105905" y="191618"/>
                  <a:pt x="100744" y="188121"/>
                </a:cubicBezTo>
                <a:lnTo>
                  <a:pt x="86089" y="202751"/>
                </a:lnTo>
                <a:lnTo>
                  <a:pt x="72173" y="188949"/>
                </a:lnTo>
                <a:lnTo>
                  <a:pt x="86827" y="174320"/>
                </a:lnTo>
                <a:cubicBezTo>
                  <a:pt x="83417" y="169168"/>
                  <a:pt x="80928" y="163371"/>
                  <a:pt x="79638" y="157114"/>
                </a:cubicBezTo>
                <a:lnTo>
                  <a:pt x="58993" y="157114"/>
                </a:lnTo>
                <a:lnTo>
                  <a:pt x="58993" y="137425"/>
                </a:lnTo>
                <a:lnTo>
                  <a:pt x="79638" y="137425"/>
                </a:lnTo>
                <a:cubicBezTo>
                  <a:pt x="80928" y="131168"/>
                  <a:pt x="83417" y="125371"/>
                  <a:pt x="86827" y="120219"/>
                </a:cubicBezTo>
                <a:lnTo>
                  <a:pt x="72173" y="105589"/>
                </a:lnTo>
                <a:lnTo>
                  <a:pt x="86089" y="91788"/>
                </a:lnTo>
                <a:lnTo>
                  <a:pt x="100744" y="106418"/>
                </a:lnTo>
                <a:cubicBezTo>
                  <a:pt x="105905" y="102921"/>
                  <a:pt x="111711" y="100437"/>
                  <a:pt x="117978" y="99149"/>
                </a:cubicBezTo>
                <a:close/>
                <a:moveTo>
                  <a:pt x="39363" y="58909"/>
                </a:moveTo>
                <a:lnTo>
                  <a:pt x="39363" y="343606"/>
                </a:lnTo>
                <a:lnTo>
                  <a:pt x="200408" y="343606"/>
                </a:lnTo>
                <a:lnTo>
                  <a:pt x="191098" y="325013"/>
                </a:lnTo>
                <a:cubicBezTo>
                  <a:pt x="190913" y="324737"/>
                  <a:pt x="190913" y="324368"/>
                  <a:pt x="190729" y="324000"/>
                </a:cubicBezTo>
                <a:lnTo>
                  <a:pt x="58998" y="324000"/>
                </a:lnTo>
                <a:lnTo>
                  <a:pt x="58998" y="235637"/>
                </a:lnTo>
                <a:lnTo>
                  <a:pt x="196629" y="235637"/>
                </a:lnTo>
                <a:lnTo>
                  <a:pt x="196629" y="279450"/>
                </a:lnTo>
                <a:cubicBezTo>
                  <a:pt x="204096" y="270706"/>
                  <a:pt x="215066" y="265091"/>
                  <a:pt x="227418" y="265091"/>
                </a:cubicBezTo>
                <a:cubicBezTo>
                  <a:pt x="242352" y="265091"/>
                  <a:pt x="256088" y="273283"/>
                  <a:pt x="263186" y="286538"/>
                </a:cubicBezTo>
                <a:lnTo>
                  <a:pt x="293699" y="343606"/>
                </a:lnTo>
                <a:lnTo>
                  <a:pt x="373622" y="343606"/>
                </a:lnTo>
                <a:lnTo>
                  <a:pt x="373622" y="304395"/>
                </a:lnTo>
                <a:cubicBezTo>
                  <a:pt x="373622" y="277057"/>
                  <a:pt x="389755" y="253401"/>
                  <a:pt x="412985" y="242356"/>
                </a:cubicBezTo>
                <a:lnTo>
                  <a:pt x="412985" y="58909"/>
                </a:lnTo>
                <a:close/>
                <a:moveTo>
                  <a:pt x="19635" y="19606"/>
                </a:moveTo>
                <a:lnTo>
                  <a:pt x="19635" y="39303"/>
                </a:lnTo>
                <a:lnTo>
                  <a:pt x="432620" y="39303"/>
                </a:lnTo>
                <a:lnTo>
                  <a:pt x="432620" y="19606"/>
                </a:lnTo>
                <a:close/>
                <a:moveTo>
                  <a:pt x="0" y="0"/>
                </a:moveTo>
                <a:lnTo>
                  <a:pt x="452348" y="0"/>
                </a:lnTo>
                <a:lnTo>
                  <a:pt x="452348" y="58909"/>
                </a:lnTo>
                <a:lnTo>
                  <a:pt x="432620" y="58909"/>
                </a:lnTo>
                <a:lnTo>
                  <a:pt x="432620" y="236465"/>
                </a:lnTo>
                <a:cubicBezTo>
                  <a:pt x="435847" y="236005"/>
                  <a:pt x="439165" y="235637"/>
                  <a:pt x="442484" y="235637"/>
                </a:cubicBezTo>
                <a:lnTo>
                  <a:pt x="481847" y="235637"/>
                </a:lnTo>
                <a:cubicBezTo>
                  <a:pt x="519734" y="235637"/>
                  <a:pt x="550616" y="266472"/>
                  <a:pt x="550616" y="304395"/>
                </a:cubicBezTo>
                <a:lnTo>
                  <a:pt x="550616" y="343606"/>
                </a:lnTo>
                <a:cubicBezTo>
                  <a:pt x="550616" y="371404"/>
                  <a:pt x="537710" y="396164"/>
                  <a:pt x="517614" y="412364"/>
                </a:cubicBezTo>
                <a:lnTo>
                  <a:pt x="530981" y="412364"/>
                </a:lnTo>
                <a:cubicBezTo>
                  <a:pt x="574400" y="412364"/>
                  <a:pt x="609614" y="447617"/>
                  <a:pt x="609614" y="490879"/>
                </a:cubicBezTo>
                <a:lnTo>
                  <a:pt x="609614" y="608697"/>
                </a:lnTo>
                <a:lnTo>
                  <a:pt x="373622" y="608697"/>
                </a:lnTo>
                <a:lnTo>
                  <a:pt x="373622" y="500728"/>
                </a:lnTo>
                <a:lnTo>
                  <a:pt x="279042" y="500728"/>
                </a:lnTo>
                <a:lnTo>
                  <a:pt x="229907" y="402515"/>
                </a:lnTo>
                <a:lnTo>
                  <a:pt x="0" y="402515"/>
                </a:lnTo>
                <a:lnTo>
                  <a:pt x="0" y="343606"/>
                </a:lnTo>
                <a:lnTo>
                  <a:pt x="19635" y="343606"/>
                </a:lnTo>
                <a:lnTo>
                  <a:pt x="19635" y="58909"/>
                </a:lnTo>
                <a:lnTo>
                  <a:pt x="0" y="58909"/>
                </a:lnTo>
                <a:close/>
              </a:path>
            </a:pathLst>
          </a:custGeom>
          <a:solidFill>
            <a:schemeClr val="bg1"/>
          </a:solidFill>
          <a:ln>
            <a:noFill/>
          </a:ln>
        </p:spPr>
      </p:sp>
      <p:sp>
        <p:nvSpPr>
          <p:cNvPr id="21" name="training_344094"/>
          <p:cNvSpPr>
            <a:spLocks noChangeAspect="1"/>
          </p:cNvSpPr>
          <p:nvPr/>
        </p:nvSpPr>
        <p:spPr bwMode="auto">
          <a:xfrm>
            <a:off x="9865961" y="3525832"/>
            <a:ext cx="542059" cy="548616"/>
          </a:xfrm>
          <a:custGeom>
            <a:avLst/>
            <a:gdLst>
              <a:gd name="connsiteX0" fmla="*/ 429608 w 604494"/>
              <a:gd name="connsiteY0" fmla="*/ 397495 h 605663"/>
              <a:gd name="connsiteX1" fmla="*/ 473937 w 604494"/>
              <a:gd name="connsiteY1" fmla="*/ 415625 h 605663"/>
              <a:gd name="connsiteX2" fmla="*/ 456519 w 604494"/>
              <a:gd name="connsiteY2" fmla="*/ 526703 h 605663"/>
              <a:gd name="connsiteX3" fmla="*/ 457440 w 604494"/>
              <a:gd name="connsiteY3" fmla="*/ 531028 h 605663"/>
              <a:gd name="connsiteX4" fmla="*/ 478269 w 604494"/>
              <a:gd name="connsiteY4" fmla="*/ 562134 h 605663"/>
              <a:gd name="connsiteX5" fmla="*/ 483338 w 604494"/>
              <a:gd name="connsiteY5" fmla="*/ 564803 h 605663"/>
              <a:gd name="connsiteX6" fmla="*/ 488499 w 604494"/>
              <a:gd name="connsiteY6" fmla="*/ 562042 h 605663"/>
              <a:gd name="connsiteX7" fmla="*/ 509143 w 604494"/>
              <a:gd name="connsiteY7" fmla="*/ 531028 h 605663"/>
              <a:gd name="connsiteX8" fmla="*/ 510157 w 604494"/>
              <a:gd name="connsiteY8" fmla="*/ 526703 h 605663"/>
              <a:gd name="connsiteX9" fmla="*/ 492738 w 604494"/>
              <a:gd name="connsiteY9" fmla="*/ 415625 h 605663"/>
              <a:gd name="connsiteX10" fmla="*/ 537160 w 604494"/>
              <a:gd name="connsiteY10" fmla="*/ 397495 h 605663"/>
              <a:gd name="connsiteX11" fmla="*/ 547482 w 604494"/>
              <a:gd name="connsiteY11" fmla="*/ 408446 h 605663"/>
              <a:gd name="connsiteX12" fmla="*/ 585268 w 604494"/>
              <a:gd name="connsiteY12" fmla="*/ 471026 h 605663"/>
              <a:gd name="connsiteX13" fmla="*/ 604069 w 604494"/>
              <a:gd name="connsiteY13" fmla="*/ 576122 h 605663"/>
              <a:gd name="connsiteX14" fmla="*/ 598631 w 604494"/>
              <a:gd name="connsiteY14" fmla="*/ 596644 h 605663"/>
              <a:gd name="connsiteX15" fmla="*/ 579370 w 604494"/>
              <a:gd name="connsiteY15" fmla="*/ 605663 h 605663"/>
              <a:gd name="connsiteX16" fmla="*/ 387398 w 604494"/>
              <a:gd name="connsiteY16" fmla="*/ 605663 h 605663"/>
              <a:gd name="connsiteX17" fmla="*/ 368044 w 604494"/>
              <a:gd name="connsiteY17" fmla="*/ 596644 h 605663"/>
              <a:gd name="connsiteX18" fmla="*/ 362606 w 604494"/>
              <a:gd name="connsiteY18" fmla="*/ 576122 h 605663"/>
              <a:gd name="connsiteX19" fmla="*/ 381499 w 604494"/>
              <a:gd name="connsiteY19" fmla="*/ 471026 h 605663"/>
              <a:gd name="connsiteX20" fmla="*/ 419194 w 604494"/>
              <a:gd name="connsiteY20" fmla="*/ 408446 h 605663"/>
              <a:gd name="connsiteX21" fmla="*/ 429608 w 604494"/>
              <a:gd name="connsiteY21" fmla="*/ 397495 h 605663"/>
              <a:gd name="connsiteX22" fmla="*/ 483338 w 604494"/>
              <a:gd name="connsiteY22" fmla="*/ 204922 h 605663"/>
              <a:gd name="connsiteX23" fmla="*/ 554151 w 604494"/>
              <a:gd name="connsiteY23" fmla="*/ 295422 h 605663"/>
              <a:gd name="connsiteX24" fmla="*/ 483338 w 604494"/>
              <a:gd name="connsiteY24" fmla="*/ 385922 h 605663"/>
              <a:gd name="connsiteX25" fmla="*/ 412525 w 604494"/>
              <a:gd name="connsiteY25" fmla="*/ 295422 h 605663"/>
              <a:gd name="connsiteX26" fmla="*/ 483338 w 604494"/>
              <a:gd name="connsiteY26" fmla="*/ 204922 h 605663"/>
              <a:gd name="connsiteX27" fmla="*/ 32543 w 604494"/>
              <a:gd name="connsiteY27" fmla="*/ 108318 h 605663"/>
              <a:gd name="connsiteX28" fmla="*/ 169817 w 604494"/>
              <a:gd name="connsiteY28" fmla="*/ 108318 h 605663"/>
              <a:gd name="connsiteX29" fmla="*/ 202268 w 604494"/>
              <a:gd name="connsiteY29" fmla="*/ 140815 h 605663"/>
              <a:gd name="connsiteX30" fmla="*/ 202268 w 604494"/>
              <a:gd name="connsiteY30" fmla="*/ 181045 h 605663"/>
              <a:gd name="connsiteX31" fmla="*/ 206970 w 604494"/>
              <a:gd name="connsiteY31" fmla="*/ 185648 h 605663"/>
              <a:gd name="connsiteX32" fmla="*/ 441598 w 604494"/>
              <a:gd name="connsiteY32" fmla="*/ 185648 h 605663"/>
              <a:gd name="connsiteX33" fmla="*/ 382319 w 604494"/>
              <a:gd name="connsiteY33" fmla="*/ 295475 h 605663"/>
              <a:gd name="connsiteX34" fmla="*/ 408132 w 604494"/>
              <a:gd name="connsiteY34" fmla="*/ 375659 h 605663"/>
              <a:gd name="connsiteX35" fmla="*/ 407948 w 604494"/>
              <a:gd name="connsiteY35" fmla="*/ 375935 h 605663"/>
              <a:gd name="connsiteX36" fmla="*/ 400572 w 604494"/>
              <a:gd name="connsiteY36" fmla="*/ 384680 h 605663"/>
              <a:gd name="connsiteX37" fmla="*/ 351711 w 604494"/>
              <a:gd name="connsiteY37" fmla="*/ 465693 h 605663"/>
              <a:gd name="connsiteX38" fmla="*/ 346825 w 604494"/>
              <a:gd name="connsiteY38" fmla="*/ 492758 h 605663"/>
              <a:gd name="connsiteX39" fmla="*/ 32543 w 604494"/>
              <a:gd name="connsiteY39" fmla="*/ 492758 h 605663"/>
              <a:gd name="connsiteX40" fmla="*/ 0 w 604494"/>
              <a:gd name="connsiteY40" fmla="*/ 460353 h 605663"/>
              <a:gd name="connsiteX41" fmla="*/ 0 w 604494"/>
              <a:gd name="connsiteY41" fmla="*/ 140815 h 605663"/>
              <a:gd name="connsiteX42" fmla="*/ 32543 w 604494"/>
              <a:gd name="connsiteY42" fmla="*/ 108318 h 605663"/>
              <a:gd name="connsiteX43" fmla="*/ 110021 w 604494"/>
              <a:gd name="connsiteY43" fmla="*/ 0 h 605663"/>
              <a:gd name="connsiteX44" fmla="*/ 538669 w 604494"/>
              <a:gd name="connsiteY44" fmla="*/ 0 h 605663"/>
              <a:gd name="connsiteX45" fmla="*/ 576555 w 604494"/>
              <a:gd name="connsiteY45" fmla="*/ 17856 h 605663"/>
              <a:gd name="connsiteX46" fmla="*/ 586880 w 604494"/>
              <a:gd name="connsiteY46" fmla="*/ 58354 h 605663"/>
              <a:gd name="connsiteX47" fmla="*/ 556736 w 604494"/>
              <a:gd name="connsiteY47" fmla="*/ 212614 h 605663"/>
              <a:gd name="connsiteX48" fmla="*/ 528897 w 604494"/>
              <a:gd name="connsiteY48" fmla="*/ 187763 h 605663"/>
              <a:gd name="connsiteX49" fmla="*/ 522629 w 604494"/>
              <a:gd name="connsiteY49" fmla="*/ 176718 h 605663"/>
              <a:gd name="connsiteX50" fmla="*/ 547334 w 604494"/>
              <a:gd name="connsiteY50" fmla="*/ 50622 h 605663"/>
              <a:gd name="connsiteX51" fmla="*/ 545490 w 604494"/>
              <a:gd name="connsiteY51" fmla="*/ 43443 h 605663"/>
              <a:gd name="connsiteX52" fmla="*/ 538669 w 604494"/>
              <a:gd name="connsiteY52" fmla="*/ 40222 h 605663"/>
              <a:gd name="connsiteX53" fmla="*/ 110021 w 604494"/>
              <a:gd name="connsiteY53" fmla="*/ 40222 h 605663"/>
              <a:gd name="connsiteX54" fmla="*/ 101356 w 604494"/>
              <a:gd name="connsiteY54" fmla="*/ 47493 h 605663"/>
              <a:gd name="connsiteX55" fmla="*/ 97946 w 604494"/>
              <a:gd name="connsiteY55" fmla="*/ 68110 h 605663"/>
              <a:gd name="connsiteX56" fmla="*/ 57017 w 604494"/>
              <a:gd name="connsiteY56" fmla="*/ 68110 h 605663"/>
              <a:gd name="connsiteX57" fmla="*/ 61626 w 604494"/>
              <a:gd name="connsiteY57" fmla="*/ 40866 h 605663"/>
              <a:gd name="connsiteX58" fmla="*/ 110021 w 604494"/>
              <a:gd name="connsiteY58" fmla="*/ 0 h 6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4494" h="605663">
                <a:moveTo>
                  <a:pt x="429608" y="397495"/>
                </a:moveTo>
                <a:cubicBezTo>
                  <a:pt x="442695" y="407342"/>
                  <a:pt x="457809" y="413784"/>
                  <a:pt x="473937" y="415625"/>
                </a:cubicBezTo>
                <a:lnTo>
                  <a:pt x="456519" y="526703"/>
                </a:lnTo>
                <a:cubicBezTo>
                  <a:pt x="456242" y="528175"/>
                  <a:pt x="456611" y="529740"/>
                  <a:pt x="457440" y="531028"/>
                </a:cubicBezTo>
                <a:lnTo>
                  <a:pt x="478269" y="562134"/>
                </a:lnTo>
                <a:cubicBezTo>
                  <a:pt x="479375" y="563790"/>
                  <a:pt x="481310" y="564803"/>
                  <a:pt x="483338" y="564803"/>
                </a:cubicBezTo>
                <a:cubicBezTo>
                  <a:pt x="485457" y="564803"/>
                  <a:pt x="487393" y="563790"/>
                  <a:pt x="488499" y="562042"/>
                </a:cubicBezTo>
                <a:lnTo>
                  <a:pt x="509143" y="531028"/>
                </a:lnTo>
                <a:cubicBezTo>
                  <a:pt x="510064" y="529740"/>
                  <a:pt x="510433" y="528175"/>
                  <a:pt x="510157" y="526703"/>
                </a:cubicBezTo>
                <a:lnTo>
                  <a:pt x="492738" y="415625"/>
                </a:lnTo>
                <a:cubicBezTo>
                  <a:pt x="508959" y="413784"/>
                  <a:pt x="524073" y="407342"/>
                  <a:pt x="537160" y="397495"/>
                </a:cubicBezTo>
                <a:cubicBezTo>
                  <a:pt x="540201" y="401452"/>
                  <a:pt x="543519" y="405318"/>
                  <a:pt x="547482" y="408446"/>
                </a:cubicBezTo>
                <a:cubicBezTo>
                  <a:pt x="566744" y="423631"/>
                  <a:pt x="580568" y="445442"/>
                  <a:pt x="585268" y="471026"/>
                </a:cubicBezTo>
                <a:lnTo>
                  <a:pt x="604069" y="576122"/>
                </a:lnTo>
                <a:cubicBezTo>
                  <a:pt x="605451" y="583392"/>
                  <a:pt x="603424" y="590939"/>
                  <a:pt x="598631" y="596644"/>
                </a:cubicBezTo>
                <a:cubicBezTo>
                  <a:pt x="593839" y="602350"/>
                  <a:pt x="586835" y="605663"/>
                  <a:pt x="579370" y="605663"/>
                </a:cubicBezTo>
                <a:lnTo>
                  <a:pt x="387398" y="605663"/>
                </a:lnTo>
                <a:cubicBezTo>
                  <a:pt x="379932" y="605663"/>
                  <a:pt x="372836" y="602350"/>
                  <a:pt x="368044" y="596644"/>
                </a:cubicBezTo>
                <a:cubicBezTo>
                  <a:pt x="363251" y="590939"/>
                  <a:pt x="361224" y="583392"/>
                  <a:pt x="362606" y="576122"/>
                </a:cubicBezTo>
                <a:lnTo>
                  <a:pt x="381499" y="471026"/>
                </a:lnTo>
                <a:cubicBezTo>
                  <a:pt x="386107" y="445442"/>
                  <a:pt x="399931" y="423631"/>
                  <a:pt x="419194" y="408446"/>
                </a:cubicBezTo>
                <a:cubicBezTo>
                  <a:pt x="423249" y="405318"/>
                  <a:pt x="426566" y="401544"/>
                  <a:pt x="429608" y="397495"/>
                </a:cubicBezTo>
                <a:close/>
                <a:moveTo>
                  <a:pt x="483338" y="204922"/>
                </a:moveTo>
                <a:cubicBezTo>
                  <a:pt x="522447" y="204922"/>
                  <a:pt x="554151" y="245440"/>
                  <a:pt x="554151" y="295422"/>
                </a:cubicBezTo>
                <a:cubicBezTo>
                  <a:pt x="554151" y="345404"/>
                  <a:pt x="522447" y="385922"/>
                  <a:pt x="483338" y="385922"/>
                </a:cubicBezTo>
                <a:cubicBezTo>
                  <a:pt x="444229" y="385922"/>
                  <a:pt x="412525" y="345404"/>
                  <a:pt x="412525" y="295422"/>
                </a:cubicBezTo>
                <a:cubicBezTo>
                  <a:pt x="412525" y="245440"/>
                  <a:pt x="444229" y="204922"/>
                  <a:pt x="483338" y="204922"/>
                </a:cubicBezTo>
                <a:close/>
                <a:moveTo>
                  <a:pt x="32543" y="108318"/>
                </a:moveTo>
                <a:lnTo>
                  <a:pt x="169817" y="108318"/>
                </a:lnTo>
                <a:cubicBezTo>
                  <a:pt x="187702" y="108318"/>
                  <a:pt x="202268" y="122863"/>
                  <a:pt x="202268" y="140815"/>
                </a:cubicBezTo>
                <a:lnTo>
                  <a:pt x="202268" y="181045"/>
                </a:lnTo>
                <a:cubicBezTo>
                  <a:pt x="202268" y="183622"/>
                  <a:pt x="204389" y="185648"/>
                  <a:pt x="206970" y="185648"/>
                </a:cubicBezTo>
                <a:lnTo>
                  <a:pt x="441598" y="185648"/>
                </a:lnTo>
                <a:cubicBezTo>
                  <a:pt x="406657" y="204704"/>
                  <a:pt x="382319" y="246683"/>
                  <a:pt x="382319" y="295475"/>
                </a:cubicBezTo>
                <a:cubicBezTo>
                  <a:pt x="382319" y="326223"/>
                  <a:pt x="392091" y="354301"/>
                  <a:pt x="408132" y="375659"/>
                </a:cubicBezTo>
                <a:lnTo>
                  <a:pt x="407948" y="375935"/>
                </a:lnTo>
                <a:cubicBezTo>
                  <a:pt x="405827" y="379525"/>
                  <a:pt x="403338" y="382471"/>
                  <a:pt x="400572" y="384680"/>
                </a:cubicBezTo>
                <a:cubicBezTo>
                  <a:pt x="374851" y="404933"/>
                  <a:pt x="357519" y="433656"/>
                  <a:pt x="351711" y="465693"/>
                </a:cubicBezTo>
                <a:lnTo>
                  <a:pt x="346825" y="492758"/>
                </a:lnTo>
                <a:lnTo>
                  <a:pt x="32543" y="492758"/>
                </a:lnTo>
                <a:cubicBezTo>
                  <a:pt x="14566" y="492758"/>
                  <a:pt x="0" y="478305"/>
                  <a:pt x="0" y="460353"/>
                </a:cubicBezTo>
                <a:lnTo>
                  <a:pt x="0" y="140815"/>
                </a:lnTo>
                <a:cubicBezTo>
                  <a:pt x="0" y="122863"/>
                  <a:pt x="14566" y="108318"/>
                  <a:pt x="32543" y="108318"/>
                </a:cubicBezTo>
                <a:close/>
                <a:moveTo>
                  <a:pt x="110021" y="0"/>
                </a:moveTo>
                <a:lnTo>
                  <a:pt x="538669" y="0"/>
                </a:lnTo>
                <a:cubicBezTo>
                  <a:pt x="553418" y="0"/>
                  <a:pt x="567245" y="6535"/>
                  <a:pt x="576555" y="17856"/>
                </a:cubicBezTo>
                <a:cubicBezTo>
                  <a:pt x="585958" y="29177"/>
                  <a:pt x="589645" y="43995"/>
                  <a:pt x="586880" y="58354"/>
                </a:cubicBezTo>
                <a:lnTo>
                  <a:pt x="556736" y="212614"/>
                </a:lnTo>
                <a:cubicBezTo>
                  <a:pt x="548716" y="202581"/>
                  <a:pt x="539314" y="194114"/>
                  <a:pt x="528897" y="187763"/>
                </a:cubicBezTo>
                <a:cubicBezTo>
                  <a:pt x="527146" y="183897"/>
                  <a:pt x="525118" y="180216"/>
                  <a:pt x="522629" y="176718"/>
                </a:cubicBezTo>
                <a:lnTo>
                  <a:pt x="547334" y="50622"/>
                </a:lnTo>
                <a:cubicBezTo>
                  <a:pt x="547795" y="48045"/>
                  <a:pt x="547149" y="45468"/>
                  <a:pt x="545490" y="43443"/>
                </a:cubicBezTo>
                <a:cubicBezTo>
                  <a:pt x="543831" y="41418"/>
                  <a:pt x="541342" y="40222"/>
                  <a:pt x="538669" y="40222"/>
                </a:cubicBezTo>
                <a:lnTo>
                  <a:pt x="110021" y="40222"/>
                </a:lnTo>
                <a:cubicBezTo>
                  <a:pt x="105689" y="40222"/>
                  <a:pt x="102094" y="43259"/>
                  <a:pt x="101356" y="47493"/>
                </a:cubicBezTo>
                <a:lnTo>
                  <a:pt x="97946" y="68110"/>
                </a:lnTo>
                <a:lnTo>
                  <a:pt x="57017" y="68110"/>
                </a:lnTo>
                <a:lnTo>
                  <a:pt x="61626" y="40866"/>
                </a:lnTo>
                <a:cubicBezTo>
                  <a:pt x="65590" y="17211"/>
                  <a:pt x="85962" y="0"/>
                  <a:pt x="110021" y="0"/>
                </a:cubicBezTo>
                <a:close/>
              </a:path>
            </a:pathLst>
          </a:custGeom>
          <a:solidFill>
            <a:schemeClr val="bg1"/>
          </a:solidFill>
          <a:ln>
            <a:noFill/>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4" name="矩形 30"/>
          <p:cNvSpPr>
            <a:spLocks noChangeArrowheads="1"/>
          </p:cNvSpPr>
          <p:nvPr/>
        </p:nvSpPr>
        <p:spPr bwMode="auto">
          <a:xfrm>
            <a:off x="6238481" y="5112215"/>
            <a:ext cx="33634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en-US" altLang="zh-CN" sz="2400" dirty="0">
                <a:solidFill>
                  <a:schemeClr val="bg1"/>
                </a:solidFill>
                <a:latin typeface="微软雅黑" panose="020B0503020204020204" pitchFamily="34" charset="-122"/>
                <a:ea typeface="微软雅黑" panose="020B0503020204020204" pitchFamily="34" charset="-122"/>
              </a:rPr>
              <a:t>ANN</a:t>
            </a:r>
            <a:r>
              <a:rPr lang="zh-CN" altLang="en-US" sz="2400" dirty="0">
                <a:solidFill>
                  <a:schemeClr val="bg1"/>
                </a:solidFill>
                <a:latin typeface="微软雅黑" panose="020B0503020204020204" pitchFamily="34" charset="-122"/>
                <a:ea typeface="微软雅黑" panose="020B0503020204020204" pitchFamily="34" charset="-122"/>
              </a:rPr>
              <a:t>人工神经网络算法</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5" name="training_344094"/>
          <p:cNvSpPr>
            <a:spLocks noChangeAspect="1"/>
          </p:cNvSpPr>
          <p:nvPr/>
        </p:nvSpPr>
        <p:spPr bwMode="auto">
          <a:xfrm>
            <a:off x="9865438" y="5124912"/>
            <a:ext cx="543107" cy="445418"/>
          </a:xfrm>
          <a:custGeom>
            <a:avLst/>
            <a:gdLst>
              <a:gd name="T0" fmla="*/ 331 w 412"/>
              <a:gd name="T1" fmla="*/ 20 h 335"/>
              <a:gd name="T2" fmla="*/ 330 w 412"/>
              <a:gd name="T3" fmla="*/ 0 h 335"/>
              <a:gd name="T4" fmla="*/ 207 w 412"/>
              <a:gd name="T5" fmla="*/ 0 h 335"/>
              <a:gd name="T6" fmla="*/ 207 w 412"/>
              <a:gd name="T7" fmla="*/ 0 h 335"/>
              <a:gd name="T8" fmla="*/ 206 w 412"/>
              <a:gd name="T9" fmla="*/ 0 h 335"/>
              <a:gd name="T10" fmla="*/ 206 w 412"/>
              <a:gd name="T11" fmla="*/ 0 h 335"/>
              <a:gd name="T12" fmla="*/ 206 w 412"/>
              <a:gd name="T13" fmla="*/ 0 h 335"/>
              <a:gd name="T14" fmla="*/ 82 w 412"/>
              <a:gd name="T15" fmla="*/ 0 h 335"/>
              <a:gd name="T16" fmla="*/ 82 w 412"/>
              <a:gd name="T17" fmla="*/ 20 h 335"/>
              <a:gd name="T18" fmla="*/ 0 w 412"/>
              <a:gd name="T19" fmla="*/ 20 h 335"/>
              <a:gd name="T20" fmla="*/ 0 w 412"/>
              <a:gd name="T21" fmla="*/ 34 h 335"/>
              <a:gd name="T22" fmla="*/ 45 w 412"/>
              <a:gd name="T23" fmla="*/ 149 h 335"/>
              <a:gd name="T24" fmla="*/ 115 w 412"/>
              <a:gd name="T25" fmla="*/ 174 h 335"/>
              <a:gd name="T26" fmla="*/ 128 w 412"/>
              <a:gd name="T27" fmla="*/ 174 h 335"/>
              <a:gd name="T28" fmla="*/ 182 w 412"/>
              <a:gd name="T29" fmla="*/ 218 h 335"/>
              <a:gd name="T30" fmla="*/ 182 w 412"/>
              <a:gd name="T31" fmla="*/ 277 h 335"/>
              <a:gd name="T32" fmla="*/ 122 w 412"/>
              <a:gd name="T33" fmla="*/ 277 h 335"/>
              <a:gd name="T34" fmla="*/ 122 w 412"/>
              <a:gd name="T35" fmla="*/ 314 h 335"/>
              <a:gd name="T36" fmla="*/ 102 w 412"/>
              <a:gd name="T37" fmla="*/ 314 h 335"/>
              <a:gd name="T38" fmla="*/ 102 w 412"/>
              <a:gd name="T39" fmla="*/ 335 h 335"/>
              <a:gd name="T40" fmla="*/ 206 w 412"/>
              <a:gd name="T41" fmla="*/ 335 h 335"/>
              <a:gd name="T42" fmla="*/ 207 w 412"/>
              <a:gd name="T43" fmla="*/ 335 h 335"/>
              <a:gd name="T44" fmla="*/ 310 w 412"/>
              <a:gd name="T45" fmla="*/ 335 h 335"/>
              <a:gd name="T46" fmla="*/ 310 w 412"/>
              <a:gd name="T47" fmla="*/ 314 h 335"/>
              <a:gd name="T48" fmla="*/ 290 w 412"/>
              <a:gd name="T49" fmla="*/ 314 h 335"/>
              <a:gd name="T50" fmla="*/ 290 w 412"/>
              <a:gd name="T51" fmla="*/ 277 h 335"/>
              <a:gd name="T52" fmla="*/ 231 w 412"/>
              <a:gd name="T53" fmla="*/ 277 h 335"/>
              <a:gd name="T54" fmla="*/ 231 w 412"/>
              <a:gd name="T55" fmla="*/ 218 h 335"/>
              <a:gd name="T56" fmla="*/ 285 w 412"/>
              <a:gd name="T57" fmla="*/ 174 h 335"/>
              <a:gd name="T58" fmla="*/ 297 w 412"/>
              <a:gd name="T59" fmla="*/ 174 h 335"/>
              <a:gd name="T60" fmla="*/ 367 w 412"/>
              <a:gd name="T61" fmla="*/ 149 h 335"/>
              <a:gd name="T62" fmla="*/ 412 w 412"/>
              <a:gd name="T63" fmla="*/ 34 h 335"/>
              <a:gd name="T64" fmla="*/ 412 w 412"/>
              <a:gd name="T65" fmla="*/ 20 h 335"/>
              <a:gd name="T66" fmla="*/ 331 w 412"/>
              <a:gd name="T67" fmla="*/ 20 h 335"/>
              <a:gd name="T68" fmla="*/ 63 w 412"/>
              <a:gd name="T69" fmla="*/ 129 h 335"/>
              <a:gd name="T70" fmla="*/ 28 w 412"/>
              <a:gd name="T71" fmla="*/ 47 h 335"/>
              <a:gd name="T72" fmla="*/ 83 w 412"/>
              <a:gd name="T73" fmla="*/ 47 h 335"/>
              <a:gd name="T74" fmla="*/ 104 w 412"/>
              <a:gd name="T75" fmla="*/ 132 h 335"/>
              <a:gd name="T76" fmla="*/ 111 w 412"/>
              <a:gd name="T77" fmla="*/ 147 h 335"/>
              <a:gd name="T78" fmla="*/ 63 w 412"/>
              <a:gd name="T79" fmla="*/ 129 h 335"/>
              <a:gd name="T80" fmla="*/ 349 w 412"/>
              <a:gd name="T81" fmla="*/ 129 h 335"/>
              <a:gd name="T82" fmla="*/ 301 w 412"/>
              <a:gd name="T83" fmla="*/ 147 h 335"/>
              <a:gd name="T84" fmla="*/ 308 w 412"/>
              <a:gd name="T85" fmla="*/ 132 h 335"/>
              <a:gd name="T86" fmla="*/ 329 w 412"/>
              <a:gd name="T87" fmla="*/ 47 h 335"/>
              <a:gd name="T88" fmla="*/ 384 w 412"/>
              <a:gd name="T89" fmla="*/ 47 h 335"/>
              <a:gd name="T90" fmla="*/ 349 w 412"/>
              <a:gd name="T91" fmla="*/ 12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335">
                <a:moveTo>
                  <a:pt x="331" y="20"/>
                </a:moveTo>
                <a:cubicBezTo>
                  <a:pt x="331" y="8"/>
                  <a:pt x="330" y="0"/>
                  <a:pt x="330" y="0"/>
                </a:cubicBezTo>
                <a:lnTo>
                  <a:pt x="207" y="0"/>
                </a:lnTo>
                <a:lnTo>
                  <a:pt x="207" y="0"/>
                </a:lnTo>
                <a:lnTo>
                  <a:pt x="206" y="0"/>
                </a:lnTo>
                <a:lnTo>
                  <a:pt x="206" y="0"/>
                </a:lnTo>
                <a:lnTo>
                  <a:pt x="206" y="0"/>
                </a:lnTo>
                <a:lnTo>
                  <a:pt x="82" y="0"/>
                </a:lnTo>
                <a:cubicBezTo>
                  <a:pt x="82" y="0"/>
                  <a:pt x="82" y="8"/>
                  <a:pt x="82" y="20"/>
                </a:cubicBezTo>
                <a:lnTo>
                  <a:pt x="0" y="20"/>
                </a:lnTo>
                <a:lnTo>
                  <a:pt x="0" y="34"/>
                </a:lnTo>
                <a:cubicBezTo>
                  <a:pt x="0" y="37"/>
                  <a:pt x="1" y="110"/>
                  <a:pt x="45" y="149"/>
                </a:cubicBezTo>
                <a:cubicBezTo>
                  <a:pt x="64" y="166"/>
                  <a:pt x="87" y="174"/>
                  <a:pt x="115" y="174"/>
                </a:cubicBezTo>
                <a:cubicBezTo>
                  <a:pt x="119" y="174"/>
                  <a:pt x="123" y="174"/>
                  <a:pt x="128" y="174"/>
                </a:cubicBezTo>
                <a:cubicBezTo>
                  <a:pt x="143" y="195"/>
                  <a:pt x="161" y="210"/>
                  <a:pt x="182" y="218"/>
                </a:cubicBezTo>
                <a:lnTo>
                  <a:pt x="182" y="277"/>
                </a:lnTo>
                <a:lnTo>
                  <a:pt x="122" y="277"/>
                </a:lnTo>
                <a:lnTo>
                  <a:pt x="122" y="314"/>
                </a:lnTo>
                <a:lnTo>
                  <a:pt x="102" y="314"/>
                </a:lnTo>
                <a:lnTo>
                  <a:pt x="102" y="335"/>
                </a:lnTo>
                <a:lnTo>
                  <a:pt x="206" y="335"/>
                </a:lnTo>
                <a:lnTo>
                  <a:pt x="207" y="335"/>
                </a:lnTo>
                <a:lnTo>
                  <a:pt x="310" y="335"/>
                </a:lnTo>
                <a:lnTo>
                  <a:pt x="310" y="314"/>
                </a:lnTo>
                <a:lnTo>
                  <a:pt x="290" y="314"/>
                </a:lnTo>
                <a:lnTo>
                  <a:pt x="290" y="277"/>
                </a:lnTo>
                <a:lnTo>
                  <a:pt x="231" y="277"/>
                </a:lnTo>
                <a:lnTo>
                  <a:pt x="231" y="218"/>
                </a:lnTo>
                <a:cubicBezTo>
                  <a:pt x="251" y="210"/>
                  <a:pt x="269" y="195"/>
                  <a:pt x="285" y="174"/>
                </a:cubicBezTo>
                <a:cubicBezTo>
                  <a:pt x="289" y="174"/>
                  <a:pt x="293" y="174"/>
                  <a:pt x="297" y="174"/>
                </a:cubicBezTo>
                <a:cubicBezTo>
                  <a:pt x="325" y="174"/>
                  <a:pt x="348" y="166"/>
                  <a:pt x="367" y="149"/>
                </a:cubicBezTo>
                <a:cubicBezTo>
                  <a:pt x="412" y="110"/>
                  <a:pt x="412" y="37"/>
                  <a:pt x="412" y="34"/>
                </a:cubicBezTo>
                <a:lnTo>
                  <a:pt x="412" y="20"/>
                </a:lnTo>
                <a:lnTo>
                  <a:pt x="331" y="20"/>
                </a:lnTo>
                <a:close/>
                <a:moveTo>
                  <a:pt x="63" y="129"/>
                </a:moveTo>
                <a:cubicBezTo>
                  <a:pt x="38" y="107"/>
                  <a:pt x="30" y="68"/>
                  <a:pt x="28" y="47"/>
                </a:cubicBezTo>
                <a:lnTo>
                  <a:pt x="83" y="47"/>
                </a:lnTo>
                <a:cubicBezTo>
                  <a:pt x="86" y="73"/>
                  <a:pt x="91" y="105"/>
                  <a:pt x="104" y="132"/>
                </a:cubicBezTo>
                <a:cubicBezTo>
                  <a:pt x="106" y="138"/>
                  <a:pt x="109" y="142"/>
                  <a:pt x="111" y="147"/>
                </a:cubicBezTo>
                <a:cubicBezTo>
                  <a:pt x="92" y="146"/>
                  <a:pt x="76" y="140"/>
                  <a:pt x="63" y="129"/>
                </a:cubicBezTo>
                <a:close/>
                <a:moveTo>
                  <a:pt x="349" y="129"/>
                </a:moveTo>
                <a:cubicBezTo>
                  <a:pt x="336" y="141"/>
                  <a:pt x="320" y="146"/>
                  <a:pt x="301" y="147"/>
                </a:cubicBezTo>
                <a:cubicBezTo>
                  <a:pt x="304" y="142"/>
                  <a:pt x="306" y="138"/>
                  <a:pt x="308" y="132"/>
                </a:cubicBezTo>
                <a:cubicBezTo>
                  <a:pt x="321" y="105"/>
                  <a:pt x="327" y="73"/>
                  <a:pt x="329" y="47"/>
                </a:cubicBezTo>
                <a:lnTo>
                  <a:pt x="384" y="47"/>
                </a:lnTo>
                <a:cubicBezTo>
                  <a:pt x="382" y="68"/>
                  <a:pt x="375" y="107"/>
                  <a:pt x="349" y="129"/>
                </a:cubicBezTo>
                <a:close/>
              </a:path>
            </a:pathLst>
          </a:custGeom>
          <a:solidFill>
            <a:schemeClr val="bg1"/>
          </a:solidFill>
          <a:ln>
            <a:noFill/>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031144" y="3292787"/>
            <a:ext cx="5383994" cy="707886"/>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LIBSVM </a:t>
            </a:r>
            <a:r>
              <a:rPr lang="zh-CN" altLang="en-US" sz="2000" dirty="0">
                <a:latin typeface="微软雅黑" panose="020B0503020204020204" pitchFamily="34" charset="-122"/>
                <a:ea typeface="微软雅黑" panose="020B0503020204020204" pitchFamily="34" charset="-122"/>
              </a:rPr>
              <a:t>林智仁</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SVM</a:t>
            </a:r>
            <a:r>
              <a:rPr lang="zh-CN" altLang="en-US" sz="2000" dirty="0">
                <a:latin typeface="微软雅黑" panose="020B0503020204020204" pitchFamily="34" charset="-122"/>
                <a:ea typeface="微软雅黑" panose="020B0503020204020204" pitchFamily="34" charset="-122"/>
              </a:rPr>
              <a:t>回归预测模型</a:t>
            </a:r>
            <a:endParaRPr lang="zh-CN" altLang="en-US" sz="2000" dirty="0">
              <a:latin typeface="微软雅黑" panose="020B0503020204020204" pitchFamily="34" charset="-122"/>
              <a:ea typeface="微软雅黑" panose="020B0503020204020204" pitchFamily="34" charset="-122"/>
            </a:endParaRPr>
          </a:p>
        </p:txBody>
      </p:sp>
      <p:pic>
        <p:nvPicPr>
          <p:cNvPr id="28" name="图片 27"/>
          <p:cNvPicPr>
            <a:picLocks noChangeAspect="1"/>
          </p:cNvPicPr>
          <p:nvPr/>
        </p:nvPicPr>
        <p:blipFill rotWithShape="1">
          <a:blip r:embed="rId1"/>
          <a:srcRect l="19235" t="61131" r="58429" b="16706"/>
          <a:stretch>
            <a:fillRect/>
          </a:stretch>
        </p:blipFill>
        <p:spPr>
          <a:xfrm>
            <a:off x="-44450" y="4601768"/>
            <a:ext cx="3239589" cy="2256232"/>
          </a:xfrm>
          <a:prstGeom prst="rect">
            <a:avLst/>
          </a:prstGeom>
        </p:spPr>
      </p:pic>
      <p:pic>
        <p:nvPicPr>
          <p:cNvPr id="20" name="图片 19"/>
          <p:cNvPicPr/>
          <p:nvPr/>
        </p:nvPicPr>
        <p:blipFill>
          <a:blip r:embed="rId2" cstate="print">
            <a:extLst>
              <a:ext uri="{28A0092B-C50C-407E-A947-70E740481C1C}">
                <a14:useLocalDpi xmlns:a14="http://schemas.microsoft.com/office/drawing/2010/main" val="0"/>
              </a:ext>
            </a:extLst>
          </a:blip>
          <a:stretch>
            <a:fillRect/>
          </a:stretch>
        </p:blipFill>
        <p:spPr>
          <a:xfrm>
            <a:off x="6405707" y="1101707"/>
            <a:ext cx="5480444" cy="5396866"/>
          </a:xfrm>
          <a:prstGeom prst="rect">
            <a:avLst/>
          </a:prstGeom>
        </p:spPr>
      </p:pic>
      <p:grpSp>
        <p:nvGrpSpPr>
          <p:cNvPr id="23" name="组合 22"/>
          <p:cNvGrpSpPr/>
          <p:nvPr/>
        </p:nvGrpSpPr>
        <p:grpSpPr>
          <a:xfrm>
            <a:off x="2031646" y="1423253"/>
            <a:ext cx="2160000" cy="1188000"/>
            <a:chOff x="7873325" y="2494351"/>
            <a:chExt cx="3553118" cy="1646608"/>
          </a:xfrm>
        </p:grpSpPr>
        <p:sp>
          <p:nvSpPr>
            <p:cNvPr id="26" name="矩形: 圆角 21"/>
            <p:cNvSpPr/>
            <p:nvPr/>
          </p:nvSpPr>
          <p:spPr>
            <a:xfrm>
              <a:off x="7873325" y="2974112"/>
              <a:ext cx="3553117" cy="1070120"/>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7" name="矩形: 圆角 22"/>
            <p:cNvSpPr/>
            <p:nvPr/>
          </p:nvSpPr>
          <p:spPr>
            <a:xfrm>
              <a:off x="7873326" y="3070839"/>
              <a:ext cx="3553117" cy="1070120"/>
            </a:xfrm>
            <a:prstGeom prst="roundRect">
              <a:avLst>
                <a:gd name="adj" fmla="val 50000"/>
              </a:avLst>
            </a:prstGeom>
            <a:solidFill>
              <a:schemeClr val="bg1"/>
            </a:solidFill>
            <a:ln>
              <a:solidFill>
                <a:srgbClr val="2D3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模型构建</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椭圆 28"/>
            <p:cNvSpPr/>
            <p:nvPr/>
          </p:nvSpPr>
          <p:spPr>
            <a:xfrm>
              <a:off x="9282584" y="2494351"/>
              <a:ext cx="734599" cy="734599"/>
            </a:xfrm>
            <a:prstGeom prst="ellipse">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3</a:t>
              </a:r>
              <a:endParaRPr lang="zh-CN" altLang="en-US" sz="2800" b="1"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19235" t="15725" r="58429" b="16706"/>
          <a:stretch>
            <a:fillRect/>
          </a:stretch>
        </p:blipFill>
        <p:spPr>
          <a:xfrm>
            <a:off x="0" y="-20776"/>
            <a:ext cx="3239589" cy="6878776"/>
          </a:xfrm>
          <a:prstGeom prst="rect">
            <a:avLst/>
          </a:prstGeom>
        </p:spPr>
      </p:pic>
      <p:pic>
        <p:nvPicPr>
          <p:cNvPr id="6" name="图片 5"/>
          <p:cNvPicPr>
            <a:picLocks noChangeAspect="1"/>
          </p:cNvPicPr>
          <p:nvPr/>
        </p:nvPicPr>
        <p:blipFill rotWithShape="1">
          <a:blip r:embed="rId1"/>
          <a:srcRect l="60245" t="15725" r="14627" b="16706"/>
          <a:stretch>
            <a:fillRect/>
          </a:stretch>
        </p:blipFill>
        <p:spPr>
          <a:xfrm>
            <a:off x="8547463" y="0"/>
            <a:ext cx="3644537" cy="6858000"/>
          </a:xfrm>
          <a:prstGeom prst="rect">
            <a:avLst/>
          </a:prstGeom>
        </p:spPr>
      </p:pic>
      <p:sp>
        <p:nvSpPr>
          <p:cNvPr id="36" name="矩形: 圆角 5"/>
          <p:cNvSpPr/>
          <p:nvPr/>
        </p:nvSpPr>
        <p:spPr>
          <a:xfrm>
            <a:off x="1619794" y="2763084"/>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微软雅黑" panose="020B0503020204020204" pitchFamily="34" charset="-122"/>
                <a:ea typeface="微软雅黑" panose="020B0503020204020204" pitchFamily="34" charset="-122"/>
              </a:rPr>
              <a:t>03</a:t>
            </a:r>
            <a:r>
              <a:rPr lang="en-US" altLang="zh-CN" sz="2000" dirty="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3" name="文本框 2"/>
          <p:cNvSpPr txBox="1"/>
          <p:nvPr/>
        </p:nvSpPr>
        <p:spPr>
          <a:xfrm>
            <a:off x="3239589" y="2659559"/>
            <a:ext cx="6352086" cy="769441"/>
          </a:xfrm>
          <a:prstGeom prst="rect">
            <a:avLst/>
          </a:prstGeom>
          <a:noFill/>
        </p:spPr>
        <p:txBody>
          <a:bodyPr wrap="square" rtlCol="0">
            <a:spAutoFit/>
          </a:bodyPr>
          <a:lstStyle/>
          <a:p>
            <a:r>
              <a:rPr lang="zh-CN" altLang="en-US" sz="4400" dirty="0"/>
              <a:t>与其他竞品相比的优势</a:t>
            </a:r>
            <a:endParaRPr lang="zh-CN" alt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rotWithShape="1">
          <a:blip r:embed="rId1"/>
          <a:srcRect l="60245" t="15725" r="14627" b="16706"/>
          <a:stretch>
            <a:fillRect/>
          </a:stretch>
        </p:blipFill>
        <p:spPr>
          <a:xfrm>
            <a:off x="8547463" y="0"/>
            <a:ext cx="3644537" cy="6858000"/>
          </a:xfrm>
          <a:prstGeom prst="rect">
            <a:avLst/>
          </a:prstGeom>
        </p:spPr>
      </p:pic>
      <p:sp>
        <p:nvSpPr>
          <p:cNvPr id="13" name="矩形: 圆角 5"/>
          <p:cNvSpPr/>
          <p:nvPr/>
        </p:nvSpPr>
        <p:spPr>
          <a:xfrm>
            <a:off x="1614980" y="1764259"/>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微软雅黑" panose="020B0503020204020204" pitchFamily="34" charset="-122"/>
                <a:ea typeface="微软雅黑" panose="020B0503020204020204" pitchFamily="34" charset="-122"/>
              </a:rPr>
              <a:t>01</a:t>
            </a:r>
            <a:r>
              <a:rPr lang="en-US" altLang="zh-CN" sz="2000" dirty="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14" name="矩形: 圆角 6"/>
          <p:cNvSpPr/>
          <p:nvPr/>
        </p:nvSpPr>
        <p:spPr>
          <a:xfrm>
            <a:off x="1619789" y="2889579"/>
            <a:ext cx="1339396" cy="562389"/>
          </a:xfrm>
          <a:prstGeom prst="roundRect">
            <a:avLst>
              <a:gd name="adj" fmla="val 50000"/>
            </a:avLst>
          </a:pr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r>
              <a:rPr lang="en-US" altLang="zh-CN" sz="2000" dirty="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15" name="矩形: 圆角 7"/>
          <p:cNvSpPr/>
          <p:nvPr/>
        </p:nvSpPr>
        <p:spPr>
          <a:xfrm>
            <a:off x="1614980" y="4019362"/>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微软雅黑" panose="020B0503020204020204" pitchFamily="34" charset="-122"/>
                <a:ea typeface="微软雅黑" panose="020B0503020204020204" pitchFamily="34" charset="-122"/>
              </a:rPr>
              <a:t>03</a:t>
            </a:r>
            <a:r>
              <a:rPr lang="en-US" altLang="zh-CN" sz="2000" dirty="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29" name="文本框 28"/>
          <p:cNvSpPr txBox="1"/>
          <p:nvPr/>
        </p:nvSpPr>
        <p:spPr>
          <a:xfrm>
            <a:off x="1541708" y="398840"/>
            <a:ext cx="2340864" cy="923330"/>
          </a:xfrm>
          <a:prstGeom prst="rect">
            <a:avLst/>
          </a:prstGeom>
          <a:noFill/>
        </p:spPr>
        <p:txBody>
          <a:bodyPr wrap="square" rtlCol="0">
            <a:spAutoFit/>
          </a:bodyPr>
          <a:lstStyle/>
          <a:p>
            <a:pPr algn="ctr"/>
            <a:r>
              <a:rPr lang="zh-CN" altLang="en-US" sz="5400" b="1" dirty="0">
                <a:solidFill>
                  <a:schemeClr val="tx1">
                    <a:lumMod val="85000"/>
                    <a:lumOff val="15000"/>
                  </a:schemeClr>
                </a:solidFill>
                <a:latin typeface="微软雅黑 Light" panose="020B0502040204020203" pitchFamily="34" charset="-122"/>
                <a:ea typeface="微软雅黑 Light" panose="020B0502040204020203" pitchFamily="34" charset="-122"/>
              </a:rPr>
              <a:t>目录</a:t>
            </a:r>
            <a:endParaRPr lang="zh-CN" altLang="en-US" sz="5400" b="1"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3239770" y="1764030"/>
            <a:ext cx="4249420" cy="460375"/>
          </a:xfrm>
          <a:prstGeom prst="rect">
            <a:avLst/>
          </a:prstGeom>
          <a:noFill/>
        </p:spPr>
        <p:txBody>
          <a:bodyPr wrap="square" rtlCol="0">
            <a:spAutoFit/>
          </a:bodyPr>
          <a:p>
            <a:r>
              <a:rPr lang="zh-CN" altLang="en-US" sz="2400"/>
              <a:t>产品简介及其主要业务形式</a:t>
            </a:r>
            <a:endParaRPr lang="zh-CN" altLang="en-US" sz="2400"/>
          </a:p>
        </p:txBody>
      </p:sp>
      <p:sp>
        <p:nvSpPr>
          <p:cNvPr id="3" name="文本框 2"/>
          <p:cNvSpPr txBox="1"/>
          <p:nvPr/>
        </p:nvSpPr>
        <p:spPr>
          <a:xfrm>
            <a:off x="3239770" y="2986405"/>
            <a:ext cx="2957830" cy="460375"/>
          </a:xfrm>
          <a:prstGeom prst="rect">
            <a:avLst/>
          </a:prstGeom>
          <a:noFill/>
        </p:spPr>
        <p:txBody>
          <a:bodyPr wrap="square" rtlCol="0">
            <a:spAutoFit/>
          </a:bodyPr>
          <a:p>
            <a:r>
              <a:rPr lang="zh-CN" altLang="en-US" sz="2400"/>
              <a:t>主要技术应用</a:t>
            </a:r>
            <a:endParaRPr lang="zh-CN" altLang="en-US" sz="2400"/>
          </a:p>
        </p:txBody>
      </p:sp>
      <p:sp>
        <p:nvSpPr>
          <p:cNvPr id="5" name="文本框 4"/>
          <p:cNvSpPr txBox="1"/>
          <p:nvPr/>
        </p:nvSpPr>
        <p:spPr>
          <a:xfrm>
            <a:off x="3239770" y="4105275"/>
            <a:ext cx="3367405" cy="460375"/>
          </a:xfrm>
          <a:prstGeom prst="rect">
            <a:avLst/>
          </a:prstGeom>
          <a:noFill/>
        </p:spPr>
        <p:txBody>
          <a:bodyPr wrap="square" rtlCol="0">
            <a:spAutoFit/>
          </a:bodyPr>
          <a:p>
            <a:r>
              <a:rPr lang="zh-CN" altLang="en-US" sz="2400"/>
              <a:t>与其他竞品相比的优势</a:t>
            </a:r>
            <a:endParaRPr lang="zh-CN" altLang="en-US" sz="2400"/>
          </a:p>
        </p:txBody>
      </p:sp>
      <p:pic>
        <p:nvPicPr>
          <p:cNvPr id="9" name="图片 8" descr="timg"/>
          <p:cNvPicPr>
            <a:picLocks noChangeAspect="1"/>
          </p:cNvPicPr>
          <p:nvPr/>
        </p:nvPicPr>
        <p:blipFill>
          <a:blip r:embed="rId2"/>
          <a:stretch>
            <a:fillRect/>
          </a:stretch>
        </p:blipFill>
        <p:spPr>
          <a:xfrm>
            <a:off x="7006590" y="1958340"/>
            <a:ext cx="2790190" cy="21469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rotWithShape="1">
          <a:blip r:embed="rId1"/>
          <a:srcRect l="60245" t="15725" r="14627" b="16706"/>
          <a:stretch>
            <a:fillRect/>
          </a:stretch>
        </p:blipFill>
        <p:spPr>
          <a:xfrm>
            <a:off x="8547463" y="0"/>
            <a:ext cx="3644537" cy="6858000"/>
          </a:xfrm>
          <a:prstGeom prst="rect">
            <a:avLst/>
          </a:prstGeom>
        </p:spPr>
      </p:pic>
      <p:sp>
        <p:nvSpPr>
          <p:cNvPr id="2" name="文本框 1"/>
          <p:cNvSpPr txBox="1"/>
          <p:nvPr/>
        </p:nvSpPr>
        <p:spPr>
          <a:xfrm>
            <a:off x="1449025" y="77834"/>
            <a:ext cx="5457825"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投资流程更便捷</a:t>
            </a:r>
            <a:endParaRPr lang="zh-CN" altLang="en-US" sz="3600" dirty="0">
              <a:latin typeface="宋体" panose="02010600030101010101" pitchFamily="2" charset="-122"/>
              <a:ea typeface="宋体" panose="02010600030101010101" pitchFamily="2" charset="-122"/>
            </a:endParaRPr>
          </a:p>
        </p:txBody>
      </p:sp>
      <p:sp>
        <p:nvSpPr>
          <p:cNvPr id="3" name="文本框 2"/>
          <p:cNvSpPr txBox="1"/>
          <p:nvPr/>
        </p:nvSpPr>
        <p:spPr>
          <a:xfrm>
            <a:off x="1902006" y="724165"/>
            <a:ext cx="5419725" cy="1015663"/>
          </a:xfrm>
          <a:prstGeom prst="rect">
            <a:avLst/>
          </a:prstGeom>
          <a:noFill/>
        </p:spPr>
        <p:txBody>
          <a:bodyPr wrap="square" rtlCol="0">
            <a:spAutoFit/>
          </a:bodyPr>
          <a:lstStyle/>
          <a:p>
            <a:r>
              <a:rPr lang="zh-CN" altLang="en-US" sz="2000" dirty="0">
                <a:solidFill>
                  <a:schemeClr val="accent1">
                    <a:lumMod val="50000"/>
                  </a:schemeClr>
                </a:solidFill>
              </a:rPr>
              <a:t>“帮你投”提取用户在支付宝已有的风险偏好等信息生成一个专属的投资策略组合，无需填写风险问卷，相比其他产品更加便捷和科学可靠。</a:t>
            </a:r>
            <a:endParaRPr lang="zh-CN" altLang="en-US" sz="2000" dirty="0">
              <a:solidFill>
                <a:schemeClr val="accent1">
                  <a:lumMod val="50000"/>
                </a:schemeClr>
              </a:solidFill>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866" y="1767333"/>
            <a:ext cx="2294898" cy="4689667"/>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7764" y="1767333"/>
            <a:ext cx="2678236" cy="4798506"/>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4450" y="1767333"/>
            <a:ext cx="2544325" cy="48153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rotWithShape="1">
          <a:blip r:embed="rId1"/>
          <a:srcRect l="60245" t="15725" r="14627" b="16706"/>
          <a:stretch>
            <a:fillRect/>
          </a:stretch>
        </p:blipFill>
        <p:spPr>
          <a:xfrm>
            <a:off x="8547463" y="-52449"/>
            <a:ext cx="3644537" cy="6858000"/>
          </a:xfrm>
          <a:prstGeom prst="rect">
            <a:avLst/>
          </a:prstGeom>
        </p:spPr>
      </p:pic>
      <p:sp>
        <p:nvSpPr>
          <p:cNvPr id="5" name="文本框 4"/>
          <p:cNvSpPr txBox="1"/>
          <p:nvPr/>
        </p:nvSpPr>
        <p:spPr>
          <a:xfrm>
            <a:off x="1396637" y="204786"/>
            <a:ext cx="6745876"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全权委托模式，实现零操心</a:t>
            </a:r>
            <a:endParaRPr lang="zh-CN" altLang="en-US" sz="3600" dirty="0">
              <a:latin typeface="宋体" panose="02010600030101010101" pitchFamily="2" charset="-122"/>
              <a:ea typeface="宋体" panose="02010600030101010101" pitchFamily="2" charset="-122"/>
            </a:endParaRPr>
          </a:p>
        </p:txBody>
      </p:sp>
      <p:sp>
        <p:nvSpPr>
          <p:cNvPr id="7" name="文本框 6"/>
          <p:cNvSpPr txBox="1"/>
          <p:nvPr/>
        </p:nvSpPr>
        <p:spPr>
          <a:xfrm>
            <a:off x="4038600" y="2012638"/>
            <a:ext cx="5449654" cy="2554545"/>
          </a:xfrm>
          <a:prstGeom prst="rect">
            <a:avLst/>
          </a:prstGeom>
          <a:noFill/>
        </p:spPr>
        <p:txBody>
          <a:bodyPr wrap="square" rtlCol="0">
            <a:spAutoFit/>
          </a:bodyPr>
          <a:lstStyle/>
          <a:p>
            <a:r>
              <a:rPr lang="zh-CN" altLang="en-US" sz="3200" dirty="0">
                <a:solidFill>
                  <a:schemeClr val="accent1">
                    <a:lumMod val="50000"/>
                  </a:schemeClr>
                </a:solidFill>
                <a:latin typeface="宋体" panose="02010600030101010101" pitchFamily="2" charset="-122"/>
                <a:ea typeface="宋体" panose="02010600030101010101" pitchFamily="2" charset="-122"/>
              </a:rPr>
              <a:t>用户在签订协议书后，后续的调仓都不需要客户再确认。节省了用户后续调仓操作的时间，可以在市场极端情况下帮助用户快速调仓</a:t>
            </a:r>
            <a:endParaRPr lang="zh-CN" altLang="en-US" sz="3200" dirty="0">
              <a:solidFill>
                <a:schemeClr val="accent1">
                  <a:lumMod val="50000"/>
                </a:schemeClr>
              </a:solidFill>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347" y="1203746"/>
            <a:ext cx="3381136" cy="532240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srcRect l="60245" t="15725" r="14627" b="16706"/>
          <a:stretch>
            <a:fillRect/>
          </a:stretch>
        </p:blipFill>
        <p:spPr>
          <a:xfrm>
            <a:off x="8547463" y="0"/>
            <a:ext cx="3644537" cy="6858000"/>
          </a:xfrm>
          <a:prstGeom prst="rect">
            <a:avLst/>
          </a:prstGeom>
        </p:spPr>
      </p:pic>
      <p:sp>
        <p:nvSpPr>
          <p:cNvPr id="3" name="文本框 2"/>
          <p:cNvSpPr txBox="1"/>
          <p:nvPr/>
        </p:nvSpPr>
        <p:spPr>
          <a:xfrm>
            <a:off x="2565218" y="1061218"/>
            <a:ext cx="7194913" cy="830997"/>
          </a:xfrm>
          <a:prstGeom prst="rect">
            <a:avLst/>
          </a:prstGeom>
          <a:noFill/>
        </p:spPr>
        <p:txBody>
          <a:bodyPr wrap="square" rtlCol="0">
            <a:spAutoFit/>
          </a:bodyPr>
          <a:lstStyle/>
          <a:p>
            <a:r>
              <a:rPr lang="zh-CN" altLang="en-US" sz="2400" dirty="0"/>
              <a:t>相比国外一些动辄几千美元起投的智能投顾服务，“帮你投”</a:t>
            </a:r>
            <a:r>
              <a:rPr lang="en-US" altLang="zh-CN" sz="2400" dirty="0"/>
              <a:t>800</a:t>
            </a:r>
            <a:r>
              <a:rPr lang="zh-CN" altLang="en-US" sz="2400" dirty="0"/>
              <a:t>元起投，人人可投</a:t>
            </a:r>
            <a:endParaRPr lang="zh-CN" altLang="en-US" sz="2400" dirty="0"/>
          </a:p>
        </p:txBody>
      </p:sp>
      <p:sp>
        <p:nvSpPr>
          <p:cNvPr id="14" name="矩形: 圆角 12"/>
          <p:cNvSpPr/>
          <p:nvPr/>
        </p:nvSpPr>
        <p:spPr>
          <a:xfrm>
            <a:off x="542925" y="990129"/>
            <a:ext cx="1933964" cy="788511"/>
          </a:xfrm>
          <a:prstGeom prst="roundRect">
            <a:avLst>
              <a:gd name="adj" fmla="val 50000"/>
            </a:avLst>
          </a:prstGeom>
          <a:noFill/>
          <a:ln w="57150">
            <a:solidFill>
              <a:srgbClr val="DB5B5B"/>
            </a:solidFill>
          </a:ln>
          <a:effectLst/>
        </p:spPr>
        <p:style>
          <a:lnRef idx="1">
            <a:schemeClr val="accent1"/>
          </a:lnRef>
          <a:fillRef idx="3">
            <a:schemeClr val="accent1"/>
          </a:fillRef>
          <a:effectRef idx="2">
            <a:schemeClr val="accent1"/>
          </a:effectRef>
          <a:fontRef idx="minor">
            <a:schemeClr val="lt1"/>
          </a:fontRef>
        </p:style>
        <p:txBody>
          <a:bodyPr anchor="t"/>
          <a:lstStyle/>
          <a:p>
            <a:pPr algn="ct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47603" y="1124331"/>
            <a:ext cx="1724606" cy="461665"/>
          </a:xfrm>
          <a:prstGeom prst="rect">
            <a:avLst/>
          </a:prstGeom>
          <a:noFill/>
        </p:spPr>
        <p:txBody>
          <a:bodyPr wrap="square" rtlCol="0">
            <a:spAutoFit/>
          </a:bodyPr>
          <a:lstStyle/>
          <a:p>
            <a:r>
              <a:rPr lang="zh-CN" altLang="en-US" sz="2400" dirty="0">
                <a:solidFill>
                  <a:schemeClr val="accent1">
                    <a:lumMod val="50000"/>
                  </a:schemeClr>
                </a:solidFill>
              </a:rPr>
              <a:t>投资门槛低</a:t>
            </a:r>
            <a:endParaRPr lang="zh-CN" altLang="en-US" sz="2400" dirty="0">
              <a:solidFill>
                <a:schemeClr val="accent1">
                  <a:lumMod val="50000"/>
                </a:schemeClr>
              </a:solidFill>
            </a:endParaRPr>
          </a:p>
        </p:txBody>
      </p:sp>
      <p:sp>
        <p:nvSpPr>
          <p:cNvPr id="16" name="矩形: 圆角 27"/>
          <p:cNvSpPr/>
          <p:nvPr/>
        </p:nvSpPr>
        <p:spPr>
          <a:xfrm>
            <a:off x="466917" y="2953433"/>
            <a:ext cx="1933964" cy="788511"/>
          </a:xfrm>
          <a:prstGeom prst="roundRect">
            <a:avLst>
              <a:gd name="adj" fmla="val 50000"/>
            </a:avLst>
          </a:prstGeom>
          <a:noFill/>
          <a:ln w="57150">
            <a:solidFill>
              <a:srgbClr val="2D3140"/>
            </a:solidFill>
          </a:ln>
          <a:effectLst/>
        </p:spPr>
        <p:style>
          <a:lnRef idx="1">
            <a:schemeClr val="accent1"/>
          </a:lnRef>
          <a:fillRef idx="3">
            <a:schemeClr val="accent1"/>
          </a:fillRef>
          <a:effectRef idx="2">
            <a:schemeClr val="accent1"/>
          </a:effectRef>
          <a:fontRef idx="minor">
            <a:schemeClr val="lt1"/>
          </a:fontRef>
        </p:style>
        <p:txBody>
          <a:bodyPr anchor="t"/>
          <a:lstStyle/>
          <a:p>
            <a:pPr algn="ct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810108" y="2910947"/>
            <a:ext cx="1590773" cy="830997"/>
          </a:xfrm>
          <a:prstGeom prst="rect">
            <a:avLst/>
          </a:prstGeom>
          <a:noFill/>
        </p:spPr>
        <p:txBody>
          <a:bodyPr wrap="square" rtlCol="0">
            <a:spAutoFit/>
          </a:bodyPr>
          <a:lstStyle/>
          <a:p>
            <a:r>
              <a:rPr lang="zh-CN" altLang="en-US" sz="2400" dirty="0">
                <a:solidFill>
                  <a:schemeClr val="accent1">
                    <a:lumMod val="50000"/>
                  </a:schemeClr>
                </a:solidFill>
              </a:rPr>
              <a:t>大品牌，更可靠</a:t>
            </a:r>
            <a:endParaRPr lang="zh-CN" altLang="en-US" sz="2400" dirty="0">
              <a:solidFill>
                <a:schemeClr val="accent1">
                  <a:lumMod val="50000"/>
                </a:schemeClr>
              </a:solidFill>
            </a:endParaRPr>
          </a:p>
        </p:txBody>
      </p:sp>
      <p:sp>
        <p:nvSpPr>
          <p:cNvPr id="18" name="文本框 17"/>
          <p:cNvSpPr txBox="1"/>
          <p:nvPr/>
        </p:nvSpPr>
        <p:spPr>
          <a:xfrm>
            <a:off x="2565218" y="2620058"/>
            <a:ext cx="4543425" cy="1938992"/>
          </a:xfrm>
          <a:prstGeom prst="rect">
            <a:avLst/>
          </a:prstGeom>
          <a:noFill/>
        </p:spPr>
        <p:txBody>
          <a:bodyPr wrap="square" rtlCol="0">
            <a:spAutoFit/>
          </a:bodyPr>
          <a:lstStyle/>
          <a:p>
            <a:r>
              <a:rPr lang="zh-CN" altLang="en-US" sz="2400" dirty="0"/>
              <a:t>全球最大公募资管机构</a:t>
            </a:r>
            <a:r>
              <a:rPr lang="en-US" altLang="zh-CN" sz="2400" dirty="0"/>
              <a:t>Vanguard</a:t>
            </a:r>
            <a:r>
              <a:rPr lang="zh-CN" altLang="en-US" sz="2400" dirty="0"/>
              <a:t>和蚂蚁金服强强联合。运用</a:t>
            </a:r>
            <a:r>
              <a:rPr lang="en-US" altLang="zh-CN" sz="2400" dirty="0"/>
              <a:t>Vanguard</a:t>
            </a:r>
            <a:r>
              <a:rPr lang="zh-CN" altLang="en-US" sz="2400" dirty="0"/>
              <a:t>的全球资本市场模型，使之和中国市场相适应，更科学可靠</a:t>
            </a:r>
            <a:endParaRPr lang="zh-CN" altLang="en-US" sz="2400" dirty="0"/>
          </a:p>
        </p:txBody>
      </p:sp>
      <p:sp>
        <p:nvSpPr>
          <p:cNvPr id="19" name="矩形: 圆角 52"/>
          <p:cNvSpPr/>
          <p:nvPr/>
        </p:nvSpPr>
        <p:spPr>
          <a:xfrm>
            <a:off x="542924" y="4945158"/>
            <a:ext cx="1933964" cy="788511"/>
          </a:xfrm>
          <a:prstGeom prst="roundRect">
            <a:avLst>
              <a:gd name="adj" fmla="val 50000"/>
            </a:avLst>
          </a:prstGeom>
          <a:noFill/>
          <a:ln w="57150">
            <a:solidFill>
              <a:srgbClr val="DB5B5B"/>
            </a:solidFill>
          </a:ln>
          <a:effectLst/>
        </p:spPr>
        <p:style>
          <a:lnRef idx="1">
            <a:schemeClr val="accent1"/>
          </a:lnRef>
          <a:fillRef idx="3">
            <a:schemeClr val="accent1"/>
          </a:fillRef>
          <a:effectRef idx="2">
            <a:schemeClr val="accent1"/>
          </a:effectRef>
          <a:fontRef idx="minor">
            <a:schemeClr val="lt1"/>
          </a:fontRef>
        </p:style>
        <p:txBody>
          <a:bodyPr anchor="t"/>
          <a:lstStyle/>
          <a:p>
            <a:pPr algn="ct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62277" y="4985470"/>
            <a:ext cx="1733358" cy="707886"/>
          </a:xfrm>
          <a:prstGeom prst="rect">
            <a:avLst/>
          </a:prstGeom>
          <a:noFill/>
        </p:spPr>
        <p:txBody>
          <a:bodyPr wrap="square" rtlCol="0">
            <a:spAutoFit/>
          </a:bodyPr>
          <a:lstStyle/>
          <a:p>
            <a:r>
              <a:rPr lang="zh-CN" altLang="en-US" sz="2000" dirty="0">
                <a:solidFill>
                  <a:schemeClr val="accent1">
                    <a:lumMod val="50000"/>
                  </a:schemeClr>
                </a:solidFill>
              </a:rPr>
              <a:t>个性化服务，选择更多</a:t>
            </a:r>
            <a:endParaRPr lang="zh-CN" altLang="en-US" sz="2000" dirty="0">
              <a:solidFill>
                <a:schemeClr val="accent1">
                  <a:lumMod val="50000"/>
                </a:schemeClr>
              </a:solidFill>
            </a:endParaRPr>
          </a:p>
        </p:txBody>
      </p:sp>
      <p:sp>
        <p:nvSpPr>
          <p:cNvPr id="23" name="文本框 22"/>
          <p:cNvSpPr txBox="1"/>
          <p:nvPr/>
        </p:nvSpPr>
        <p:spPr>
          <a:xfrm>
            <a:off x="2708093" y="4985470"/>
            <a:ext cx="3105150" cy="830997"/>
          </a:xfrm>
          <a:prstGeom prst="rect">
            <a:avLst/>
          </a:prstGeom>
          <a:noFill/>
        </p:spPr>
        <p:txBody>
          <a:bodyPr wrap="square" rtlCol="0">
            <a:spAutoFit/>
          </a:bodyPr>
          <a:lstStyle/>
          <a:p>
            <a:r>
              <a:rPr lang="en-US" altLang="zh-CN" sz="2400" dirty="0"/>
              <a:t>10</a:t>
            </a:r>
            <a:r>
              <a:rPr lang="zh-CN" altLang="en-US" sz="2400" dirty="0"/>
              <a:t>个风险组合，可选择性更强</a:t>
            </a:r>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rotWithShape="1">
          <a:blip r:embed="rId1"/>
          <a:srcRect l="60245" t="15725" r="14627" b="16706"/>
          <a:stretch>
            <a:fillRect/>
          </a:stretch>
        </p:blipFill>
        <p:spPr>
          <a:xfrm>
            <a:off x="8547463" y="0"/>
            <a:ext cx="3644537" cy="6858000"/>
          </a:xfrm>
          <a:prstGeom prst="rect">
            <a:avLst/>
          </a:prstGeom>
        </p:spPr>
      </p:pic>
      <p:grpSp>
        <p:nvGrpSpPr>
          <p:cNvPr id="5" name="组合 4"/>
          <p:cNvGrpSpPr/>
          <p:nvPr/>
        </p:nvGrpSpPr>
        <p:grpSpPr>
          <a:xfrm>
            <a:off x="1161399" y="3195448"/>
            <a:ext cx="5159292" cy="520861"/>
            <a:chOff x="2237993" y="4042701"/>
            <a:chExt cx="7924440" cy="955870"/>
          </a:xfrm>
          <a:solidFill>
            <a:srgbClr val="F7B600"/>
          </a:solidFill>
        </p:grpSpPr>
        <p:sp>
          <p:nvSpPr>
            <p:cNvPr id="7" name="形状"/>
            <p:cNvSpPr/>
            <p:nvPr/>
          </p:nvSpPr>
          <p:spPr>
            <a:xfrm>
              <a:off x="2237993" y="4042701"/>
              <a:ext cx="7924440" cy="955870"/>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solidFill>
              <a:srgbClr val="2D3140"/>
            </a:solidFill>
            <a:ln w="6350">
              <a:solidFill>
                <a:schemeClr val="bg1"/>
              </a:solidFill>
            </a:ln>
            <a:effectLst>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图标"/>
            <p:cNvSpPr/>
            <p:nvPr/>
          </p:nvSpPr>
          <p:spPr>
            <a:xfrm rot="2700000">
              <a:off x="9504313" y="4243968"/>
              <a:ext cx="341513"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grpSp>
      <p:sp>
        <p:nvSpPr>
          <p:cNvPr id="9" name="文本框 8"/>
          <p:cNvSpPr txBox="1"/>
          <p:nvPr/>
        </p:nvSpPr>
        <p:spPr>
          <a:xfrm>
            <a:off x="1161398" y="1941967"/>
            <a:ext cx="7386065" cy="1107996"/>
          </a:xfrm>
          <a:prstGeom prst="rect">
            <a:avLst/>
          </a:prstGeom>
          <a:noFill/>
        </p:spPr>
        <p:txBody>
          <a:bodyPr wrap="square" rtlCol="0">
            <a:spAutoFit/>
          </a:bodyPr>
          <a:lstStyle/>
          <a:p>
            <a:r>
              <a:rPr lang="zh-CN" altLang="en-US" sz="6600" b="1" dirty="0" smtClean="0">
                <a:solidFill>
                  <a:schemeClr val="tx1">
                    <a:lumMod val="85000"/>
                    <a:lumOff val="15000"/>
                  </a:schemeClr>
                </a:solidFill>
                <a:latin typeface="微软雅黑" panose="020B0503020204020204" pitchFamily="34" charset="-122"/>
                <a:ea typeface="微软雅黑" panose="020B0503020204020204" pitchFamily="34" charset="-122"/>
              </a:rPr>
              <a:t>感谢观赏</a:t>
            </a:r>
            <a:endParaRPr lang="zh-CN" altLang="en-US" sz="6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94460" y="3292475"/>
            <a:ext cx="3837305" cy="368300"/>
          </a:xfrm>
          <a:prstGeom prst="rect">
            <a:avLst/>
          </a:prstGeom>
          <a:noFill/>
        </p:spPr>
        <p:txBody>
          <a:bodyPr wrap="squar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汇报</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人：张成诚 陈曦萌 刘凯伊 杨蔚</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rotWithShape="1">
          <a:blip r:embed="rId1"/>
          <a:srcRect l="60245" t="15725" r="14627" b="16706"/>
          <a:stretch>
            <a:fillRect/>
          </a:stretch>
        </p:blipFill>
        <p:spPr>
          <a:xfrm>
            <a:off x="8547463" y="0"/>
            <a:ext cx="3644537" cy="6858000"/>
          </a:xfrm>
          <a:prstGeom prst="rect">
            <a:avLst/>
          </a:prstGeom>
        </p:spPr>
      </p:pic>
      <p:sp>
        <p:nvSpPr>
          <p:cNvPr id="36" name="矩形: 圆角 5"/>
          <p:cNvSpPr/>
          <p:nvPr/>
        </p:nvSpPr>
        <p:spPr>
          <a:xfrm>
            <a:off x="1478194" y="396526"/>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微软雅黑" panose="020B0503020204020204" pitchFamily="34" charset="-122"/>
                <a:ea typeface="微软雅黑" panose="020B0503020204020204" pitchFamily="34" charset="-122"/>
              </a:rPr>
              <a:t>01</a:t>
            </a:r>
            <a:r>
              <a:rPr lang="en-US" altLang="zh-CN" sz="2000" dirty="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2" name="文本框 1"/>
          <p:cNvSpPr txBox="1"/>
          <p:nvPr/>
        </p:nvSpPr>
        <p:spPr>
          <a:xfrm>
            <a:off x="3038475" y="498475"/>
            <a:ext cx="4727575" cy="460375"/>
          </a:xfrm>
          <a:prstGeom prst="rect">
            <a:avLst/>
          </a:prstGeom>
          <a:noFill/>
        </p:spPr>
        <p:txBody>
          <a:bodyPr wrap="square" rtlCol="0">
            <a:spAutoFit/>
          </a:bodyPr>
          <a:p>
            <a:r>
              <a:rPr lang="zh-CN" altLang="en-US" sz="2400" b="1">
                <a:sym typeface="+mn-ea"/>
              </a:rPr>
              <a:t>产品简介及其主要业务形式</a:t>
            </a:r>
            <a:endParaRPr lang="zh-CN" altLang="en-US" sz="2400" b="1">
              <a:sym typeface="+mn-ea"/>
            </a:endParaRPr>
          </a:p>
        </p:txBody>
      </p:sp>
      <p:pic>
        <p:nvPicPr>
          <p:cNvPr id="3" name="图片 2" descr="timg-35"/>
          <p:cNvPicPr>
            <a:picLocks noChangeAspect="1"/>
          </p:cNvPicPr>
          <p:nvPr/>
        </p:nvPicPr>
        <p:blipFill>
          <a:blip r:embed="rId2"/>
          <a:stretch>
            <a:fillRect/>
          </a:stretch>
        </p:blipFill>
        <p:spPr>
          <a:xfrm>
            <a:off x="1356360" y="1663700"/>
            <a:ext cx="4822825" cy="35521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rotWithShape="1">
          <a:blip r:embed="rId1"/>
          <a:srcRect l="60245" t="15725" r="14627" b="16706"/>
          <a:stretch>
            <a:fillRect/>
          </a:stretch>
        </p:blipFill>
        <p:spPr>
          <a:xfrm>
            <a:off x="8547463" y="0"/>
            <a:ext cx="3644537" cy="6858000"/>
          </a:xfrm>
          <a:prstGeom prst="rect">
            <a:avLst/>
          </a:prstGeom>
        </p:spPr>
      </p:pic>
      <p:sp>
        <p:nvSpPr>
          <p:cNvPr id="2" name="文本框 1"/>
          <p:cNvSpPr txBox="1"/>
          <p:nvPr/>
        </p:nvSpPr>
        <p:spPr>
          <a:xfrm>
            <a:off x="3796665" y="342265"/>
            <a:ext cx="4598670" cy="706755"/>
          </a:xfrm>
          <a:prstGeom prst="rect">
            <a:avLst/>
          </a:prstGeom>
          <a:noFill/>
        </p:spPr>
        <p:txBody>
          <a:bodyPr wrap="square" rtlCol="0">
            <a:spAutoFit/>
          </a:bodyPr>
          <a:p>
            <a:r>
              <a:rPr lang="zh-CN" altLang="en-US" sz="4000"/>
              <a:t>产品简介</a:t>
            </a:r>
            <a:endParaRPr lang="zh-CN" altLang="en-US" sz="4000"/>
          </a:p>
        </p:txBody>
      </p:sp>
      <p:pic>
        <p:nvPicPr>
          <p:cNvPr id="3" name="图片 2" descr="timg-36"/>
          <p:cNvPicPr>
            <a:picLocks noChangeAspect="1"/>
          </p:cNvPicPr>
          <p:nvPr/>
        </p:nvPicPr>
        <p:blipFill>
          <a:blip r:embed="rId2"/>
          <a:stretch>
            <a:fillRect/>
          </a:stretch>
        </p:blipFill>
        <p:spPr>
          <a:xfrm>
            <a:off x="0" y="0"/>
            <a:ext cx="3456305" cy="1391285"/>
          </a:xfrm>
          <a:prstGeom prst="rect">
            <a:avLst/>
          </a:prstGeom>
        </p:spPr>
      </p:pic>
      <p:sp>
        <p:nvSpPr>
          <p:cNvPr id="5" name="文本框 4"/>
          <p:cNvSpPr txBox="1"/>
          <p:nvPr/>
        </p:nvSpPr>
        <p:spPr>
          <a:xfrm>
            <a:off x="588010" y="2147570"/>
            <a:ext cx="4785995" cy="2584450"/>
          </a:xfrm>
          <a:prstGeom prst="rect">
            <a:avLst/>
          </a:prstGeom>
          <a:noFill/>
        </p:spPr>
        <p:txBody>
          <a:bodyPr wrap="square" rtlCol="0">
            <a:spAutoFit/>
          </a:bodyPr>
          <a:p>
            <a:r>
              <a:rPr lang="zh-CN" altLang="en-US"/>
              <a:t>“帮你投”是由美国先锋领航集团(Vanguard 集团)与蚂蚁金服集团一同打造推出的全新理财服务， 由先锋领航投顾（上海）投资咨询有限公司提供，致力于打造全新一站式基金投资顾问服务，为用户提供选基、配置、调仓等全委托资产管理服务。</a:t>
            </a:r>
            <a:endParaRPr lang="zh-CN" altLang="en-US"/>
          </a:p>
          <a:p>
            <a:r>
              <a:rPr lang="zh-CN" altLang="en-US"/>
              <a:t>2020年4月2日，先锋领航投顾（上海）投资咨询有限公司宣布在支付宝 APP 上线人人可用的专业理财服务“帮你投”。</a:t>
            </a:r>
            <a:endParaRPr lang="zh-CN" altLang="en-US"/>
          </a:p>
        </p:txBody>
      </p:sp>
      <p:pic>
        <p:nvPicPr>
          <p:cNvPr id="8" name="图片 7" descr="u=3883851666,3597590140&amp;fm=26&amp;gp=0.jpg"/>
          <p:cNvPicPr>
            <a:picLocks noChangeAspect="1"/>
          </p:cNvPicPr>
          <p:nvPr/>
        </p:nvPicPr>
        <p:blipFill>
          <a:blip r:embed="rId3"/>
          <a:stretch>
            <a:fillRect/>
          </a:stretch>
        </p:blipFill>
        <p:spPr>
          <a:xfrm>
            <a:off x="6573520" y="1972945"/>
            <a:ext cx="4285615" cy="3533140"/>
          </a:xfrm>
          <a:prstGeom prst="rect">
            <a:avLst/>
          </a:prstGeom>
        </p:spPr>
      </p:pic>
      <p:sp>
        <p:nvSpPr>
          <p:cNvPr id="9" name="文本框 8"/>
          <p:cNvSpPr txBox="1"/>
          <p:nvPr/>
        </p:nvSpPr>
        <p:spPr>
          <a:xfrm>
            <a:off x="2252980" y="5646420"/>
            <a:ext cx="4448175" cy="460375"/>
          </a:xfrm>
          <a:prstGeom prst="rect">
            <a:avLst/>
          </a:prstGeom>
          <a:noFill/>
        </p:spPr>
        <p:txBody>
          <a:bodyPr wrap="square" rtlCol="0">
            <a:spAutoFit/>
          </a:bodyPr>
          <a:p>
            <a:r>
              <a:rPr lang="zh-CN" altLang="en-US" sz="2400" b="1" i="1"/>
              <a:t>先锋领航投顾？</a:t>
            </a:r>
            <a:endParaRPr lang="zh-CN" altLang="en-US" sz="2400"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先锋领航投顾</a:t>
            </a:r>
            <a:endParaRPr lang="zh-CN" altLang="en-US"/>
          </a:p>
        </p:txBody>
      </p:sp>
      <p:sp>
        <p:nvSpPr>
          <p:cNvPr id="3" name="内容占位符 2"/>
          <p:cNvSpPr>
            <a:spLocks noGrp="1"/>
          </p:cNvSpPr>
          <p:nvPr>
            <p:ph idx="1"/>
          </p:nvPr>
        </p:nvSpPr>
        <p:spPr>
          <a:xfrm>
            <a:off x="838200" y="1825625"/>
            <a:ext cx="5741670" cy="4363085"/>
          </a:xfrm>
        </p:spPr>
        <p:txBody>
          <a:bodyPr>
            <a:normAutofit/>
          </a:bodyPr>
          <a:p>
            <a:r>
              <a:rPr lang="zh-CN" altLang="en-US" sz="2400"/>
              <a:t>Vanguard（先锋领航）是世界第二大资管公司（可以理解为公募基金公司）。它的主要业务是金融管理、金融咨询、 金融信息、金融风险评估服务、基金投资。它的核心理念就是低费率（交易低费率、管理低费率、投顾低费率），并且提供优秀的、基于客户的投顾服务。基于客户的意思是，投顾没有产品销售佣金，它的收入来源只能是客户的投顾服务费。所以它与蚂蚁金服的合作可谓是强强联合。</a:t>
            </a:r>
            <a:endParaRPr lang="zh-CN" altLang="en-US" sz="2400"/>
          </a:p>
        </p:txBody>
      </p:sp>
      <p:pic>
        <p:nvPicPr>
          <p:cNvPr id="6" name="图片 5"/>
          <p:cNvPicPr>
            <a:picLocks noChangeAspect="1"/>
          </p:cNvPicPr>
          <p:nvPr/>
        </p:nvPicPr>
        <p:blipFill rotWithShape="1">
          <a:blip r:embed="rId1"/>
          <a:srcRect l="60245" t="15725" r="14627" b="16706"/>
          <a:stretch>
            <a:fillRect/>
          </a:stretch>
        </p:blipFill>
        <p:spPr>
          <a:xfrm>
            <a:off x="8547463" y="0"/>
            <a:ext cx="3644537" cy="6858000"/>
          </a:xfrm>
          <a:prstGeom prst="rect">
            <a:avLst/>
          </a:prstGeom>
        </p:spPr>
      </p:pic>
      <p:pic>
        <p:nvPicPr>
          <p:cNvPr id="4" name="图片 3" descr="u=190413370,2319212783&amp;fm=26&amp;gp=0"/>
          <p:cNvPicPr>
            <a:picLocks noChangeAspect="1"/>
          </p:cNvPicPr>
          <p:nvPr/>
        </p:nvPicPr>
        <p:blipFill>
          <a:blip r:embed="rId2"/>
          <a:stretch>
            <a:fillRect/>
          </a:stretch>
        </p:blipFill>
        <p:spPr>
          <a:xfrm>
            <a:off x="7002145" y="1981200"/>
            <a:ext cx="3047365" cy="30473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rotWithShape="1">
          <a:blip r:embed="rId1"/>
          <a:srcRect l="60245" t="15725" r="14627" b="16706"/>
          <a:stretch>
            <a:fillRect/>
          </a:stretch>
        </p:blipFill>
        <p:spPr>
          <a:xfrm>
            <a:off x="8547463" y="20955"/>
            <a:ext cx="3644537" cy="6858000"/>
          </a:xfrm>
          <a:prstGeom prst="rect">
            <a:avLst/>
          </a:prstGeom>
        </p:spPr>
      </p:pic>
      <p:sp>
        <p:nvSpPr>
          <p:cNvPr id="3" name="文本框 2"/>
          <p:cNvSpPr txBox="1"/>
          <p:nvPr/>
        </p:nvSpPr>
        <p:spPr>
          <a:xfrm>
            <a:off x="1554480" y="534670"/>
            <a:ext cx="3947160" cy="706755"/>
          </a:xfrm>
          <a:prstGeom prst="rect">
            <a:avLst/>
          </a:prstGeom>
          <a:noFill/>
        </p:spPr>
        <p:txBody>
          <a:bodyPr wrap="square" rtlCol="0">
            <a:spAutoFit/>
          </a:bodyPr>
          <a:p>
            <a:r>
              <a:rPr lang="zh-CN" altLang="en-US" sz="4000"/>
              <a:t>业务形式</a:t>
            </a:r>
            <a:endParaRPr lang="zh-CN" altLang="en-US" sz="4000"/>
          </a:p>
        </p:txBody>
      </p:sp>
      <p:sp>
        <p:nvSpPr>
          <p:cNvPr id="8" name="文本框 7"/>
          <p:cNvSpPr txBox="1"/>
          <p:nvPr/>
        </p:nvSpPr>
        <p:spPr>
          <a:xfrm>
            <a:off x="750570" y="1349375"/>
            <a:ext cx="5868670" cy="2306955"/>
          </a:xfrm>
          <a:prstGeom prst="rect">
            <a:avLst/>
          </a:prstGeom>
          <a:noFill/>
        </p:spPr>
        <p:txBody>
          <a:bodyPr wrap="square" rtlCol="0">
            <a:spAutoFit/>
          </a:bodyPr>
          <a:p>
            <a:r>
              <a:rPr lang="zh-CN" altLang="en-US"/>
              <a:t>支付宝帮你投主要的功能就是为投资者提供专业的投资顾问服务。使用帮你投进行投资时，投资门槛最低为800元，投顾服务按天计费。首先用户通过支付宝进行风险测评之后，就会判定用户的风险承受能力；然后“帮你投”就会根据投资者的风险承受能力范围内的投资策略组合以及建议年化收益率目标，来提供1—20年的模型预测收益率。用户若是满意就可以按照这个组合直接进行投资；若是不满意则可以通过“量身定制”重新进行风险测评。</a:t>
            </a:r>
            <a:endParaRPr lang="zh-CN" altLang="en-US"/>
          </a:p>
        </p:txBody>
      </p:sp>
      <p:pic>
        <p:nvPicPr>
          <p:cNvPr id="9" name="图片 8" descr="timg-38"/>
          <p:cNvPicPr>
            <a:picLocks noChangeAspect="1"/>
          </p:cNvPicPr>
          <p:nvPr/>
        </p:nvPicPr>
        <p:blipFill>
          <a:blip r:embed="rId2"/>
          <a:stretch>
            <a:fillRect/>
          </a:stretch>
        </p:blipFill>
        <p:spPr>
          <a:xfrm>
            <a:off x="1332865" y="3656330"/>
            <a:ext cx="4020820" cy="3128645"/>
          </a:xfrm>
          <a:prstGeom prst="rect">
            <a:avLst/>
          </a:prstGeom>
        </p:spPr>
      </p:pic>
      <p:pic>
        <p:nvPicPr>
          <p:cNvPr id="12" name="图片 11" descr="s_0d94f53ef74940e1b7e6b39846867a36"/>
          <p:cNvPicPr>
            <a:picLocks noChangeAspect="1"/>
          </p:cNvPicPr>
          <p:nvPr/>
        </p:nvPicPr>
        <p:blipFill>
          <a:blip r:embed="rId3"/>
          <a:stretch>
            <a:fillRect/>
          </a:stretch>
        </p:blipFill>
        <p:spPr>
          <a:xfrm>
            <a:off x="6929120" y="384175"/>
            <a:ext cx="3388360" cy="6089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rotWithShape="1">
          <a:blip r:embed="rId2"/>
          <a:srcRect l="19235" t="15725" r="58429" b="16706"/>
          <a:stretch>
            <a:fillRect/>
          </a:stretch>
        </p:blipFill>
        <p:spPr>
          <a:xfrm>
            <a:off x="0" y="0"/>
            <a:ext cx="3239589" cy="6878776"/>
          </a:xfrm>
          <a:prstGeom prst="rect">
            <a:avLst/>
          </a:prstGeom>
        </p:spPr>
      </p:pic>
      <p:pic>
        <p:nvPicPr>
          <p:cNvPr id="6" name="图片 5"/>
          <p:cNvPicPr>
            <a:picLocks noChangeAspect="1"/>
          </p:cNvPicPr>
          <p:nvPr>
            <p:custDataLst>
              <p:tags r:id="rId3"/>
            </p:custDataLst>
          </p:nvPr>
        </p:nvPicPr>
        <p:blipFill rotWithShape="1">
          <a:blip r:embed="rId2"/>
          <a:srcRect l="60245" t="15725" r="14627" b="16706"/>
          <a:stretch>
            <a:fillRect/>
          </a:stretch>
        </p:blipFill>
        <p:spPr>
          <a:xfrm>
            <a:off x="8547463" y="0"/>
            <a:ext cx="3644537" cy="6858000"/>
          </a:xfrm>
          <a:prstGeom prst="rect">
            <a:avLst/>
          </a:prstGeom>
        </p:spPr>
      </p:pic>
      <p:sp>
        <p:nvSpPr>
          <p:cNvPr id="36" name="矩形: 圆角 5"/>
          <p:cNvSpPr/>
          <p:nvPr/>
        </p:nvSpPr>
        <p:spPr>
          <a:xfrm>
            <a:off x="377739" y="359696"/>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微软雅黑" panose="020B0503020204020204" pitchFamily="34" charset="-122"/>
                <a:ea typeface="微软雅黑" panose="020B0503020204020204" pitchFamily="34" charset="-122"/>
              </a:rPr>
              <a:t>02 </a:t>
            </a:r>
            <a:r>
              <a:rPr lang="en-US" altLang="zh-CN" sz="2000" dirty="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38" name="文本框 37"/>
          <p:cNvSpPr txBox="1"/>
          <p:nvPr/>
        </p:nvSpPr>
        <p:spPr>
          <a:xfrm>
            <a:off x="2051685" y="359410"/>
            <a:ext cx="3220085" cy="521970"/>
          </a:xfrm>
          <a:prstGeom prst="rect">
            <a:avLst/>
          </a:prstGeom>
          <a:noFill/>
        </p:spPr>
        <p:txBody>
          <a:bodyPr wrap="square" rtlCol="0">
            <a:spAutoFit/>
          </a:bodyPr>
          <a:lstStyle/>
          <a:p>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rPr>
              <a:t>主要技术应用</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5" name="图片 1" descr="FJJR201911010_00700"/>
          <p:cNvPicPr>
            <a:picLocks noChangeAspect="1"/>
          </p:cNvPicPr>
          <p:nvPr>
            <p:custDataLst>
              <p:tags r:id="rId4"/>
            </p:custDataLst>
          </p:nvPr>
        </p:nvPicPr>
        <p:blipFill>
          <a:blip r:embed="rId5"/>
          <a:stretch>
            <a:fillRect/>
          </a:stretch>
        </p:blipFill>
        <p:spPr>
          <a:xfrm>
            <a:off x="557530" y="1193165"/>
            <a:ext cx="7898130" cy="3394075"/>
          </a:xfrm>
          <a:prstGeom prst="rect">
            <a:avLst/>
          </a:prstGeom>
        </p:spPr>
      </p:pic>
      <p:sp>
        <p:nvSpPr>
          <p:cNvPr id="8" name="文本框 7"/>
          <p:cNvSpPr txBox="1"/>
          <p:nvPr/>
        </p:nvSpPr>
        <p:spPr>
          <a:xfrm>
            <a:off x="1403350" y="5026660"/>
            <a:ext cx="6206490" cy="521970"/>
          </a:xfrm>
          <a:prstGeom prst="rect">
            <a:avLst/>
          </a:prstGeom>
          <a:noFill/>
        </p:spPr>
        <p:txBody>
          <a:bodyPr wrap="square" rtlCol="0">
            <a:spAutoFit/>
          </a:bodyPr>
          <a:p>
            <a:r>
              <a:rPr lang="zh-CN" altLang="en-US" sz="2800" b="1"/>
              <a:t>从用户获取信息  </a:t>
            </a:r>
            <a:r>
              <a:rPr lang="en-US" altLang="zh-CN" sz="2800" b="1"/>
              <a:t>→  </a:t>
            </a:r>
            <a:r>
              <a:rPr lang="zh-CN" altLang="en-US" sz="2800" b="1"/>
              <a:t>内部模型运算</a:t>
            </a:r>
            <a:endParaRPr lang="zh-CN" altLang="en-US" sz="28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5"/>
          <p:cNvSpPr/>
          <p:nvPr/>
        </p:nvSpPr>
        <p:spPr>
          <a:xfrm>
            <a:off x="160253" y="184840"/>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r>
              <a:rPr lang="en-US" altLang="zh-CN" sz="2000" dirty="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10" name="文本框 9"/>
          <p:cNvSpPr txBox="1"/>
          <p:nvPr/>
        </p:nvSpPr>
        <p:spPr>
          <a:xfrm>
            <a:off x="1733550" y="186055"/>
            <a:ext cx="3710305" cy="521970"/>
          </a:xfrm>
          <a:prstGeom prst="rect">
            <a:avLst/>
          </a:prstGeom>
          <a:noFill/>
        </p:spPr>
        <p:txBody>
          <a:bodyPr wrap="square" rtlCol="0">
            <a:spAutoFit/>
          </a:bodyPr>
          <a:lstStyle/>
          <a:p>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rPr>
              <a:t>什么是用户画像？</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6824980" y="2757805"/>
            <a:ext cx="4295775" cy="1938020"/>
          </a:xfrm>
          <a:prstGeom prst="rect">
            <a:avLst/>
          </a:prstGeom>
        </p:spPr>
        <p:txBody>
          <a:bodyPr vert="horz" lIns="121920" tIns="60960" rIns="121920" bIns="60960" rtlCol="0">
            <a:noAutofit/>
          </a:bodyPr>
          <a:lstStyle/>
          <a:p>
            <a:pPr algn="ctr">
              <a:lnSpc>
                <a:spcPct val="150000"/>
              </a:lnSpc>
              <a:buFont typeface="Arial" panose="020B0604020202020204" pitchFamily="34" charset="0"/>
              <a:buNone/>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根据用户人口学特征、网络浏览内容、网络社交活动和消费行为等信息而抽象出的一个标签化的用户模型。</a:t>
            </a:r>
            <a:endPar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descr="IMG_256"/>
          <p:cNvPicPr>
            <a:picLocks noChangeAspect="1"/>
          </p:cNvPicPr>
          <p:nvPr/>
        </p:nvPicPr>
        <p:blipFill>
          <a:blip r:embed="rId1"/>
          <a:stretch>
            <a:fillRect/>
          </a:stretch>
        </p:blipFill>
        <p:spPr>
          <a:xfrm>
            <a:off x="541020" y="1100773"/>
            <a:ext cx="6096000" cy="4295775"/>
          </a:xfrm>
          <a:prstGeom prst="rect">
            <a:avLst/>
          </a:prstGeom>
          <a:noFill/>
          <a:ln w="9525">
            <a:noFill/>
          </a:ln>
        </p:spPr>
      </p:pic>
      <p:sp>
        <p:nvSpPr>
          <p:cNvPr id="3" name="文本框 2"/>
          <p:cNvSpPr txBox="1"/>
          <p:nvPr/>
        </p:nvSpPr>
        <p:spPr>
          <a:xfrm>
            <a:off x="7051675" y="1524000"/>
            <a:ext cx="3841750" cy="645160"/>
          </a:xfrm>
          <a:prstGeom prst="rect">
            <a:avLst/>
          </a:prstGeom>
          <a:noFill/>
        </p:spPr>
        <p:txBody>
          <a:bodyPr wrap="square" rtlCol="0">
            <a:spAutoFit/>
          </a:bodyPr>
          <a:p>
            <a:r>
              <a:rPr lang="zh-CN" altLang="en-US" sz="3600" b="1"/>
              <a:t>给用户贴“标签”</a:t>
            </a:r>
            <a:endParaRPr lang="zh-CN" altLang="en-US" sz="36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60253" y="184840"/>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02</a:t>
            </a:r>
            <a:r>
              <a:rPr lang="en-US" altLang="zh-CN" sz="2000" dirty="0" smtClean="0">
                <a:solidFill>
                  <a:schemeClr val="bg1"/>
                </a:solidFill>
                <a:latin typeface="Baskerville Old Face" panose="02020602080505020303" pitchFamily="18" charset="0"/>
                <a:ea typeface="微软雅黑" panose="020B0503020204020204" pitchFamily="34" charset="-122"/>
              </a:rPr>
              <a:t>  </a:t>
            </a:r>
            <a:r>
              <a:rPr lang="en-US" altLang="zh-CN" sz="2400" dirty="0">
                <a:solidFill>
                  <a:schemeClr val="bg1"/>
                </a:solidFill>
                <a:latin typeface="Baskerville Old Face" panose="02020602080505020303" pitchFamily="18" charset="0"/>
                <a:ea typeface="微软雅黑" panose="020B0503020204020204" pitchFamily="34" charset="-122"/>
              </a:rPr>
              <a:t>/</a:t>
            </a:r>
            <a:endParaRPr lang="zh-CN" altLang="en-US" sz="2000" dirty="0">
              <a:solidFill>
                <a:schemeClr val="bg1"/>
              </a:solidFill>
              <a:latin typeface="Baskerville Old Face" panose="02020602080505020303" pitchFamily="18" charset="0"/>
              <a:ea typeface="微软雅黑" panose="020B0503020204020204" pitchFamily="34" charset="-122"/>
            </a:endParaRPr>
          </a:p>
        </p:txBody>
      </p:sp>
      <p:sp>
        <p:nvSpPr>
          <p:cNvPr id="12" name="文本框 11"/>
          <p:cNvSpPr txBox="1"/>
          <p:nvPr/>
        </p:nvSpPr>
        <p:spPr>
          <a:xfrm>
            <a:off x="1747520" y="225425"/>
            <a:ext cx="3383280" cy="521970"/>
          </a:xfrm>
          <a:prstGeom prst="rect">
            <a:avLst/>
          </a:prstGeom>
          <a:noFill/>
        </p:spPr>
        <p:txBody>
          <a:bodyPr wrap="none" rtlCol="0">
            <a:spAutoFit/>
          </a:bodyPr>
          <a:lstStyle/>
          <a:p>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rPr>
              <a:t>用户画像的主要内容</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414887" y="1931941"/>
            <a:ext cx="5543550" cy="788511"/>
            <a:chOff x="376420" y="2324921"/>
            <a:chExt cx="5543550" cy="788511"/>
          </a:xfrm>
        </p:grpSpPr>
        <p:grpSp>
          <p:nvGrpSpPr>
            <p:cNvPr id="9" name="组合 8"/>
            <p:cNvGrpSpPr/>
            <p:nvPr/>
          </p:nvGrpSpPr>
          <p:grpSpPr>
            <a:xfrm>
              <a:off x="376420" y="2324921"/>
              <a:ext cx="2114140" cy="788511"/>
              <a:chOff x="376420" y="2324921"/>
              <a:chExt cx="2114140" cy="788511"/>
            </a:xfrm>
          </p:grpSpPr>
          <p:sp>
            <p:nvSpPr>
              <p:cNvPr id="15" name="矩形: 圆角 12"/>
              <p:cNvSpPr/>
              <p:nvPr/>
            </p:nvSpPr>
            <p:spPr>
              <a:xfrm>
                <a:off x="376420" y="2324921"/>
                <a:ext cx="1933964" cy="788511"/>
              </a:xfrm>
              <a:prstGeom prst="roundRect">
                <a:avLst>
                  <a:gd name="adj" fmla="val 50000"/>
                </a:avLst>
              </a:prstGeom>
              <a:noFill/>
              <a:ln w="57150">
                <a:solidFill>
                  <a:srgbClr val="DB5B5B"/>
                </a:solidFill>
              </a:ln>
              <a:effectLst/>
            </p:spPr>
            <p:style>
              <a:lnRef idx="1">
                <a:schemeClr val="accent1"/>
              </a:lnRef>
              <a:fillRef idx="3">
                <a:schemeClr val="accent1"/>
              </a:fillRef>
              <a:effectRef idx="2">
                <a:schemeClr val="accent1"/>
              </a:effectRef>
              <a:fontRef idx="minor">
                <a:schemeClr val="lt1"/>
              </a:fontRef>
            </p:style>
            <p:txBody>
              <a:bodyPr anchor="t"/>
              <a:lstStyle/>
              <a:p>
                <a:pPr algn="ct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矩形: 圆角 13"/>
              <p:cNvSpPr/>
              <p:nvPr/>
            </p:nvSpPr>
            <p:spPr>
              <a:xfrm>
                <a:off x="445124" y="2399608"/>
                <a:ext cx="1796556" cy="639136"/>
              </a:xfrm>
              <a:prstGeom prst="roundRect">
                <a:avLst>
                  <a:gd name="adj" fmla="val 5000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vert="horz" anchor="ctr"/>
              <a:lstStyle/>
              <a:p>
                <a:pPr algn="ctr"/>
                <a:r>
                  <a:rPr lang="zh-CN" altLang="en-US" sz="2400" kern="100" dirty="0">
                    <a:solidFill>
                      <a:schemeClr val="tx1">
                        <a:lumMod val="75000"/>
                        <a:lumOff val="25000"/>
                      </a:schemeClr>
                    </a:solidFill>
                    <a:latin typeface="微软雅黑" panose="020B0503020204020204" pitchFamily="34" charset="-122"/>
                    <a:ea typeface="微软雅黑" panose="020B0503020204020204" pitchFamily="34" charset="-122"/>
                    <a:cs typeface="仿宋" panose="02010609060101010101" pitchFamily="49" charset="-122"/>
                  </a:rPr>
                  <a:t>人口属性</a:t>
                </a:r>
                <a:endParaRPr lang="zh-CN" altLang="en-US" sz="2400" kern="100" dirty="0">
                  <a:solidFill>
                    <a:schemeClr val="tx1">
                      <a:lumMod val="75000"/>
                      <a:lumOff val="25000"/>
                    </a:schemeClr>
                  </a:solidFill>
                  <a:latin typeface="微软雅黑" panose="020B0503020204020204" pitchFamily="34" charset="-122"/>
                  <a:ea typeface="微软雅黑" panose="020B0503020204020204" pitchFamily="34" charset="-122"/>
                  <a:cs typeface="仿宋" panose="02010609060101010101" pitchFamily="49" charset="-122"/>
                </a:endParaRPr>
              </a:p>
            </p:txBody>
          </p:sp>
          <p:sp>
            <p:nvSpPr>
              <p:cNvPr id="17" name="等腰三角形 16"/>
              <p:cNvSpPr/>
              <p:nvPr/>
            </p:nvSpPr>
            <p:spPr>
              <a:xfrm rot="5400000">
                <a:off x="2294293" y="2645793"/>
                <a:ext cx="212357" cy="180176"/>
              </a:xfrm>
              <a:prstGeom prst="triangle">
                <a:avLst/>
              </a:pr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2490970" y="2535106"/>
              <a:ext cx="3429000" cy="368300"/>
            </a:xfrm>
            <a:prstGeom prst="rect">
              <a:avLst/>
            </a:prstGeom>
          </p:spPr>
          <p:txBody>
            <a:bodyPr wrap="square">
              <a:spAutoFit/>
            </a:bodyPr>
            <a:lstStyle/>
            <a:p>
              <a:pPr algn="l"/>
              <a:r>
                <a:rPr lang="zh-CN" altLang="en-US" dirty="0"/>
                <a:t>年龄、性别、城市......</a:t>
              </a:r>
              <a:endParaRPr lang="zh-CN" altLang="en-US" dirty="0"/>
            </a:p>
          </p:txBody>
        </p:sp>
      </p:grpSp>
      <p:grpSp>
        <p:nvGrpSpPr>
          <p:cNvPr id="18" name="组合 17"/>
          <p:cNvGrpSpPr/>
          <p:nvPr/>
        </p:nvGrpSpPr>
        <p:grpSpPr>
          <a:xfrm>
            <a:off x="6576784" y="1931869"/>
            <a:ext cx="3942552" cy="788511"/>
            <a:chOff x="376420" y="2324921"/>
            <a:chExt cx="3942552" cy="788511"/>
          </a:xfrm>
        </p:grpSpPr>
        <p:grpSp>
          <p:nvGrpSpPr>
            <p:cNvPr id="19" name="组合 18"/>
            <p:cNvGrpSpPr/>
            <p:nvPr/>
          </p:nvGrpSpPr>
          <p:grpSpPr>
            <a:xfrm>
              <a:off x="376420" y="2324921"/>
              <a:ext cx="2114140" cy="788511"/>
              <a:chOff x="376420" y="2324921"/>
              <a:chExt cx="2114140" cy="788511"/>
            </a:xfrm>
          </p:grpSpPr>
          <p:sp>
            <p:nvSpPr>
              <p:cNvPr id="23" name="矩形: 圆角 27"/>
              <p:cNvSpPr/>
              <p:nvPr/>
            </p:nvSpPr>
            <p:spPr>
              <a:xfrm>
                <a:off x="376420" y="2324921"/>
                <a:ext cx="1933964" cy="788511"/>
              </a:xfrm>
              <a:prstGeom prst="roundRect">
                <a:avLst>
                  <a:gd name="adj" fmla="val 50000"/>
                </a:avLst>
              </a:prstGeom>
              <a:noFill/>
              <a:ln w="57150">
                <a:solidFill>
                  <a:srgbClr val="2D3140"/>
                </a:solidFill>
              </a:ln>
              <a:effectLst/>
            </p:spPr>
            <p:style>
              <a:lnRef idx="1">
                <a:schemeClr val="accent1"/>
              </a:lnRef>
              <a:fillRef idx="3">
                <a:schemeClr val="accent1"/>
              </a:fillRef>
              <a:effectRef idx="2">
                <a:schemeClr val="accent1"/>
              </a:effectRef>
              <a:fontRef idx="minor">
                <a:schemeClr val="lt1"/>
              </a:fontRef>
            </p:style>
            <p:txBody>
              <a:bodyPr anchor="t"/>
              <a:lstStyle/>
              <a:p>
                <a:pPr algn="ct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圆角 28"/>
              <p:cNvSpPr/>
              <p:nvPr/>
            </p:nvSpPr>
            <p:spPr>
              <a:xfrm>
                <a:off x="445124" y="2399608"/>
                <a:ext cx="1796556" cy="639136"/>
              </a:xfrm>
              <a:prstGeom prst="roundRect">
                <a:avLst>
                  <a:gd name="adj" fmla="val 5000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vert="horz" anchor="ctr"/>
              <a:lstStyle/>
              <a:p>
                <a:pPr algn="ctr"/>
                <a:r>
                  <a:rPr lang="zh-CN" altLang="en-US" sz="2400" kern="100" dirty="0">
                    <a:solidFill>
                      <a:schemeClr val="tx1">
                        <a:lumMod val="75000"/>
                        <a:lumOff val="25000"/>
                      </a:schemeClr>
                    </a:solidFill>
                    <a:latin typeface="微软雅黑" panose="020B0503020204020204" pitchFamily="34" charset="-122"/>
                    <a:ea typeface="微软雅黑" panose="020B0503020204020204" pitchFamily="34" charset="-122"/>
                    <a:cs typeface="仿宋" panose="02010609060101010101" pitchFamily="49" charset="-122"/>
                  </a:rPr>
                  <a:t>行为特征</a:t>
                </a:r>
                <a:endParaRPr lang="zh-CN" altLang="en-US" sz="2400" kern="100" dirty="0">
                  <a:solidFill>
                    <a:schemeClr val="tx1">
                      <a:lumMod val="75000"/>
                      <a:lumOff val="25000"/>
                    </a:schemeClr>
                  </a:solidFill>
                  <a:latin typeface="微软雅黑" panose="020B0503020204020204" pitchFamily="34" charset="-122"/>
                  <a:ea typeface="微软雅黑" panose="020B0503020204020204" pitchFamily="34" charset="-122"/>
                  <a:cs typeface="仿宋" panose="02010609060101010101" pitchFamily="49" charset="-122"/>
                </a:endParaRPr>
              </a:p>
            </p:txBody>
          </p:sp>
          <p:sp>
            <p:nvSpPr>
              <p:cNvPr id="25" name="等腰三角形 24"/>
              <p:cNvSpPr/>
              <p:nvPr/>
            </p:nvSpPr>
            <p:spPr>
              <a:xfrm rot="5400000">
                <a:off x="2294293" y="2645793"/>
                <a:ext cx="212357" cy="180176"/>
              </a:xfrm>
              <a:prstGeom prst="triangle">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2535892" y="2551465"/>
              <a:ext cx="1783080" cy="368300"/>
            </a:xfrm>
            <a:prstGeom prst="rect">
              <a:avLst/>
            </a:prstGeom>
          </p:spPr>
          <p:txBody>
            <a:bodyPr wrap="none">
              <a:spAutoFit/>
            </a:bodyPr>
            <a:lstStyle/>
            <a:p>
              <a:pPr algn="l"/>
              <a:r>
                <a:rPr lang="zh-CN" altLang="en-US" dirty="0"/>
                <a:t>活跃</a:t>
              </a:r>
              <a:r>
                <a:rPr lang="zh-CN" altLang="en-US" dirty="0"/>
                <a:t>度、忠诚度</a:t>
              </a:r>
              <a:endParaRPr lang="zh-CN" altLang="en-US" kern="100" dirty="0">
                <a:ea typeface="楷体_GB2312"/>
                <a:cs typeface="Times New Roman" panose="02020603050405020304" pitchFamily="18" charset="0"/>
              </a:endParaRPr>
            </a:p>
          </p:txBody>
        </p:sp>
      </p:grpSp>
      <p:grpSp>
        <p:nvGrpSpPr>
          <p:cNvPr id="26" name="组合 25"/>
          <p:cNvGrpSpPr/>
          <p:nvPr/>
        </p:nvGrpSpPr>
        <p:grpSpPr>
          <a:xfrm>
            <a:off x="1414887" y="3395672"/>
            <a:ext cx="4171152" cy="788511"/>
            <a:chOff x="376420" y="2324921"/>
            <a:chExt cx="4171152" cy="788511"/>
          </a:xfrm>
        </p:grpSpPr>
        <p:grpSp>
          <p:nvGrpSpPr>
            <p:cNvPr id="27" name="组合 26"/>
            <p:cNvGrpSpPr/>
            <p:nvPr/>
          </p:nvGrpSpPr>
          <p:grpSpPr>
            <a:xfrm>
              <a:off x="376420" y="2324921"/>
              <a:ext cx="2114140" cy="788511"/>
              <a:chOff x="376420" y="2324921"/>
              <a:chExt cx="2114140" cy="788511"/>
            </a:xfrm>
          </p:grpSpPr>
          <p:sp>
            <p:nvSpPr>
              <p:cNvPr id="31" name="矩形: 圆角 36"/>
              <p:cNvSpPr/>
              <p:nvPr/>
            </p:nvSpPr>
            <p:spPr>
              <a:xfrm>
                <a:off x="376420" y="2324921"/>
                <a:ext cx="1933964" cy="788511"/>
              </a:xfrm>
              <a:prstGeom prst="roundRect">
                <a:avLst>
                  <a:gd name="adj" fmla="val 50000"/>
                </a:avLst>
              </a:prstGeom>
              <a:noFill/>
              <a:ln w="57150">
                <a:solidFill>
                  <a:srgbClr val="2D3140"/>
                </a:solidFill>
              </a:ln>
              <a:effectLst/>
            </p:spPr>
            <p:style>
              <a:lnRef idx="1">
                <a:schemeClr val="accent1"/>
              </a:lnRef>
              <a:fillRef idx="3">
                <a:schemeClr val="accent1"/>
              </a:fillRef>
              <a:effectRef idx="2">
                <a:schemeClr val="accent1"/>
              </a:effectRef>
              <a:fontRef idx="minor">
                <a:schemeClr val="lt1"/>
              </a:fontRef>
            </p:style>
            <p:txBody>
              <a:bodyPr anchor="t"/>
              <a:lstStyle/>
              <a:p>
                <a:pPr algn="ct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矩形: 圆角 37"/>
              <p:cNvSpPr/>
              <p:nvPr/>
            </p:nvSpPr>
            <p:spPr>
              <a:xfrm>
                <a:off x="445124" y="2399608"/>
                <a:ext cx="1796556" cy="639136"/>
              </a:xfrm>
              <a:prstGeom prst="roundRect">
                <a:avLst>
                  <a:gd name="adj" fmla="val 5000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vert="horz" anchor="ctr"/>
              <a:lstStyle/>
              <a:p>
                <a:pPr algn="ctr"/>
                <a:r>
                  <a:rPr lang="zh-CN" altLang="en-US" sz="2400" kern="100" dirty="0">
                    <a:solidFill>
                      <a:schemeClr val="tx1">
                        <a:lumMod val="75000"/>
                        <a:lumOff val="25000"/>
                      </a:schemeClr>
                    </a:solidFill>
                    <a:latin typeface="微软雅黑" panose="020B0503020204020204" pitchFamily="34" charset="-122"/>
                    <a:ea typeface="微软雅黑" panose="020B0503020204020204" pitchFamily="34" charset="-122"/>
                    <a:cs typeface="仿宋" panose="02010609060101010101" pitchFamily="49" charset="-122"/>
                  </a:rPr>
                  <a:t>社会属性</a:t>
                </a:r>
                <a:endParaRPr lang="zh-CN" altLang="en-US" sz="2400" kern="100" dirty="0">
                  <a:solidFill>
                    <a:schemeClr val="tx1">
                      <a:lumMod val="75000"/>
                      <a:lumOff val="25000"/>
                    </a:schemeClr>
                  </a:solidFill>
                  <a:latin typeface="微软雅黑" panose="020B0503020204020204" pitchFamily="34" charset="-122"/>
                  <a:ea typeface="微软雅黑" panose="020B0503020204020204" pitchFamily="34" charset="-122"/>
                  <a:cs typeface="仿宋" panose="02010609060101010101" pitchFamily="49" charset="-122"/>
                </a:endParaRPr>
              </a:p>
            </p:txBody>
          </p:sp>
          <p:sp>
            <p:nvSpPr>
              <p:cNvPr id="33" name="等腰三角形 32"/>
              <p:cNvSpPr/>
              <p:nvPr/>
            </p:nvSpPr>
            <p:spPr>
              <a:xfrm rot="5400000">
                <a:off x="2294293" y="2645793"/>
                <a:ext cx="212357" cy="180176"/>
              </a:xfrm>
              <a:prstGeom prst="triangle">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p:cNvSpPr/>
            <p:nvPr/>
          </p:nvSpPr>
          <p:spPr>
            <a:xfrm>
              <a:off x="2535892" y="2567975"/>
              <a:ext cx="2011680" cy="368300"/>
            </a:xfrm>
            <a:prstGeom prst="rect">
              <a:avLst/>
            </a:prstGeom>
          </p:spPr>
          <p:txBody>
            <a:bodyPr wrap="none">
              <a:spAutoFit/>
            </a:bodyPr>
            <a:lstStyle/>
            <a:p>
              <a:r>
                <a:rPr lang="zh-CN" altLang="en-US" dirty="0"/>
                <a:t>家庭、公司、设备</a:t>
              </a:r>
              <a:endParaRPr lang="zh-CN" altLang="en-US" dirty="0"/>
            </a:p>
          </p:txBody>
        </p:sp>
      </p:grpSp>
      <p:grpSp>
        <p:nvGrpSpPr>
          <p:cNvPr id="34" name="组合 33"/>
          <p:cNvGrpSpPr/>
          <p:nvPr/>
        </p:nvGrpSpPr>
        <p:grpSpPr>
          <a:xfrm>
            <a:off x="6576784" y="3412110"/>
            <a:ext cx="5497667" cy="788511"/>
            <a:chOff x="376420" y="2324921"/>
            <a:chExt cx="5497667" cy="788511"/>
          </a:xfrm>
        </p:grpSpPr>
        <p:grpSp>
          <p:nvGrpSpPr>
            <p:cNvPr id="35" name="组合 34"/>
            <p:cNvGrpSpPr/>
            <p:nvPr/>
          </p:nvGrpSpPr>
          <p:grpSpPr>
            <a:xfrm>
              <a:off x="376420" y="2324921"/>
              <a:ext cx="2114140" cy="788511"/>
              <a:chOff x="376420" y="2324921"/>
              <a:chExt cx="2114140" cy="788511"/>
            </a:xfrm>
          </p:grpSpPr>
          <p:sp>
            <p:nvSpPr>
              <p:cNvPr id="39" name="矩形: 圆角 44"/>
              <p:cNvSpPr/>
              <p:nvPr/>
            </p:nvSpPr>
            <p:spPr>
              <a:xfrm>
                <a:off x="376420" y="2324921"/>
                <a:ext cx="1933964" cy="788511"/>
              </a:xfrm>
              <a:prstGeom prst="roundRect">
                <a:avLst>
                  <a:gd name="adj" fmla="val 50000"/>
                </a:avLst>
              </a:prstGeom>
              <a:noFill/>
              <a:ln w="57150">
                <a:solidFill>
                  <a:srgbClr val="DB5B5B"/>
                </a:solidFill>
              </a:ln>
              <a:effectLst/>
            </p:spPr>
            <p:style>
              <a:lnRef idx="1">
                <a:schemeClr val="accent1"/>
              </a:lnRef>
              <a:fillRef idx="3">
                <a:schemeClr val="accent1"/>
              </a:fillRef>
              <a:effectRef idx="2">
                <a:schemeClr val="accent1"/>
              </a:effectRef>
              <a:fontRef idx="minor">
                <a:schemeClr val="lt1"/>
              </a:fontRef>
            </p:style>
            <p:txBody>
              <a:bodyPr anchor="t"/>
              <a:lstStyle/>
              <a:p>
                <a:pPr algn="ct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矩形: 圆角 45"/>
              <p:cNvSpPr/>
              <p:nvPr/>
            </p:nvSpPr>
            <p:spPr>
              <a:xfrm>
                <a:off x="445124" y="2399608"/>
                <a:ext cx="1796556" cy="639136"/>
              </a:xfrm>
              <a:prstGeom prst="roundRect">
                <a:avLst>
                  <a:gd name="adj" fmla="val 5000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vert="horz" anchor="ctr"/>
              <a:lstStyle/>
              <a:p>
                <a:pPr algn="ctr"/>
                <a:r>
                  <a:rPr lang="zh-CN" altLang="en-US" sz="2400" kern="100" dirty="0">
                    <a:solidFill>
                      <a:schemeClr val="tx1">
                        <a:lumMod val="75000"/>
                        <a:lumOff val="25000"/>
                      </a:schemeClr>
                    </a:solidFill>
                    <a:latin typeface="微软雅黑" panose="020B0503020204020204" pitchFamily="34" charset="-122"/>
                    <a:ea typeface="微软雅黑" panose="020B0503020204020204" pitchFamily="34" charset="-122"/>
                    <a:cs typeface="仿宋" panose="02010609060101010101" pitchFamily="49" charset="-122"/>
                  </a:rPr>
                  <a:t>用户消费</a:t>
                </a:r>
                <a:endParaRPr lang="zh-CN" altLang="en-US" sz="2400" kern="100" dirty="0">
                  <a:solidFill>
                    <a:schemeClr val="tx1">
                      <a:lumMod val="75000"/>
                      <a:lumOff val="25000"/>
                    </a:schemeClr>
                  </a:solidFill>
                  <a:latin typeface="微软雅黑" panose="020B0503020204020204" pitchFamily="34" charset="-122"/>
                  <a:ea typeface="微软雅黑" panose="020B0503020204020204" pitchFamily="34" charset="-122"/>
                  <a:cs typeface="仿宋" panose="02010609060101010101" pitchFamily="49" charset="-122"/>
                </a:endParaRPr>
              </a:p>
            </p:txBody>
          </p:sp>
          <p:sp>
            <p:nvSpPr>
              <p:cNvPr id="41" name="等腰三角形 40"/>
              <p:cNvSpPr/>
              <p:nvPr/>
            </p:nvSpPr>
            <p:spPr>
              <a:xfrm rot="5400000">
                <a:off x="2294293" y="2645793"/>
                <a:ext cx="212357" cy="180176"/>
              </a:xfrm>
              <a:prstGeom prst="triangle">
                <a:avLst/>
              </a:pr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2490807" y="2535590"/>
              <a:ext cx="3383280" cy="368300"/>
            </a:xfrm>
            <a:prstGeom prst="rect">
              <a:avLst/>
            </a:prstGeom>
          </p:spPr>
          <p:txBody>
            <a:bodyPr wrap="none">
              <a:spAutoFit/>
            </a:bodyPr>
            <a:lstStyle/>
            <a:p>
              <a:r>
                <a:rPr lang="zh-CN" altLang="en-US" dirty="0"/>
                <a:t>消费属性、价值属性、消费周期</a:t>
              </a:r>
              <a:endParaRPr lang="zh-CN" altLang="en-US" dirty="0"/>
            </a:p>
          </p:txBody>
        </p:sp>
      </p:grpSp>
      <p:pic>
        <p:nvPicPr>
          <p:cNvPr id="2" name="图片 1" descr="百度"/>
          <p:cNvPicPr>
            <a:picLocks noChangeAspect="1"/>
          </p:cNvPicPr>
          <p:nvPr/>
        </p:nvPicPr>
        <p:blipFill>
          <a:blip r:embed="rId1"/>
          <a:stretch>
            <a:fillRect/>
          </a:stretch>
        </p:blipFill>
        <p:spPr>
          <a:xfrm>
            <a:off x="471170" y="4609465"/>
            <a:ext cx="2004695" cy="946150"/>
          </a:xfrm>
          <a:prstGeom prst="rect">
            <a:avLst/>
          </a:prstGeom>
        </p:spPr>
      </p:pic>
      <p:pic>
        <p:nvPicPr>
          <p:cNvPr id="3" name="图片 2" descr="今日头条"/>
          <p:cNvPicPr>
            <a:picLocks noChangeAspect="1"/>
          </p:cNvPicPr>
          <p:nvPr/>
        </p:nvPicPr>
        <p:blipFill>
          <a:blip r:embed="rId2"/>
          <a:stretch>
            <a:fillRect/>
          </a:stretch>
        </p:blipFill>
        <p:spPr>
          <a:xfrm>
            <a:off x="2942590" y="4609465"/>
            <a:ext cx="1172845" cy="1172845"/>
          </a:xfrm>
          <a:prstGeom prst="rect">
            <a:avLst/>
          </a:prstGeom>
        </p:spPr>
      </p:pic>
      <p:pic>
        <p:nvPicPr>
          <p:cNvPr id="4" name="图片 3" descr="推特"/>
          <p:cNvPicPr>
            <a:picLocks noChangeAspect="1"/>
          </p:cNvPicPr>
          <p:nvPr/>
        </p:nvPicPr>
        <p:blipFill>
          <a:blip r:embed="rId3"/>
          <a:stretch>
            <a:fillRect/>
          </a:stretch>
        </p:blipFill>
        <p:spPr>
          <a:xfrm>
            <a:off x="5130800" y="4741545"/>
            <a:ext cx="1369060" cy="1040765"/>
          </a:xfrm>
          <a:prstGeom prst="rect">
            <a:avLst/>
          </a:prstGeom>
        </p:spPr>
      </p:pic>
      <p:pic>
        <p:nvPicPr>
          <p:cNvPr id="5" name="图片 4" descr="微博"/>
          <p:cNvPicPr>
            <a:picLocks noChangeAspect="1"/>
          </p:cNvPicPr>
          <p:nvPr/>
        </p:nvPicPr>
        <p:blipFill>
          <a:blip r:embed="rId4"/>
          <a:stretch>
            <a:fillRect/>
          </a:stretch>
        </p:blipFill>
        <p:spPr>
          <a:xfrm>
            <a:off x="6852285" y="4472940"/>
            <a:ext cx="1219200" cy="1219200"/>
          </a:xfrm>
          <a:prstGeom prst="rect">
            <a:avLst/>
          </a:prstGeom>
        </p:spPr>
      </p:pic>
      <p:pic>
        <p:nvPicPr>
          <p:cNvPr id="58" name="图片 57" descr="淘宝"/>
          <p:cNvPicPr>
            <a:picLocks noChangeAspect="1"/>
          </p:cNvPicPr>
          <p:nvPr/>
        </p:nvPicPr>
        <p:blipFill>
          <a:blip r:embed="rId5"/>
          <a:stretch>
            <a:fillRect/>
          </a:stretch>
        </p:blipFill>
        <p:spPr>
          <a:xfrm>
            <a:off x="9082405" y="4472940"/>
            <a:ext cx="1090930" cy="1090930"/>
          </a:xfrm>
          <a:prstGeom prst="rect">
            <a:avLst/>
          </a:prstGeom>
        </p:spPr>
      </p:pic>
      <p:pic>
        <p:nvPicPr>
          <p:cNvPr id="59" name="图片 58" descr="京东"/>
          <p:cNvPicPr>
            <a:picLocks noChangeAspect="1"/>
          </p:cNvPicPr>
          <p:nvPr/>
        </p:nvPicPr>
        <p:blipFill>
          <a:blip r:embed="rId6"/>
          <a:stretch>
            <a:fillRect/>
          </a:stretch>
        </p:blipFill>
        <p:spPr>
          <a:xfrm>
            <a:off x="10519410" y="4477385"/>
            <a:ext cx="1089025" cy="1086485"/>
          </a:xfrm>
          <a:prstGeom prst="rect">
            <a:avLst/>
          </a:prstGeom>
        </p:spPr>
      </p:pic>
      <p:pic>
        <p:nvPicPr>
          <p:cNvPr id="60" name="图片 59" descr="支付宝"/>
          <p:cNvPicPr>
            <a:picLocks noChangeAspect="1"/>
          </p:cNvPicPr>
          <p:nvPr/>
        </p:nvPicPr>
        <p:blipFill>
          <a:blip r:embed="rId7"/>
          <a:stretch>
            <a:fillRect/>
          </a:stretch>
        </p:blipFill>
        <p:spPr>
          <a:xfrm>
            <a:off x="377190" y="5563870"/>
            <a:ext cx="1122045" cy="1122045"/>
          </a:xfrm>
          <a:prstGeom prst="rect">
            <a:avLst/>
          </a:prstGeom>
        </p:spPr>
      </p:pic>
      <p:pic>
        <p:nvPicPr>
          <p:cNvPr id="61" name="图片 60" descr="翼支付"/>
          <p:cNvPicPr>
            <a:picLocks noChangeAspect="1"/>
          </p:cNvPicPr>
          <p:nvPr/>
        </p:nvPicPr>
        <p:blipFill>
          <a:blip r:embed="rId8"/>
          <a:stretch>
            <a:fillRect/>
          </a:stretch>
        </p:blipFill>
        <p:spPr>
          <a:xfrm>
            <a:off x="1875155" y="5702935"/>
            <a:ext cx="1012825" cy="844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10832.718110236221,&quot;width&quot;:5101.7149606299208}"/>
</p:tagLst>
</file>

<file path=ppt/tags/tag2.xml><?xml version="1.0" encoding="utf-8"?>
<p:tagLst xmlns:p="http://schemas.openxmlformats.org/presentationml/2006/main">
  <p:tag name="KSO_WM_UNIT_PLACING_PICTURE_USER_VIEWPORT" val="{&quot;height&quot;:10800,&quot;width&quot;:5739.4283464566925}"/>
</p:tagLst>
</file>

<file path=ppt/tags/tag3.xml><?xml version="1.0" encoding="utf-8"?>
<p:tagLst xmlns:p="http://schemas.openxmlformats.org/presentationml/2006/main">
  <p:tag name="KSO_WM_UNIT_PLACING_PICTURE_USER_VIEWPORT" val="{&quot;height&quot;:5152,&quot;width&quot;:11989}"/>
</p:tagLst>
</file>

<file path=ppt/tags/tag4.xml><?xml version="1.0" encoding="utf-8"?>
<p:tagLst xmlns:p="http://schemas.openxmlformats.org/presentationml/2006/main">
  <p:tag name="KSO_WM_UNIT_PLACING_PICTURE_USER_VIEWPORT" val="{&quot;height&quot;:10832.718110236221,&quot;width&quot;:5101.7149606299208}"/>
</p:tagLst>
</file>

<file path=ppt/tags/tag5.xml><?xml version="1.0" encoding="utf-8"?>
<p:tagLst xmlns:p="http://schemas.openxmlformats.org/presentationml/2006/main">
  <p:tag name="KSO_WM_UNIT_PLACING_PICTURE_USER_VIEWPORT" val="{&quot;height&quot;:10800,&quot;width&quot;:5739.4283464566925}"/>
</p:tagLst>
</file>

<file path=ppt/tags/tag6.xml><?xml version="1.0" encoding="utf-8"?>
<p:tagLst xmlns:p="http://schemas.openxmlformats.org/presentationml/2006/main">
  <p:tag name="KSO_WM_UNIT_PLACING_PICTURE_USER_VIEWPORT" val="{&quot;height&quot;:10832.718110236221,&quot;width&quot;:5101.7149606299208}"/>
</p:tagLst>
</file>

<file path=ppt/tags/tag7.xml><?xml version="1.0" encoding="utf-8"?>
<p:tagLst xmlns:p="http://schemas.openxmlformats.org/presentationml/2006/main">
  <p:tag name="KSO_WM_UNIT_PLACING_PICTURE_USER_VIEWPORT" val="{&quot;height&quot;:10800,&quot;width&quot;:5739.428346456692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1603</Words>
  <Application>WPS 演示</Application>
  <PresentationFormat>宽屏</PresentationFormat>
  <Paragraphs>219</Paragraphs>
  <Slides>23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宋体</vt:lpstr>
      <vt:lpstr>Wingdings</vt:lpstr>
      <vt:lpstr>微软雅黑</vt:lpstr>
      <vt:lpstr>Baskerville Old Face</vt:lpstr>
      <vt:lpstr>微软雅黑 Light</vt:lpstr>
      <vt:lpstr>Times New Roman</vt:lpstr>
      <vt:lpstr>仿宋</vt:lpstr>
      <vt:lpstr>楷体_GB2312</vt:lpstr>
      <vt:lpstr>新宋体</vt:lpstr>
      <vt:lpstr>Arial Unicode MS</vt:lpstr>
      <vt:lpstr>等线 Light</vt:lpstr>
      <vt:lpstr>等线</vt:lpstr>
      <vt:lpstr>Calibri</vt:lpstr>
      <vt:lpstr>Malgun Gothic</vt:lpstr>
      <vt:lpstr>Office 主题​​</vt:lpstr>
      <vt:lpstr>PowerPoint 演示文稿</vt:lpstr>
      <vt:lpstr>PowerPoint 演示文稿</vt:lpstr>
      <vt:lpstr>PowerPoint 演示文稿</vt:lpstr>
      <vt:lpstr>PowerPoint 演示文稿</vt:lpstr>
      <vt:lpstr>先锋领航投顾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HEDY</dc:creator>
  <cp:lastModifiedBy>286021</cp:lastModifiedBy>
  <cp:revision>10</cp:revision>
  <dcterms:created xsi:type="dcterms:W3CDTF">2020-02-22T15:31:00Z</dcterms:created>
  <dcterms:modified xsi:type="dcterms:W3CDTF">2020-11-21T15:38:50Z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