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7" r:id="rId4"/>
    <p:sldId id="276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2" r:id="rId17"/>
    <p:sldId id="274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4e65b030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4e65b030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4e65b030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4e65b030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4e65b030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4e65b030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4e65b0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4e65b0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4e65b0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4e65b0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4860e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4860e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4e65b03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4e65b03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4e65b030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4e65b030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e65b030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4e65b030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4e65b03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4e65b030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4860ea18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4860ea18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4e65b030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4e65b030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4e65b030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4e65b030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6000" dirty="0"/>
              <a:t>PJIN - Vytvoření aplikace</a:t>
            </a:r>
            <a:endParaRPr sz="6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Databáze synagog  (židovských památek)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/>
              <a:t>Michal Zíma, Jan Nápravník, Jan Štuiber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Vizualizace aplikace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303" y="1199828"/>
            <a:ext cx="5925132" cy="336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Vizualizace aplikace</a:t>
            </a:r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333" y="1206313"/>
            <a:ext cx="5925132" cy="336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a 3"/>
          <p:cNvSpPr/>
          <p:nvPr/>
        </p:nvSpPr>
        <p:spPr>
          <a:xfrm>
            <a:off x="940341" y="1776920"/>
            <a:ext cx="1037616" cy="317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ovací šipka 6"/>
          <p:cNvCxnSpPr/>
          <p:nvPr/>
        </p:nvCxnSpPr>
        <p:spPr>
          <a:xfrm flipH="1">
            <a:off x="1977957" y="1595336"/>
            <a:ext cx="1186775" cy="239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203643" y="1322962"/>
            <a:ext cx="110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Vyberte kraj a hledejte synagogy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Vizualizace aplikace</a:t>
            </a:r>
            <a:endParaRPr dirty="0"/>
          </a:p>
        </p:txBody>
      </p:sp>
      <p:pic>
        <p:nvPicPr>
          <p:cNvPr id="5" name="Obrázek 4" descr="vyhledávání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8" y="1206230"/>
            <a:ext cx="5922000" cy="3373163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914400" y="2107661"/>
            <a:ext cx="1037616" cy="317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ovací šipka 6"/>
          <p:cNvCxnSpPr/>
          <p:nvPr/>
        </p:nvCxnSpPr>
        <p:spPr>
          <a:xfrm flipH="1">
            <a:off x="1945532" y="1731523"/>
            <a:ext cx="1180289" cy="45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3203643" y="1322962"/>
            <a:ext cx="110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Vyberte synagogu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Vizualizace aplikace</a:t>
            </a:r>
            <a:endParaRPr dirty="0"/>
          </a:p>
        </p:txBody>
      </p:sp>
      <p:sp>
        <p:nvSpPr>
          <p:cNvPr id="138" name="Google Shape;138;p25"/>
          <p:cNvSpPr txBox="1"/>
          <p:nvPr/>
        </p:nvSpPr>
        <p:spPr>
          <a:xfrm>
            <a:off x="367900" y="13634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vyhledávání </a:t>
            </a:r>
            <a:r>
              <a:rPr lang="cs" dirty="0" smtClean="0"/>
              <a:t>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Obrázek 5" descr="vyhledávání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8" y="1206230"/>
            <a:ext cx="5922000" cy="3373163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2120630" y="2088206"/>
            <a:ext cx="1037616" cy="317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ovací šipka 7"/>
          <p:cNvCxnSpPr/>
          <p:nvPr/>
        </p:nvCxnSpPr>
        <p:spPr>
          <a:xfrm flipH="1">
            <a:off x="3203643" y="2120630"/>
            <a:ext cx="447472" cy="7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3560323" y="1828801"/>
            <a:ext cx="1180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Nechme vypsat podrobnosti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Vizualizace aplikace</a:t>
            </a:r>
            <a:endParaRPr dirty="0"/>
          </a:p>
        </p:txBody>
      </p:sp>
      <p:pic>
        <p:nvPicPr>
          <p:cNvPr id="10" name="Obrázek 9" descr="vizualizace kone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6" y="1212716"/>
            <a:ext cx="5922000" cy="3370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4" name="Google Shape;170;p28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tabLst/>
              <a:defRPr/>
            </a:pPr>
            <a:r>
              <a:rPr kumimoji="0" lang="cs-CZ" sz="30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Budoucí práce</a:t>
            </a:r>
            <a:endParaRPr kumimoji="0" lang="cs-CZ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171;p28"/>
          <p:cNvSpPr txBox="1">
            <a:spLocks/>
          </p:cNvSpPr>
          <p:nvPr/>
        </p:nvSpPr>
        <p:spPr>
          <a:xfrm>
            <a:off x="240363" y="122381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tabLst/>
              <a:defRPr/>
            </a:pPr>
            <a:r>
              <a:rPr kumimoji="0" lang="cs-CZ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verage"/>
                <a:ea typeface="Average"/>
                <a:cs typeface="Average"/>
                <a:sym typeface="Average"/>
              </a:rPr>
              <a:t>Zlepšování prostředí 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tabLst/>
              <a:defRPr/>
            </a:pPr>
            <a:r>
              <a:rPr lang="cs-CZ" sz="18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Editace a přidávání nových synagog</a:t>
            </a:r>
            <a:endParaRPr kumimoji="0" lang="cs-CZ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tabLst/>
              <a:defRPr/>
            </a:pPr>
            <a:r>
              <a:rPr kumimoji="0" lang="cs-CZ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verage"/>
                <a:ea typeface="Average"/>
                <a:cs typeface="Average"/>
                <a:sym typeface="Average"/>
              </a:rPr>
              <a:t>Vlastní mapová aplikace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  <a:tabLst/>
              <a:defRPr/>
            </a:pPr>
            <a:endParaRPr lang="cs-CZ" sz="1800" dirty="0" smtClean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  <a:tabLst/>
              <a:defRPr/>
            </a:pPr>
            <a:endParaRPr kumimoji="0" lang="cs-CZ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  <a:tabLst/>
              <a:defRPr/>
            </a:pPr>
            <a:endParaRPr kumimoji="0" lang="cs-CZ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None/>
              <a:tabLst/>
              <a:defRPr/>
            </a:pPr>
            <a:endParaRPr kumimoji="0" lang="cs-CZ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 dat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wikipedie.org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zidovskehrbitovy.wz.cz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synagogy.euweb.cz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zidovskepamatky.unas.cz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atlasceska.cz/ceska-republika/zidovske-pamatky/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kudyznudy.cz/Co-chcete-delat/Pamatky/Zidovske-pamatky.aspx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Dotazy</a:t>
            </a:r>
            <a:r>
              <a:rPr lang="cs" dirty="0"/>
              <a:t>	</a:t>
            </a:r>
            <a:endParaRPr dirty="0"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" dirty="0" smtClean="0"/>
              <a:t>Prosíme o veškeré dotazy, otázky nebo jiné dodatky k naší práci.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KONEC	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" dirty="0" smtClean="0"/>
              <a:t>Děkujeme </a:t>
            </a:r>
            <a:r>
              <a:rPr lang="cs" dirty="0"/>
              <a:t>za </a:t>
            </a:r>
            <a:r>
              <a:rPr lang="cs" dirty="0" smtClean="0"/>
              <a:t>pozornost.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prezentace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Důvod vytvoření aplikace</a:t>
            </a:r>
          </a:p>
          <a:p>
            <a:r>
              <a:rPr lang="cs-CZ" dirty="0" smtClean="0"/>
              <a:t>Původní cíle</a:t>
            </a:r>
            <a:endParaRPr lang="cs-CZ" dirty="0" smtClean="0"/>
          </a:p>
          <a:p>
            <a:r>
              <a:rPr lang="cs-CZ" dirty="0" smtClean="0"/>
              <a:t>Představení naší aplikace</a:t>
            </a:r>
          </a:p>
          <a:p>
            <a:r>
              <a:rPr lang="cs-CZ" dirty="0" smtClean="0"/>
              <a:t>Vizualizace </a:t>
            </a:r>
            <a:r>
              <a:rPr lang="cs-CZ" dirty="0" smtClean="0"/>
              <a:t>aplikace</a:t>
            </a:r>
          </a:p>
          <a:p>
            <a:r>
              <a:rPr lang="cs-CZ" dirty="0" smtClean="0"/>
              <a:t>Budoucí práce</a:t>
            </a:r>
            <a:endParaRPr lang="cs-CZ" dirty="0" smtClean="0"/>
          </a:p>
          <a:p>
            <a:r>
              <a:rPr lang="cs-CZ" dirty="0" smtClean="0"/>
              <a:t>Zdroje</a:t>
            </a:r>
          </a:p>
          <a:p>
            <a:r>
              <a:rPr lang="cs-CZ" dirty="0" smtClean="0"/>
              <a:t>Dotazy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Důvod vytvoření aplikace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dirty="0" smtClean="0"/>
              <a:t>Zachování </a:t>
            </a:r>
            <a:r>
              <a:rPr lang="cs-CZ" dirty="0" smtClean="0"/>
              <a:t>odkazu památek</a:t>
            </a:r>
          </a:p>
          <a:p>
            <a:pPr lvl="0"/>
            <a:r>
              <a:rPr lang="cs-CZ" dirty="0" smtClean="0"/>
              <a:t>Setřídění </a:t>
            </a:r>
            <a:r>
              <a:rPr lang="cs-CZ" dirty="0" smtClean="0"/>
              <a:t>a lepší přehled židovských památek</a:t>
            </a:r>
          </a:p>
          <a:p>
            <a:pPr lvl="0"/>
            <a:r>
              <a:rPr lang="cs-CZ" dirty="0" smtClean="0"/>
              <a:t>M</a:t>
            </a:r>
            <a:r>
              <a:rPr lang="cs-CZ" dirty="0" smtClean="0"/>
              <a:t>ožná </a:t>
            </a:r>
            <a:r>
              <a:rPr lang="cs-CZ" dirty="0" smtClean="0"/>
              <a:t>pomoc židovské obci</a:t>
            </a:r>
          </a:p>
          <a:p>
            <a:pPr lvl="0"/>
            <a:r>
              <a:rPr lang="cs-CZ" dirty="0" smtClean="0"/>
              <a:t>Záznam </a:t>
            </a:r>
            <a:r>
              <a:rPr lang="cs-CZ" dirty="0" smtClean="0"/>
              <a:t>ztracených pamětihodností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Původní </a:t>
            </a:r>
            <a:r>
              <a:rPr lang="cs-CZ" dirty="0" smtClean="0"/>
              <a:t>cíle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dirty="0" smtClean="0"/>
              <a:t>Vytvoření databáze synagog podle krajů</a:t>
            </a:r>
          </a:p>
          <a:p>
            <a:pPr lvl="0"/>
            <a:r>
              <a:rPr lang="cs-CZ" dirty="0" smtClean="0"/>
              <a:t>Seskupení podle ČR</a:t>
            </a:r>
          </a:p>
          <a:p>
            <a:pPr lvl="0"/>
            <a:r>
              <a:rPr lang="cs-CZ" dirty="0" smtClean="0"/>
              <a:t>Vytvoření grafického rozhraní</a:t>
            </a:r>
          </a:p>
          <a:p>
            <a:pPr lvl="0"/>
            <a:r>
              <a:rPr lang="cs-CZ" dirty="0" smtClean="0"/>
              <a:t>Spojení grafického rozhraní s databází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Představení naší aplikace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dirty="0" smtClean="0"/>
              <a:t>Aplikace se skládá celkem ze 2 databázových tabulek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c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 smtClean="0"/>
              <a:t>Kraje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-CZ" dirty="0" smtClean="0"/>
              <a:t>S</a:t>
            </a:r>
            <a:r>
              <a:rPr lang="cs" dirty="0" smtClean="0"/>
              <a:t>ynagogy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cs-CZ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 dirty="0" smtClean="0"/>
              <a:t>Grafického zobrazení ve formátu fotek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Představení aplikace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Obsah Tabulek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Kraje</a:t>
            </a:r>
            <a:endParaRPr sz="2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id kraje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název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Představení aplikace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244549" y="1593461"/>
            <a:ext cx="373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Synagogy</a:t>
            </a:r>
            <a:endParaRPr sz="2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id synagogy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id kraje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název synagogy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rok výstavby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město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souřadnice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foto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popis, </a:t>
            </a:r>
            <a:r>
              <a:rPr lang="cs" dirty="0" smtClean="0"/>
              <a:t>zajímavost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99" y="1147865"/>
            <a:ext cx="2703875" cy="342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Obsah tabulek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Kraje</a:t>
            </a:r>
            <a:endParaRPr sz="2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id kraje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název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Představení aplikace</a:t>
            </a: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57" y="1781071"/>
            <a:ext cx="2155450" cy="26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1;p18"/>
          <p:cNvSpPr txBox="1">
            <a:spLocks noGrp="1"/>
          </p:cNvSpPr>
          <p:nvPr>
            <p:ph type="body" idx="1"/>
          </p:nvPr>
        </p:nvSpPr>
        <p:spPr>
          <a:xfrm>
            <a:off x="453957" y="1180290"/>
            <a:ext cx="2652408" cy="645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Obsah tabulek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Představení aplikace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8" y="1938945"/>
            <a:ext cx="8635024" cy="14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1;p18"/>
          <p:cNvSpPr txBox="1">
            <a:spLocks noGrp="1"/>
          </p:cNvSpPr>
          <p:nvPr>
            <p:ph type="body" idx="1"/>
          </p:nvPr>
        </p:nvSpPr>
        <p:spPr>
          <a:xfrm>
            <a:off x="453957" y="1245142"/>
            <a:ext cx="2652408" cy="645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Obsah tabulek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191</Words>
  <Application>Microsoft Office PowerPoint</Application>
  <PresentationFormat>Předvádění na obrazovce (16:9)</PresentationFormat>
  <Paragraphs>79</Paragraphs>
  <Slides>18</Slides>
  <Notes>14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Slate</vt:lpstr>
      <vt:lpstr>PJIN - Vytvoření aplikace</vt:lpstr>
      <vt:lpstr>Obsah prezentace</vt:lpstr>
      <vt:lpstr>Důvod vytvoření aplikace</vt:lpstr>
      <vt:lpstr>Původní cíle</vt:lpstr>
      <vt:lpstr>Představení naší aplikace</vt:lpstr>
      <vt:lpstr>Představení aplikace</vt:lpstr>
      <vt:lpstr>Představení aplikace</vt:lpstr>
      <vt:lpstr>Představení aplikace</vt:lpstr>
      <vt:lpstr>Představení aplikace</vt:lpstr>
      <vt:lpstr>Vizualizace aplikace</vt:lpstr>
      <vt:lpstr>Vizualizace aplikace</vt:lpstr>
      <vt:lpstr>Vizualizace aplikace</vt:lpstr>
      <vt:lpstr>Vizualizace aplikace</vt:lpstr>
      <vt:lpstr>Vizualizace aplikace</vt:lpstr>
      <vt:lpstr>  </vt:lpstr>
      <vt:lpstr>Zdroje dat</vt:lpstr>
      <vt:lpstr>Dotazy </vt:lpstr>
      <vt:lpstr>KONEC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PJIN - Vytvoření aplikace</dc:title>
  <dc:creator>Keňan Keňan</dc:creator>
  <cp:lastModifiedBy>Keňan Keňan</cp:lastModifiedBy>
  <cp:revision>13</cp:revision>
  <dcterms:modified xsi:type="dcterms:W3CDTF">2018-12-11T19:36:39Z</dcterms:modified>
</cp:coreProperties>
</file>