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5" r:id="rId4"/>
    <p:sldId id="260" r:id="rId5"/>
    <p:sldId id="294" r:id="rId6"/>
    <p:sldId id="295" r:id="rId7"/>
    <p:sldId id="266" r:id="rId8"/>
    <p:sldId id="274" r:id="rId9"/>
    <p:sldId id="277" r:id="rId10"/>
    <p:sldId id="267" r:id="rId11"/>
    <p:sldId id="268" r:id="rId12"/>
    <p:sldId id="269" r:id="rId13"/>
    <p:sldId id="270" r:id="rId14"/>
    <p:sldId id="271" r:id="rId15"/>
    <p:sldId id="304" r:id="rId16"/>
    <p:sldId id="272" r:id="rId17"/>
    <p:sldId id="273" r:id="rId18"/>
    <p:sldId id="275" r:id="rId19"/>
    <p:sldId id="278" r:id="rId20"/>
    <p:sldId id="276" r:id="rId21"/>
    <p:sldId id="279" r:id="rId22"/>
    <p:sldId id="280" r:id="rId23"/>
    <p:sldId id="285" r:id="rId24"/>
    <p:sldId id="283" r:id="rId25"/>
    <p:sldId id="281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310" r:id="rId37"/>
    <p:sldId id="297" r:id="rId38"/>
    <p:sldId id="298" r:id="rId39"/>
    <p:sldId id="299" r:id="rId40"/>
    <p:sldId id="300" r:id="rId41"/>
    <p:sldId id="284" r:id="rId42"/>
    <p:sldId id="305" r:id="rId43"/>
    <p:sldId id="301" r:id="rId44"/>
    <p:sldId id="302" r:id="rId45"/>
    <p:sldId id="303" r:id="rId46"/>
    <p:sldId id="306" r:id="rId47"/>
    <p:sldId id="307" r:id="rId48"/>
    <p:sldId id="308" r:id="rId49"/>
    <p:sldId id="309" r:id="rId50"/>
    <p:sldId id="311" r:id="rId51"/>
    <p:sldId id="264" r:id="rId5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60" d="100"/>
          <a:sy n="160" d="100"/>
        </p:scale>
        <p:origin x="-8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9CD89-D46E-A843-B8D4-17AE0AC083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11971688-85A2-C440-B863-EA27DDD9155D}">
      <dgm:prSet phldrT="[Text]" custT="1"/>
      <dgm:spPr/>
      <dgm:t>
        <a:bodyPr/>
        <a:lstStyle/>
        <a:p>
          <a:r>
            <a:rPr lang="en-US" sz="1600" dirty="0" smtClean="0"/>
            <a:t>Metadata</a:t>
          </a:r>
          <a:endParaRPr lang="en-US" sz="1600" dirty="0"/>
        </a:p>
      </dgm:t>
    </dgm:pt>
    <dgm:pt modelId="{CDF20060-99D2-D64C-8BFC-8A1751318BC9}" type="parTrans" cxnId="{C950D18E-6C20-5646-9EDE-74071989B5AB}">
      <dgm:prSet/>
      <dgm:spPr/>
      <dgm:t>
        <a:bodyPr/>
        <a:lstStyle/>
        <a:p>
          <a:endParaRPr lang="en-US"/>
        </a:p>
      </dgm:t>
    </dgm:pt>
    <dgm:pt modelId="{BFD344F8-7134-F44B-AA12-E26213E61960}" type="sibTrans" cxnId="{C950D18E-6C20-5646-9EDE-74071989B5AB}">
      <dgm:prSet/>
      <dgm:spPr/>
      <dgm:t>
        <a:bodyPr/>
        <a:lstStyle/>
        <a:p>
          <a:endParaRPr lang="en-US"/>
        </a:p>
      </dgm:t>
    </dgm:pt>
    <dgm:pt modelId="{092B1626-761F-A046-B3F5-31D4A99763D3}">
      <dgm:prSet phldrT="[Text]"/>
      <dgm:spPr/>
      <dgm:t>
        <a:bodyPr/>
        <a:lstStyle/>
        <a:p>
          <a:r>
            <a:rPr lang="en-US" dirty="0" err="1" smtClean="0"/>
            <a:t>XForm</a:t>
          </a:r>
          <a:endParaRPr lang="en-US" dirty="0"/>
        </a:p>
      </dgm:t>
    </dgm:pt>
    <dgm:pt modelId="{71336711-F1C4-7846-8D9A-CAE87013446F}" type="parTrans" cxnId="{0D1F7218-55A6-244D-B24E-E1743328C97E}">
      <dgm:prSet/>
      <dgm:spPr/>
      <dgm:t>
        <a:bodyPr/>
        <a:lstStyle/>
        <a:p>
          <a:endParaRPr lang="en-US"/>
        </a:p>
      </dgm:t>
    </dgm:pt>
    <dgm:pt modelId="{635AA674-F9D2-524F-812A-33AD143969C2}" type="sibTrans" cxnId="{0D1F7218-55A6-244D-B24E-E1743328C97E}">
      <dgm:prSet/>
      <dgm:spPr/>
      <dgm:t>
        <a:bodyPr/>
        <a:lstStyle/>
        <a:p>
          <a:endParaRPr lang="en-US"/>
        </a:p>
      </dgm:t>
    </dgm:pt>
    <dgm:pt modelId="{C92A022A-6D29-1945-9644-921586D01DB6}">
      <dgm:prSet phldrT="[Text]"/>
      <dgm:spPr/>
      <dgm:t>
        <a:bodyPr/>
        <a:lstStyle/>
        <a:p>
          <a:r>
            <a:rPr lang="en-US" dirty="0" smtClean="0"/>
            <a:t>XModel</a:t>
          </a:r>
          <a:endParaRPr lang="en-US" dirty="0"/>
        </a:p>
      </dgm:t>
    </dgm:pt>
    <dgm:pt modelId="{19B337E2-64D6-4B45-AA53-8255E3E10A35}" type="parTrans" cxnId="{30D8AB15-37C4-EC48-A8E4-FA0AF60BC757}">
      <dgm:prSet/>
      <dgm:spPr/>
      <dgm:t>
        <a:bodyPr/>
        <a:lstStyle/>
        <a:p>
          <a:endParaRPr lang="en-US"/>
        </a:p>
      </dgm:t>
    </dgm:pt>
    <dgm:pt modelId="{4B6DE9B3-337C-C44E-AC33-7BAE8A906FD8}" type="sibTrans" cxnId="{30D8AB15-37C4-EC48-A8E4-FA0AF60BC757}">
      <dgm:prSet/>
      <dgm:spPr/>
      <dgm:t>
        <a:bodyPr/>
        <a:lstStyle/>
        <a:p>
          <a:endParaRPr lang="en-US"/>
        </a:p>
      </dgm:t>
    </dgm:pt>
    <dgm:pt modelId="{EEE33B1B-6941-8348-827A-FD06E5E87BDA}" type="pres">
      <dgm:prSet presAssocID="{ACF9CD89-D46E-A843-B8D4-17AE0AC083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AD690C7-BDC4-AD4A-8700-2FA090DD67D8}" type="pres">
      <dgm:prSet presAssocID="{11971688-85A2-C440-B863-EA27DDD9155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1B9CD-727F-0C4C-B8B5-5CD923579F7C}" type="pres">
      <dgm:prSet presAssocID="{11971688-85A2-C440-B863-EA27DDD9155D}" presName="gear1srcNode" presStyleLbl="node1" presStyleIdx="0" presStyleCnt="3"/>
      <dgm:spPr/>
      <dgm:t>
        <a:bodyPr/>
        <a:lstStyle/>
        <a:p>
          <a:endParaRPr lang="en-US"/>
        </a:p>
      </dgm:t>
    </dgm:pt>
    <dgm:pt modelId="{C0D7D7E9-06E4-B346-BB1B-4A1A9BB89E35}" type="pres">
      <dgm:prSet presAssocID="{11971688-85A2-C440-B863-EA27DDD9155D}" presName="gear1dstNode" presStyleLbl="node1" presStyleIdx="0" presStyleCnt="3"/>
      <dgm:spPr/>
      <dgm:t>
        <a:bodyPr/>
        <a:lstStyle/>
        <a:p>
          <a:endParaRPr lang="en-US"/>
        </a:p>
      </dgm:t>
    </dgm:pt>
    <dgm:pt modelId="{7C0A94F0-6E0B-AE4A-8190-AF96FA5852FD}" type="pres">
      <dgm:prSet presAssocID="{092B1626-761F-A046-B3F5-31D4A99763D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61AF-EDCE-E740-ACCE-5EE4E6B69D49}" type="pres">
      <dgm:prSet presAssocID="{092B1626-761F-A046-B3F5-31D4A99763D3}" presName="gear2srcNode" presStyleLbl="node1" presStyleIdx="1" presStyleCnt="3"/>
      <dgm:spPr/>
      <dgm:t>
        <a:bodyPr/>
        <a:lstStyle/>
        <a:p>
          <a:endParaRPr lang="en-US"/>
        </a:p>
      </dgm:t>
    </dgm:pt>
    <dgm:pt modelId="{FA442516-803A-2849-8BA8-F6766F24E3B6}" type="pres">
      <dgm:prSet presAssocID="{092B1626-761F-A046-B3F5-31D4A99763D3}" presName="gear2dstNode" presStyleLbl="node1" presStyleIdx="1" presStyleCnt="3"/>
      <dgm:spPr/>
      <dgm:t>
        <a:bodyPr/>
        <a:lstStyle/>
        <a:p>
          <a:endParaRPr lang="en-US"/>
        </a:p>
      </dgm:t>
    </dgm:pt>
    <dgm:pt modelId="{848BDEF5-63E1-F543-B47F-F9420815D6E4}" type="pres">
      <dgm:prSet presAssocID="{C92A022A-6D29-1945-9644-921586D01DB6}" presName="gear3" presStyleLbl="node1" presStyleIdx="2" presStyleCnt="3"/>
      <dgm:spPr/>
      <dgm:t>
        <a:bodyPr/>
        <a:lstStyle/>
        <a:p>
          <a:endParaRPr lang="en-US"/>
        </a:p>
      </dgm:t>
    </dgm:pt>
    <dgm:pt modelId="{CC7D81FD-A288-7749-AF1E-0F6B4C02BC07}" type="pres">
      <dgm:prSet presAssocID="{C92A022A-6D29-1945-9644-921586D01DB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C1DDB-6EAB-E642-ABE8-7A262B6839C1}" type="pres">
      <dgm:prSet presAssocID="{C92A022A-6D29-1945-9644-921586D01DB6}" presName="gear3srcNode" presStyleLbl="node1" presStyleIdx="2" presStyleCnt="3"/>
      <dgm:spPr/>
      <dgm:t>
        <a:bodyPr/>
        <a:lstStyle/>
        <a:p>
          <a:endParaRPr lang="en-US"/>
        </a:p>
      </dgm:t>
    </dgm:pt>
    <dgm:pt modelId="{1EC38298-3DA3-7346-96BE-708F5165E0E4}" type="pres">
      <dgm:prSet presAssocID="{C92A022A-6D29-1945-9644-921586D01DB6}" presName="gear3dstNode" presStyleLbl="node1" presStyleIdx="2" presStyleCnt="3"/>
      <dgm:spPr/>
      <dgm:t>
        <a:bodyPr/>
        <a:lstStyle/>
        <a:p>
          <a:endParaRPr lang="en-US"/>
        </a:p>
      </dgm:t>
    </dgm:pt>
    <dgm:pt modelId="{CCC671F0-C16A-524A-8590-46F95F8A514B}" type="pres">
      <dgm:prSet presAssocID="{BFD344F8-7134-F44B-AA12-E26213E6196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F7A811F-F199-F743-91A2-C1EAB130A073}" type="pres">
      <dgm:prSet presAssocID="{635AA674-F9D2-524F-812A-33AD143969C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E4C9BC9-1709-D041-97CE-4B66F022035D}" type="pres">
      <dgm:prSet presAssocID="{4B6DE9B3-337C-C44E-AC33-7BAE8A906FD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13A3313-959F-D645-B5EC-F537873BA730}" type="presOf" srcId="{ACF9CD89-D46E-A843-B8D4-17AE0AC083B5}" destId="{EEE33B1B-6941-8348-827A-FD06E5E87BDA}" srcOrd="0" destOrd="0" presId="urn:microsoft.com/office/officeart/2005/8/layout/gear1"/>
    <dgm:cxn modelId="{4A99D7E4-7282-4249-A0E8-6EDF7657F21C}" type="presOf" srcId="{635AA674-F9D2-524F-812A-33AD143969C2}" destId="{CF7A811F-F199-F743-91A2-C1EAB130A073}" srcOrd="0" destOrd="0" presId="urn:microsoft.com/office/officeart/2005/8/layout/gear1"/>
    <dgm:cxn modelId="{51A3FF2A-E4C2-CE43-89B9-1E5AAD1171D1}" type="presOf" srcId="{092B1626-761F-A046-B3F5-31D4A99763D3}" destId="{571961AF-EDCE-E740-ACCE-5EE4E6B69D49}" srcOrd="1" destOrd="0" presId="urn:microsoft.com/office/officeart/2005/8/layout/gear1"/>
    <dgm:cxn modelId="{F8F51204-6C51-7742-B15A-83CADF385D65}" type="presOf" srcId="{11971688-85A2-C440-B863-EA27DDD9155D}" destId="{7911B9CD-727F-0C4C-B8B5-5CD923579F7C}" srcOrd="1" destOrd="0" presId="urn:microsoft.com/office/officeart/2005/8/layout/gear1"/>
    <dgm:cxn modelId="{6CD39C4B-BF1F-664B-99F9-D2C28AEB6F95}" type="presOf" srcId="{092B1626-761F-A046-B3F5-31D4A99763D3}" destId="{7C0A94F0-6E0B-AE4A-8190-AF96FA5852FD}" srcOrd="0" destOrd="0" presId="urn:microsoft.com/office/officeart/2005/8/layout/gear1"/>
    <dgm:cxn modelId="{AF2A059C-FA03-6A4E-94CE-7D18F357D1EB}" type="presOf" srcId="{11971688-85A2-C440-B863-EA27DDD9155D}" destId="{C0D7D7E9-06E4-B346-BB1B-4A1A9BB89E35}" srcOrd="2" destOrd="0" presId="urn:microsoft.com/office/officeart/2005/8/layout/gear1"/>
    <dgm:cxn modelId="{0D1F7218-55A6-244D-B24E-E1743328C97E}" srcId="{ACF9CD89-D46E-A843-B8D4-17AE0AC083B5}" destId="{092B1626-761F-A046-B3F5-31D4A99763D3}" srcOrd="1" destOrd="0" parTransId="{71336711-F1C4-7846-8D9A-CAE87013446F}" sibTransId="{635AA674-F9D2-524F-812A-33AD143969C2}"/>
    <dgm:cxn modelId="{9D71F2D3-CE57-1D49-9E81-A72349853252}" type="presOf" srcId="{C92A022A-6D29-1945-9644-921586D01DB6}" destId="{1EC38298-3DA3-7346-96BE-708F5165E0E4}" srcOrd="3" destOrd="0" presId="urn:microsoft.com/office/officeart/2005/8/layout/gear1"/>
    <dgm:cxn modelId="{8CEEE320-E0C2-D24B-8124-A6E8FB6C1B62}" type="presOf" srcId="{4B6DE9B3-337C-C44E-AC33-7BAE8A906FD8}" destId="{2E4C9BC9-1709-D041-97CE-4B66F022035D}" srcOrd="0" destOrd="0" presId="urn:microsoft.com/office/officeart/2005/8/layout/gear1"/>
    <dgm:cxn modelId="{C950D18E-6C20-5646-9EDE-74071989B5AB}" srcId="{ACF9CD89-D46E-A843-B8D4-17AE0AC083B5}" destId="{11971688-85A2-C440-B863-EA27DDD9155D}" srcOrd="0" destOrd="0" parTransId="{CDF20060-99D2-D64C-8BFC-8A1751318BC9}" sibTransId="{BFD344F8-7134-F44B-AA12-E26213E61960}"/>
    <dgm:cxn modelId="{CA9250CD-15A8-E94C-91E0-88823F08EB46}" type="presOf" srcId="{11971688-85A2-C440-B863-EA27DDD9155D}" destId="{0AD690C7-BDC4-AD4A-8700-2FA090DD67D8}" srcOrd="0" destOrd="0" presId="urn:microsoft.com/office/officeart/2005/8/layout/gear1"/>
    <dgm:cxn modelId="{A216475C-04E6-C649-8600-280D8FF948E3}" type="presOf" srcId="{C92A022A-6D29-1945-9644-921586D01DB6}" destId="{1C5C1DDB-6EAB-E642-ABE8-7A262B6839C1}" srcOrd="2" destOrd="0" presId="urn:microsoft.com/office/officeart/2005/8/layout/gear1"/>
    <dgm:cxn modelId="{B4F51E46-568B-814D-88CF-9EEEB3C6E8BE}" type="presOf" srcId="{C92A022A-6D29-1945-9644-921586D01DB6}" destId="{848BDEF5-63E1-F543-B47F-F9420815D6E4}" srcOrd="0" destOrd="0" presId="urn:microsoft.com/office/officeart/2005/8/layout/gear1"/>
    <dgm:cxn modelId="{90630AFF-0C10-374D-AD77-2CA32D5E0F4D}" type="presOf" srcId="{C92A022A-6D29-1945-9644-921586D01DB6}" destId="{CC7D81FD-A288-7749-AF1E-0F6B4C02BC07}" srcOrd="1" destOrd="0" presId="urn:microsoft.com/office/officeart/2005/8/layout/gear1"/>
    <dgm:cxn modelId="{284AC815-A29F-2343-8C29-8A02346AE697}" type="presOf" srcId="{BFD344F8-7134-F44B-AA12-E26213E61960}" destId="{CCC671F0-C16A-524A-8590-46F95F8A514B}" srcOrd="0" destOrd="0" presId="urn:microsoft.com/office/officeart/2005/8/layout/gear1"/>
    <dgm:cxn modelId="{B0CFA8DF-EC3D-F043-B285-A34BE9A0B93C}" type="presOf" srcId="{092B1626-761F-A046-B3F5-31D4A99763D3}" destId="{FA442516-803A-2849-8BA8-F6766F24E3B6}" srcOrd="2" destOrd="0" presId="urn:microsoft.com/office/officeart/2005/8/layout/gear1"/>
    <dgm:cxn modelId="{30D8AB15-37C4-EC48-A8E4-FA0AF60BC757}" srcId="{ACF9CD89-D46E-A843-B8D4-17AE0AC083B5}" destId="{C92A022A-6D29-1945-9644-921586D01DB6}" srcOrd="2" destOrd="0" parTransId="{19B337E2-64D6-4B45-AA53-8255E3E10A35}" sibTransId="{4B6DE9B3-337C-C44E-AC33-7BAE8A906FD8}"/>
    <dgm:cxn modelId="{48B9C973-A43F-8A44-B41A-58E768E970AE}" type="presParOf" srcId="{EEE33B1B-6941-8348-827A-FD06E5E87BDA}" destId="{0AD690C7-BDC4-AD4A-8700-2FA090DD67D8}" srcOrd="0" destOrd="0" presId="urn:microsoft.com/office/officeart/2005/8/layout/gear1"/>
    <dgm:cxn modelId="{CB883A9A-DA18-BB49-A1AC-AB58CEA9F414}" type="presParOf" srcId="{EEE33B1B-6941-8348-827A-FD06E5E87BDA}" destId="{7911B9CD-727F-0C4C-B8B5-5CD923579F7C}" srcOrd="1" destOrd="0" presId="urn:microsoft.com/office/officeart/2005/8/layout/gear1"/>
    <dgm:cxn modelId="{764DD4EA-1B18-9B47-9D49-BDC55BFD380C}" type="presParOf" srcId="{EEE33B1B-6941-8348-827A-FD06E5E87BDA}" destId="{C0D7D7E9-06E4-B346-BB1B-4A1A9BB89E35}" srcOrd="2" destOrd="0" presId="urn:microsoft.com/office/officeart/2005/8/layout/gear1"/>
    <dgm:cxn modelId="{55FA491F-78D4-5A43-AE11-DE7447B9D656}" type="presParOf" srcId="{EEE33B1B-6941-8348-827A-FD06E5E87BDA}" destId="{7C0A94F0-6E0B-AE4A-8190-AF96FA5852FD}" srcOrd="3" destOrd="0" presId="urn:microsoft.com/office/officeart/2005/8/layout/gear1"/>
    <dgm:cxn modelId="{6A633FA2-4584-FC4B-9632-841145A4F8E1}" type="presParOf" srcId="{EEE33B1B-6941-8348-827A-FD06E5E87BDA}" destId="{571961AF-EDCE-E740-ACCE-5EE4E6B69D49}" srcOrd="4" destOrd="0" presId="urn:microsoft.com/office/officeart/2005/8/layout/gear1"/>
    <dgm:cxn modelId="{02CC469C-D401-704F-8B5B-D052104AD927}" type="presParOf" srcId="{EEE33B1B-6941-8348-827A-FD06E5E87BDA}" destId="{FA442516-803A-2849-8BA8-F6766F24E3B6}" srcOrd="5" destOrd="0" presId="urn:microsoft.com/office/officeart/2005/8/layout/gear1"/>
    <dgm:cxn modelId="{167309B0-0609-C940-B647-E268B8735F93}" type="presParOf" srcId="{EEE33B1B-6941-8348-827A-FD06E5E87BDA}" destId="{848BDEF5-63E1-F543-B47F-F9420815D6E4}" srcOrd="6" destOrd="0" presId="urn:microsoft.com/office/officeart/2005/8/layout/gear1"/>
    <dgm:cxn modelId="{8854B704-0905-A843-A5CF-4CCC3DCACB1A}" type="presParOf" srcId="{EEE33B1B-6941-8348-827A-FD06E5E87BDA}" destId="{CC7D81FD-A288-7749-AF1E-0F6B4C02BC07}" srcOrd="7" destOrd="0" presId="urn:microsoft.com/office/officeart/2005/8/layout/gear1"/>
    <dgm:cxn modelId="{1E8F052D-22C2-4C40-81F4-D5627EED8278}" type="presParOf" srcId="{EEE33B1B-6941-8348-827A-FD06E5E87BDA}" destId="{1C5C1DDB-6EAB-E642-ABE8-7A262B6839C1}" srcOrd="8" destOrd="0" presId="urn:microsoft.com/office/officeart/2005/8/layout/gear1"/>
    <dgm:cxn modelId="{3B9E241E-3485-2F4F-A897-0520F6C2BD71}" type="presParOf" srcId="{EEE33B1B-6941-8348-827A-FD06E5E87BDA}" destId="{1EC38298-3DA3-7346-96BE-708F5165E0E4}" srcOrd="9" destOrd="0" presId="urn:microsoft.com/office/officeart/2005/8/layout/gear1"/>
    <dgm:cxn modelId="{588A8A27-4CED-3D4A-BB2E-9AC1ACCFEE06}" type="presParOf" srcId="{EEE33B1B-6941-8348-827A-FD06E5E87BDA}" destId="{CCC671F0-C16A-524A-8590-46F95F8A514B}" srcOrd="10" destOrd="0" presId="urn:microsoft.com/office/officeart/2005/8/layout/gear1"/>
    <dgm:cxn modelId="{4B5AD5F7-A457-B44E-995E-B6C56075C69D}" type="presParOf" srcId="{EEE33B1B-6941-8348-827A-FD06E5E87BDA}" destId="{CF7A811F-F199-F743-91A2-C1EAB130A073}" srcOrd="11" destOrd="0" presId="urn:microsoft.com/office/officeart/2005/8/layout/gear1"/>
    <dgm:cxn modelId="{C28A24F6-600F-F44B-89DA-F4A2E4B7FFDF}" type="presParOf" srcId="{EEE33B1B-6941-8348-827A-FD06E5E87BDA}" destId="{2E4C9BC9-1709-D041-97CE-4B66F02203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9CD89-D46E-A843-B8D4-17AE0AC083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11971688-85A2-C440-B863-EA27DDD9155D}">
      <dgm:prSet phldrT="[Text]" custT="1"/>
      <dgm:spPr/>
      <dgm:t>
        <a:bodyPr/>
        <a:lstStyle/>
        <a:p>
          <a:r>
            <a:rPr lang="en-US" sz="1600" dirty="0" smtClean="0"/>
            <a:t>Admin UI</a:t>
          </a:r>
          <a:endParaRPr lang="en-US" sz="1600" dirty="0"/>
        </a:p>
      </dgm:t>
    </dgm:pt>
    <dgm:pt modelId="{CDF20060-99D2-D64C-8BFC-8A1751318BC9}" type="parTrans" cxnId="{C950D18E-6C20-5646-9EDE-74071989B5AB}">
      <dgm:prSet/>
      <dgm:spPr/>
      <dgm:t>
        <a:bodyPr/>
        <a:lstStyle/>
        <a:p>
          <a:endParaRPr lang="en-US"/>
        </a:p>
      </dgm:t>
    </dgm:pt>
    <dgm:pt modelId="{BFD344F8-7134-F44B-AA12-E26213E61960}" type="sibTrans" cxnId="{C950D18E-6C20-5646-9EDE-74071989B5AB}">
      <dgm:prSet/>
      <dgm:spPr/>
      <dgm:t>
        <a:bodyPr/>
        <a:lstStyle/>
        <a:p>
          <a:endParaRPr lang="en-US"/>
        </a:p>
      </dgm:t>
    </dgm:pt>
    <dgm:pt modelId="{092B1626-761F-A046-B3F5-31D4A99763D3}">
      <dgm:prSet phldrT="[Text]"/>
      <dgm:spPr/>
      <dgm:t>
        <a:bodyPr/>
        <a:lstStyle/>
        <a:p>
          <a:r>
            <a:rPr lang="en-US" dirty="0" err="1" smtClean="0"/>
            <a:t>XForms</a:t>
          </a:r>
          <a:endParaRPr lang="en-US" dirty="0"/>
        </a:p>
      </dgm:t>
    </dgm:pt>
    <dgm:pt modelId="{71336711-F1C4-7846-8D9A-CAE87013446F}" type="parTrans" cxnId="{0D1F7218-55A6-244D-B24E-E1743328C97E}">
      <dgm:prSet/>
      <dgm:spPr/>
      <dgm:t>
        <a:bodyPr/>
        <a:lstStyle/>
        <a:p>
          <a:endParaRPr lang="en-US"/>
        </a:p>
      </dgm:t>
    </dgm:pt>
    <dgm:pt modelId="{635AA674-F9D2-524F-812A-33AD143969C2}" type="sibTrans" cxnId="{0D1F7218-55A6-244D-B24E-E1743328C97E}">
      <dgm:prSet/>
      <dgm:spPr/>
      <dgm:t>
        <a:bodyPr/>
        <a:lstStyle/>
        <a:p>
          <a:endParaRPr lang="en-US"/>
        </a:p>
      </dgm:t>
    </dgm:pt>
    <dgm:pt modelId="{C92A022A-6D29-1945-9644-921586D01DB6}">
      <dgm:prSet phldrT="[Text]"/>
      <dgm:spPr/>
      <dgm:t>
        <a:bodyPr/>
        <a:lstStyle/>
        <a:p>
          <a:r>
            <a:rPr lang="en-US" dirty="0" smtClean="0"/>
            <a:t>DWT</a:t>
          </a:r>
          <a:endParaRPr lang="en-US" dirty="0"/>
        </a:p>
      </dgm:t>
    </dgm:pt>
    <dgm:pt modelId="{19B337E2-64D6-4B45-AA53-8255E3E10A35}" type="parTrans" cxnId="{30D8AB15-37C4-EC48-A8E4-FA0AF60BC757}">
      <dgm:prSet/>
      <dgm:spPr/>
      <dgm:t>
        <a:bodyPr/>
        <a:lstStyle/>
        <a:p>
          <a:endParaRPr lang="en-US"/>
        </a:p>
      </dgm:t>
    </dgm:pt>
    <dgm:pt modelId="{4B6DE9B3-337C-C44E-AC33-7BAE8A906FD8}" type="sibTrans" cxnId="{30D8AB15-37C4-EC48-A8E4-FA0AF60BC757}">
      <dgm:prSet/>
      <dgm:spPr/>
      <dgm:t>
        <a:bodyPr/>
        <a:lstStyle/>
        <a:p>
          <a:endParaRPr lang="en-US"/>
        </a:p>
      </dgm:t>
    </dgm:pt>
    <dgm:pt modelId="{EEE33B1B-6941-8348-827A-FD06E5E87BDA}" type="pres">
      <dgm:prSet presAssocID="{ACF9CD89-D46E-A843-B8D4-17AE0AC083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AD690C7-BDC4-AD4A-8700-2FA090DD67D8}" type="pres">
      <dgm:prSet presAssocID="{11971688-85A2-C440-B863-EA27DDD9155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1B9CD-727F-0C4C-B8B5-5CD923579F7C}" type="pres">
      <dgm:prSet presAssocID="{11971688-85A2-C440-B863-EA27DDD9155D}" presName="gear1srcNode" presStyleLbl="node1" presStyleIdx="0" presStyleCnt="3"/>
      <dgm:spPr/>
      <dgm:t>
        <a:bodyPr/>
        <a:lstStyle/>
        <a:p>
          <a:endParaRPr lang="en-US"/>
        </a:p>
      </dgm:t>
    </dgm:pt>
    <dgm:pt modelId="{C0D7D7E9-06E4-B346-BB1B-4A1A9BB89E35}" type="pres">
      <dgm:prSet presAssocID="{11971688-85A2-C440-B863-EA27DDD9155D}" presName="gear1dstNode" presStyleLbl="node1" presStyleIdx="0" presStyleCnt="3"/>
      <dgm:spPr/>
      <dgm:t>
        <a:bodyPr/>
        <a:lstStyle/>
        <a:p>
          <a:endParaRPr lang="en-US"/>
        </a:p>
      </dgm:t>
    </dgm:pt>
    <dgm:pt modelId="{7C0A94F0-6E0B-AE4A-8190-AF96FA5852FD}" type="pres">
      <dgm:prSet presAssocID="{092B1626-761F-A046-B3F5-31D4A99763D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61AF-EDCE-E740-ACCE-5EE4E6B69D49}" type="pres">
      <dgm:prSet presAssocID="{092B1626-761F-A046-B3F5-31D4A99763D3}" presName="gear2srcNode" presStyleLbl="node1" presStyleIdx="1" presStyleCnt="3"/>
      <dgm:spPr/>
      <dgm:t>
        <a:bodyPr/>
        <a:lstStyle/>
        <a:p>
          <a:endParaRPr lang="en-US"/>
        </a:p>
      </dgm:t>
    </dgm:pt>
    <dgm:pt modelId="{FA442516-803A-2849-8BA8-F6766F24E3B6}" type="pres">
      <dgm:prSet presAssocID="{092B1626-761F-A046-B3F5-31D4A99763D3}" presName="gear2dstNode" presStyleLbl="node1" presStyleIdx="1" presStyleCnt="3"/>
      <dgm:spPr/>
      <dgm:t>
        <a:bodyPr/>
        <a:lstStyle/>
        <a:p>
          <a:endParaRPr lang="en-US"/>
        </a:p>
      </dgm:t>
    </dgm:pt>
    <dgm:pt modelId="{848BDEF5-63E1-F543-B47F-F9420815D6E4}" type="pres">
      <dgm:prSet presAssocID="{C92A022A-6D29-1945-9644-921586D01DB6}" presName="gear3" presStyleLbl="node1" presStyleIdx="2" presStyleCnt="3"/>
      <dgm:spPr/>
      <dgm:t>
        <a:bodyPr/>
        <a:lstStyle/>
        <a:p>
          <a:endParaRPr lang="en-US"/>
        </a:p>
      </dgm:t>
    </dgm:pt>
    <dgm:pt modelId="{CC7D81FD-A288-7749-AF1E-0F6B4C02BC07}" type="pres">
      <dgm:prSet presAssocID="{C92A022A-6D29-1945-9644-921586D01DB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C1DDB-6EAB-E642-ABE8-7A262B6839C1}" type="pres">
      <dgm:prSet presAssocID="{C92A022A-6D29-1945-9644-921586D01DB6}" presName="gear3srcNode" presStyleLbl="node1" presStyleIdx="2" presStyleCnt="3"/>
      <dgm:spPr/>
      <dgm:t>
        <a:bodyPr/>
        <a:lstStyle/>
        <a:p>
          <a:endParaRPr lang="en-US"/>
        </a:p>
      </dgm:t>
    </dgm:pt>
    <dgm:pt modelId="{1EC38298-3DA3-7346-96BE-708F5165E0E4}" type="pres">
      <dgm:prSet presAssocID="{C92A022A-6D29-1945-9644-921586D01DB6}" presName="gear3dstNode" presStyleLbl="node1" presStyleIdx="2" presStyleCnt="3"/>
      <dgm:spPr/>
      <dgm:t>
        <a:bodyPr/>
        <a:lstStyle/>
        <a:p>
          <a:endParaRPr lang="en-US"/>
        </a:p>
      </dgm:t>
    </dgm:pt>
    <dgm:pt modelId="{CCC671F0-C16A-524A-8590-46F95F8A514B}" type="pres">
      <dgm:prSet presAssocID="{BFD344F8-7134-F44B-AA12-E26213E6196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F7A811F-F199-F743-91A2-C1EAB130A073}" type="pres">
      <dgm:prSet presAssocID="{635AA674-F9D2-524F-812A-33AD143969C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E4C9BC9-1709-D041-97CE-4B66F022035D}" type="pres">
      <dgm:prSet presAssocID="{4B6DE9B3-337C-C44E-AC33-7BAE8A906FD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856E5CF-889D-A34D-87B9-1421F3BBD26C}" type="presOf" srcId="{092B1626-761F-A046-B3F5-31D4A99763D3}" destId="{571961AF-EDCE-E740-ACCE-5EE4E6B69D49}" srcOrd="1" destOrd="0" presId="urn:microsoft.com/office/officeart/2005/8/layout/gear1"/>
    <dgm:cxn modelId="{CD708AE4-E1F6-E640-A27F-5B3897AEC1B9}" type="presOf" srcId="{C92A022A-6D29-1945-9644-921586D01DB6}" destId="{1EC38298-3DA3-7346-96BE-708F5165E0E4}" srcOrd="3" destOrd="0" presId="urn:microsoft.com/office/officeart/2005/8/layout/gear1"/>
    <dgm:cxn modelId="{BC3C3EEB-952C-6541-A3B8-8F03E7970011}" type="presOf" srcId="{C92A022A-6D29-1945-9644-921586D01DB6}" destId="{1C5C1DDB-6EAB-E642-ABE8-7A262B6839C1}" srcOrd="2" destOrd="0" presId="urn:microsoft.com/office/officeart/2005/8/layout/gear1"/>
    <dgm:cxn modelId="{D4769240-F266-4F4F-83B3-A70DDFC88185}" type="presOf" srcId="{11971688-85A2-C440-B863-EA27DDD9155D}" destId="{0AD690C7-BDC4-AD4A-8700-2FA090DD67D8}" srcOrd="0" destOrd="0" presId="urn:microsoft.com/office/officeart/2005/8/layout/gear1"/>
    <dgm:cxn modelId="{995418DB-A1E3-C144-9714-BBBBCB3CD795}" type="presOf" srcId="{C92A022A-6D29-1945-9644-921586D01DB6}" destId="{848BDEF5-63E1-F543-B47F-F9420815D6E4}" srcOrd="0" destOrd="0" presId="urn:microsoft.com/office/officeart/2005/8/layout/gear1"/>
    <dgm:cxn modelId="{EE81A35F-4AD1-9B44-BE9F-F0537CCDED56}" type="presOf" srcId="{635AA674-F9D2-524F-812A-33AD143969C2}" destId="{CF7A811F-F199-F743-91A2-C1EAB130A073}" srcOrd="0" destOrd="0" presId="urn:microsoft.com/office/officeart/2005/8/layout/gear1"/>
    <dgm:cxn modelId="{2188AB22-607E-FE40-BF97-9668174A8A33}" type="presOf" srcId="{11971688-85A2-C440-B863-EA27DDD9155D}" destId="{C0D7D7E9-06E4-B346-BB1B-4A1A9BB89E35}" srcOrd="2" destOrd="0" presId="urn:microsoft.com/office/officeart/2005/8/layout/gear1"/>
    <dgm:cxn modelId="{8C65A014-3088-5145-A8A5-67CAE3F307FB}" type="presOf" srcId="{4B6DE9B3-337C-C44E-AC33-7BAE8A906FD8}" destId="{2E4C9BC9-1709-D041-97CE-4B66F022035D}" srcOrd="0" destOrd="0" presId="urn:microsoft.com/office/officeart/2005/8/layout/gear1"/>
    <dgm:cxn modelId="{CBA0B8A6-0238-8343-9031-BECA70698920}" type="presOf" srcId="{C92A022A-6D29-1945-9644-921586D01DB6}" destId="{CC7D81FD-A288-7749-AF1E-0F6B4C02BC07}" srcOrd="1" destOrd="0" presId="urn:microsoft.com/office/officeart/2005/8/layout/gear1"/>
    <dgm:cxn modelId="{23DEEE92-49A6-154B-A667-3419DAC2F2F4}" type="presOf" srcId="{092B1626-761F-A046-B3F5-31D4A99763D3}" destId="{7C0A94F0-6E0B-AE4A-8190-AF96FA5852FD}" srcOrd="0" destOrd="0" presId="urn:microsoft.com/office/officeart/2005/8/layout/gear1"/>
    <dgm:cxn modelId="{A6ADAB60-6356-644E-B812-C68B15DB27F0}" type="presOf" srcId="{BFD344F8-7134-F44B-AA12-E26213E61960}" destId="{CCC671F0-C16A-524A-8590-46F95F8A514B}" srcOrd="0" destOrd="0" presId="urn:microsoft.com/office/officeart/2005/8/layout/gear1"/>
    <dgm:cxn modelId="{61693D75-B09C-EB45-8ADA-5918E5EFA59D}" type="presOf" srcId="{ACF9CD89-D46E-A843-B8D4-17AE0AC083B5}" destId="{EEE33B1B-6941-8348-827A-FD06E5E87BDA}" srcOrd="0" destOrd="0" presId="urn:microsoft.com/office/officeart/2005/8/layout/gear1"/>
    <dgm:cxn modelId="{C950D18E-6C20-5646-9EDE-74071989B5AB}" srcId="{ACF9CD89-D46E-A843-B8D4-17AE0AC083B5}" destId="{11971688-85A2-C440-B863-EA27DDD9155D}" srcOrd="0" destOrd="0" parTransId="{CDF20060-99D2-D64C-8BFC-8A1751318BC9}" sibTransId="{BFD344F8-7134-F44B-AA12-E26213E61960}"/>
    <dgm:cxn modelId="{E5C4C993-4349-1D47-96D3-81FB5796B838}" type="presOf" srcId="{092B1626-761F-A046-B3F5-31D4A99763D3}" destId="{FA442516-803A-2849-8BA8-F6766F24E3B6}" srcOrd="2" destOrd="0" presId="urn:microsoft.com/office/officeart/2005/8/layout/gear1"/>
    <dgm:cxn modelId="{30D8AB15-37C4-EC48-A8E4-FA0AF60BC757}" srcId="{ACF9CD89-D46E-A843-B8D4-17AE0AC083B5}" destId="{C92A022A-6D29-1945-9644-921586D01DB6}" srcOrd="2" destOrd="0" parTransId="{19B337E2-64D6-4B45-AA53-8255E3E10A35}" sibTransId="{4B6DE9B3-337C-C44E-AC33-7BAE8A906FD8}"/>
    <dgm:cxn modelId="{0D1F7218-55A6-244D-B24E-E1743328C97E}" srcId="{ACF9CD89-D46E-A843-B8D4-17AE0AC083B5}" destId="{092B1626-761F-A046-B3F5-31D4A99763D3}" srcOrd="1" destOrd="0" parTransId="{71336711-F1C4-7846-8D9A-CAE87013446F}" sibTransId="{635AA674-F9D2-524F-812A-33AD143969C2}"/>
    <dgm:cxn modelId="{7AFD13CF-1DB7-6848-B47D-FFFF92A88B99}" type="presOf" srcId="{11971688-85A2-C440-B863-EA27DDD9155D}" destId="{7911B9CD-727F-0C4C-B8B5-5CD923579F7C}" srcOrd="1" destOrd="0" presId="urn:microsoft.com/office/officeart/2005/8/layout/gear1"/>
    <dgm:cxn modelId="{5A149B3D-65AF-BA48-923B-8589697AE36E}" type="presParOf" srcId="{EEE33B1B-6941-8348-827A-FD06E5E87BDA}" destId="{0AD690C7-BDC4-AD4A-8700-2FA090DD67D8}" srcOrd="0" destOrd="0" presId="urn:microsoft.com/office/officeart/2005/8/layout/gear1"/>
    <dgm:cxn modelId="{2596D10D-A4E8-194B-81B6-C2006916B055}" type="presParOf" srcId="{EEE33B1B-6941-8348-827A-FD06E5E87BDA}" destId="{7911B9CD-727F-0C4C-B8B5-5CD923579F7C}" srcOrd="1" destOrd="0" presId="urn:microsoft.com/office/officeart/2005/8/layout/gear1"/>
    <dgm:cxn modelId="{4C2C4FBA-0AEC-6742-9EAA-6D5AB0CF3492}" type="presParOf" srcId="{EEE33B1B-6941-8348-827A-FD06E5E87BDA}" destId="{C0D7D7E9-06E4-B346-BB1B-4A1A9BB89E35}" srcOrd="2" destOrd="0" presId="urn:microsoft.com/office/officeart/2005/8/layout/gear1"/>
    <dgm:cxn modelId="{D6041AE7-CE4E-3C4F-9601-86AAC4EEC2F3}" type="presParOf" srcId="{EEE33B1B-6941-8348-827A-FD06E5E87BDA}" destId="{7C0A94F0-6E0B-AE4A-8190-AF96FA5852FD}" srcOrd="3" destOrd="0" presId="urn:microsoft.com/office/officeart/2005/8/layout/gear1"/>
    <dgm:cxn modelId="{51F67152-68E8-F444-8D61-302D2B172F1E}" type="presParOf" srcId="{EEE33B1B-6941-8348-827A-FD06E5E87BDA}" destId="{571961AF-EDCE-E740-ACCE-5EE4E6B69D49}" srcOrd="4" destOrd="0" presId="urn:microsoft.com/office/officeart/2005/8/layout/gear1"/>
    <dgm:cxn modelId="{241C084C-83E4-9E44-BBB9-8DC64E11CA29}" type="presParOf" srcId="{EEE33B1B-6941-8348-827A-FD06E5E87BDA}" destId="{FA442516-803A-2849-8BA8-F6766F24E3B6}" srcOrd="5" destOrd="0" presId="urn:microsoft.com/office/officeart/2005/8/layout/gear1"/>
    <dgm:cxn modelId="{733DF501-658D-9242-90C5-8C4D841C00CA}" type="presParOf" srcId="{EEE33B1B-6941-8348-827A-FD06E5E87BDA}" destId="{848BDEF5-63E1-F543-B47F-F9420815D6E4}" srcOrd="6" destOrd="0" presId="urn:microsoft.com/office/officeart/2005/8/layout/gear1"/>
    <dgm:cxn modelId="{D7DD0041-6A2E-194C-AC8E-04C596699B1C}" type="presParOf" srcId="{EEE33B1B-6941-8348-827A-FD06E5E87BDA}" destId="{CC7D81FD-A288-7749-AF1E-0F6B4C02BC07}" srcOrd="7" destOrd="0" presId="urn:microsoft.com/office/officeart/2005/8/layout/gear1"/>
    <dgm:cxn modelId="{1F387001-CBFF-BC42-9137-2A613D86FF00}" type="presParOf" srcId="{EEE33B1B-6941-8348-827A-FD06E5E87BDA}" destId="{1C5C1DDB-6EAB-E642-ABE8-7A262B6839C1}" srcOrd="8" destOrd="0" presId="urn:microsoft.com/office/officeart/2005/8/layout/gear1"/>
    <dgm:cxn modelId="{B08E9DC0-3DA1-6740-BBFD-EB18559FCDE2}" type="presParOf" srcId="{EEE33B1B-6941-8348-827A-FD06E5E87BDA}" destId="{1EC38298-3DA3-7346-96BE-708F5165E0E4}" srcOrd="9" destOrd="0" presId="urn:microsoft.com/office/officeart/2005/8/layout/gear1"/>
    <dgm:cxn modelId="{37D962A7-70F6-8D43-ADBC-E6CCD04D4CF2}" type="presParOf" srcId="{EEE33B1B-6941-8348-827A-FD06E5E87BDA}" destId="{CCC671F0-C16A-524A-8590-46F95F8A514B}" srcOrd="10" destOrd="0" presId="urn:microsoft.com/office/officeart/2005/8/layout/gear1"/>
    <dgm:cxn modelId="{297A93AE-10DD-ED40-A156-2366447BE249}" type="presParOf" srcId="{EEE33B1B-6941-8348-827A-FD06E5E87BDA}" destId="{CF7A811F-F199-F743-91A2-C1EAB130A073}" srcOrd="11" destOrd="0" presId="urn:microsoft.com/office/officeart/2005/8/layout/gear1"/>
    <dgm:cxn modelId="{438E7375-FF71-6549-8815-46DB8BBEF263}" type="presParOf" srcId="{EEE33B1B-6941-8348-827A-FD06E5E87BDA}" destId="{2E4C9BC9-1709-D041-97CE-4B66F02203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731EC-55FF-EC47-B711-1528C26FA544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7F0AC36C-FE2B-9940-9B3F-78EC955BC031}">
      <dgm:prSet phldrT="[Text]"/>
      <dgm:spPr/>
      <dgm:t>
        <a:bodyPr/>
        <a:lstStyle/>
        <a:p>
          <a:r>
            <a:rPr lang="en-US"/>
            <a:t>XModel</a:t>
          </a:r>
        </a:p>
      </dgm:t>
    </dgm:pt>
    <dgm:pt modelId="{AF076DC6-52D6-3740-BBA2-6B954D6C525F}" type="parTrans" cxnId="{C09030A3-6CE9-A646-8834-13DBD156BF41}">
      <dgm:prSet/>
      <dgm:spPr/>
      <dgm:t>
        <a:bodyPr/>
        <a:lstStyle/>
        <a:p>
          <a:endParaRPr lang="en-US"/>
        </a:p>
      </dgm:t>
    </dgm:pt>
    <dgm:pt modelId="{69C48199-DA1F-2440-B3F2-DDB269DA22E6}" type="sibTrans" cxnId="{C09030A3-6CE9-A646-8834-13DBD156BF41}">
      <dgm:prSet/>
      <dgm:spPr/>
      <dgm:t>
        <a:bodyPr/>
        <a:lstStyle/>
        <a:p>
          <a:endParaRPr lang="en-US"/>
        </a:p>
      </dgm:t>
    </dgm:pt>
    <dgm:pt modelId="{A6AEB330-C213-394B-9E68-9D5B8FBCB65E}">
      <dgm:prSet phldrT="[Text]"/>
      <dgm:spPr/>
      <dgm:t>
        <a:bodyPr/>
        <a:lstStyle/>
        <a:p>
          <a:r>
            <a:rPr lang="en-US"/>
            <a:t>Data Instance</a:t>
          </a:r>
        </a:p>
      </dgm:t>
    </dgm:pt>
    <dgm:pt modelId="{84B91139-996B-AC4D-85A7-AD1370B1AE42}" type="parTrans" cxnId="{FB150C8B-4DD2-4B48-9FBF-644DBC666B69}">
      <dgm:prSet/>
      <dgm:spPr/>
      <dgm:t>
        <a:bodyPr/>
        <a:lstStyle/>
        <a:p>
          <a:endParaRPr lang="en-US"/>
        </a:p>
      </dgm:t>
    </dgm:pt>
    <dgm:pt modelId="{803B0596-8767-3048-A57E-35188FEB9643}" type="sibTrans" cxnId="{FB150C8B-4DD2-4B48-9FBF-644DBC666B69}">
      <dgm:prSet/>
      <dgm:spPr/>
      <dgm:t>
        <a:bodyPr/>
        <a:lstStyle/>
        <a:p>
          <a:endParaRPr lang="en-US"/>
        </a:p>
      </dgm:t>
    </dgm:pt>
    <dgm:pt modelId="{02FDABE9-436D-1D47-965C-7C2DF34B3B62}">
      <dgm:prSet phldrT="[Text]"/>
      <dgm:spPr/>
      <dgm:t>
        <a:bodyPr/>
        <a:lstStyle/>
        <a:p>
          <a:r>
            <a:rPr lang="en-US"/>
            <a:t>XForm</a:t>
          </a:r>
        </a:p>
      </dgm:t>
    </dgm:pt>
    <dgm:pt modelId="{72610972-8DAD-AC4A-81E1-84CAAE8E33B4}" type="parTrans" cxnId="{FF83A123-47EE-BD43-A477-830A5A7A90F8}">
      <dgm:prSet/>
      <dgm:spPr/>
      <dgm:t>
        <a:bodyPr/>
        <a:lstStyle/>
        <a:p>
          <a:endParaRPr lang="en-US"/>
        </a:p>
      </dgm:t>
    </dgm:pt>
    <dgm:pt modelId="{B4A2027E-7B3A-D746-8F39-0366F85B92B6}" type="sibTrans" cxnId="{FF83A123-47EE-BD43-A477-830A5A7A90F8}">
      <dgm:prSet/>
      <dgm:spPr/>
      <dgm:t>
        <a:bodyPr/>
        <a:lstStyle/>
        <a:p>
          <a:endParaRPr lang="en-US"/>
        </a:p>
      </dgm:t>
    </dgm:pt>
    <dgm:pt modelId="{A513CBC2-A6FD-3442-B1E3-FD82FFB2442D}" type="pres">
      <dgm:prSet presAssocID="{084731EC-55FF-EC47-B711-1528C26FA544}" presName="Name0" presStyleCnt="0">
        <dgm:presLayoutVars>
          <dgm:dir/>
          <dgm:resizeHandles val="exact"/>
        </dgm:presLayoutVars>
      </dgm:prSet>
      <dgm:spPr/>
    </dgm:pt>
    <dgm:pt modelId="{F1B7D731-A638-374B-8B7E-510130D9CCA9}" type="pres">
      <dgm:prSet presAssocID="{084731EC-55FF-EC47-B711-1528C26FA544}" presName="vNodes" presStyleCnt="0"/>
      <dgm:spPr/>
    </dgm:pt>
    <dgm:pt modelId="{D8C08197-2EE4-C84A-80FF-18631918CAF2}" type="pres">
      <dgm:prSet presAssocID="{7F0AC36C-FE2B-9940-9B3F-78EC955BC031}" presName="node" presStyleLbl="node1" presStyleIdx="0" presStyleCnt="3">
        <dgm:presLayoutVars>
          <dgm:bulletEnabled val="1"/>
        </dgm:presLayoutVars>
      </dgm:prSet>
      <dgm:spPr/>
    </dgm:pt>
    <dgm:pt modelId="{1069F519-9BBD-574F-87C8-A9EEB5FD1D7D}" type="pres">
      <dgm:prSet presAssocID="{69C48199-DA1F-2440-B3F2-DDB269DA22E6}" presName="spacerT" presStyleCnt="0"/>
      <dgm:spPr/>
    </dgm:pt>
    <dgm:pt modelId="{DC25DCB1-A0FB-2647-8500-230817CA6A58}" type="pres">
      <dgm:prSet presAssocID="{69C48199-DA1F-2440-B3F2-DDB269DA22E6}" presName="sibTrans" presStyleLbl="sibTrans2D1" presStyleIdx="0" presStyleCnt="2"/>
      <dgm:spPr/>
    </dgm:pt>
    <dgm:pt modelId="{6E63A9A4-5718-0F40-85ED-12E86141F589}" type="pres">
      <dgm:prSet presAssocID="{69C48199-DA1F-2440-B3F2-DDB269DA22E6}" presName="spacerB" presStyleCnt="0"/>
      <dgm:spPr/>
    </dgm:pt>
    <dgm:pt modelId="{ED660119-1438-6E43-9302-616EADF9D18C}" type="pres">
      <dgm:prSet presAssocID="{A6AEB330-C213-394B-9E68-9D5B8FBCB65E}" presName="node" presStyleLbl="node1" presStyleIdx="1" presStyleCnt="3">
        <dgm:presLayoutVars>
          <dgm:bulletEnabled val="1"/>
        </dgm:presLayoutVars>
      </dgm:prSet>
      <dgm:spPr/>
    </dgm:pt>
    <dgm:pt modelId="{75E087AD-F049-A44A-BED2-40C5F9524E0F}" type="pres">
      <dgm:prSet presAssocID="{084731EC-55FF-EC47-B711-1528C26FA544}" presName="sibTransLast" presStyleLbl="sibTrans2D1" presStyleIdx="1" presStyleCnt="2"/>
      <dgm:spPr/>
    </dgm:pt>
    <dgm:pt modelId="{79A9690D-5FD7-D240-98DC-AEB99F4033BE}" type="pres">
      <dgm:prSet presAssocID="{084731EC-55FF-EC47-B711-1528C26FA544}" presName="connectorText" presStyleLbl="sibTrans2D1" presStyleIdx="1" presStyleCnt="2"/>
      <dgm:spPr/>
    </dgm:pt>
    <dgm:pt modelId="{5324480C-99DE-014F-A7DE-F0DD99C88FD7}" type="pres">
      <dgm:prSet presAssocID="{084731EC-55FF-EC47-B711-1528C26FA54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09030A3-6CE9-A646-8834-13DBD156BF41}" srcId="{084731EC-55FF-EC47-B711-1528C26FA544}" destId="{7F0AC36C-FE2B-9940-9B3F-78EC955BC031}" srcOrd="0" destOrd="0" parTransId="{AF076DC6-52D6-3740-BBA2-6B954D6C525F}" sibTransId="{69C48199-DA1F-2440-B3F2-DDB269DA22E6}"/>
    <dgm:cxn modelId="{FF83A123-47EE-BD43-A477-830A5A7A90F8}" srcId="{084731EC-55FF-EC47-B711-1528C26FA544}" destId="{02FDABE9-436D-1D47-965C-7C2DF34B3B62}" srcOrd="2" destOrd="0" parTransId="{72610972-8DAD-AC4A-81E1-84CAAE8E33B4}" sibTransId="{B4A2027E-7B3A-D746-8F39-0366F85B92B6}"/>
    <dgm:cxn modelId="{2D40142A-FB4B-1A44-9A23-90E09D56BC13}" type="presOf" srcId="{803B0596-8767-3048-A57E-35188FEB9643}" destId="{75E087AD-F049-A44A-BED2-40C5F9524E0F}" srcOrd="0" destOrd="0" presId="urn:microsoft.com/office/officeart/2005/8/layout/equation2"/>
    <dgm:cxn modelId="{82E38BB3-91FB-F846-902D-09B0F97DC9FA}" type="presOf" srcId="{02FDABE9-436D-1D47-965C-7C2DF34B3B62}" destId="{5324480C-99DE-014F-A7DE-F0DD99C88FD7}" srcOrd="0" destOrd="0" presId="urn:microsoft.com/office/officeart/2005/8/layout/equation2"/>
    <dgm:cxn modelId="{FB150C8B-4DD2-4B48-9FBF-644DBC666B69}" srcId="{084731EC-55FF-EC47-B711-1528C26FA544}" destId="{A6AEB330-C213-394B-9E68-9D5B8FBCB65E}" srcOrd="1" destOrd="0" parTransId="{84B91139-996B-AC4D-85A7-AD1370B1AE42}" sibTransId="{803B0596-8767-3048-A57E-35188FEB9643}"/>
    <dgm:cxn modelId="{1DC7650B-E4FE-7142-BD7C-8BDAC3978D3E}" type="presOf" srcId="{7F0AC36C-FE2B-9940-9B3F-78EC955BC031}" destId="{D8C08197-2EE4-C84A-80FF-18631918CAF2}" srcOrd="0" destOrd="0" presId="urn:microsoft.com/office/officeart/2005/8/layout/equation2"/>
    <dgm:cxn modelId="{8F6A3CAC-EC7F-E04E-8C0F-415C22F565B5}" type="presOf" srcId="{803B0596-8767-3048-A57E-35188FEB9643}" destId="{79A9690D-5FD7-D240-98DC-AEB99F4033BE}" srcOrd="1" destOrd="0" presId="urn:microsoft.com/office/officeart/2005/8/layout/equation2"/>
    <dgm:cxn modelId="{3828FBDE-7D57-114F-AC20-00795A253A6E}" type="presOf" srcId="{69C48199-DA1F-2440-B3F2-DDB269DA22E6}" destId="{DC25DCB1-A0FB-2647-8500-230817CA6A58}" srcOrd="0" destOrd="0" presId="urn:microsoft.com/office/officeart/2005/8/layout/equation2"/>
    <dgm:cxn modelId="{73FB2682-8F24-B642-BC20-58E4BC69376D}" type="presOf" srcId="{084731EC-55FF-EC47-B711-1528C26FA544}" destId="{A513CBC2-A6FD-3442-B1E3-FD82FFB2442D}" srcOrd="0" destOrd="0" presId="urn:microsoft.com/office/officeart/2005/8/layout/equation2"/>
    <dgm:cxn modelId="{075D619A-7C45-7E40-9695-6F82E98166E1}" type="presOf" srcId="{A6AEB330-C213-394B-9E68-9D5B8FBCB65E}" destId="{ED660119-1438-6E43-9302-616EADF9D18C}" srcOrd="0" destOrd="0" presId="urn:microsoft.com/office/officeart/2005/8/layout/equation2"/>
    <dgm:cxn modelId="{0E8C0264-C689-774B-9515-9A491F8264D6}" type="presParOf" srcId="{A513CBC2-A6FD-3442-B1E3-FD82FFB2442D}" destId="{F1B7D731-A638-374B-8B7E-510130D9CCA9}" srcOrd="0" destOrd="0" presId="urn:microsoft.com/office/officeart/2005/8/layout/equation2"/>
    <dgm:cxn modelId="{ACCB0B55-819D-1B4A-BF7C-EA5F83F5D1FF}" type="presParOf" srcId="{F1B7D731-A638-374B-8B7E-510130D9CCA9}" destId="{D8C08197-2EE4-C84A-80FF-18631918CAF2}" srcOrd="0" destOrd="0" presId="urn:microsoft.com/office/officeart/2005/8/layout/equation2"/>
    <dgm:cxn modelId="{525293F3-7196-2441-9DCE-4B66685D4880}" type="presParOf" srcId="{F1B7D731-A638-374B-8B7E-510130D9CCA9}" destId="{1069F519-9BBD-574F-87C8-A9EEB5FD1D7D}" srcOrd="1" destOrd="0" presId="urn:microsoft.com/office/officeart/2005/8/layout/equation2"/>
    <dgm:cxn modelId="{E13BEBF6-5F0E-504B-8DC6-1F2258826E27}" type="presParOf" srcId="{F1B7D731-A638-374B-8B7E-510130D9CCA9}" destId="{DC25DCB1-A0FB-2647-8500-230817CA6A58}" srcOrd="2" destOrd="0" presId="urn:microsoft.com/office/officeart/2005/8/layout/equation2"/>
    <dgm:cxn modelId="{11193A30-5C4E-B542-8D0F-17AA902BBED1}" type="presParOf" srcId="{F1B7D731-A638-374B-8B7E-510130D9CCA9}" destId="{6E63A9A4-5718-0F40-85ED-12E86141F589}" srcOrd="3" destOrd="0" presId="urn:microsoft.com/office/officeart/2005/8/layout/equation2"/>
    <dgm:cxn modelId="{BC4AE97C-4F16-C44F-8C20-E0F8CFB081D5}" type="presParOf" srcId="{F1B7D731-A638-374B-8B7E-510130D9CCA9}" destId="{ED660119-1438-6E43-9302-616EADF9D18C}" srcOrd="4" destOrd="0" presId="urn:microsoft.com/office/officeart/2005/8/layout/equation2"/>
    <dgm:cxn modelId="{0968FA1B-22EF-2345-BAB9-7B9B454E0133}" type="presParOf" srcId="{A513CBC2-A6FD-3442-B1E3-FD82FFB2442D}" destId="{75E087AD-F049-A44A-BED2-40C5F9524E0F}" srcOrd="1" destOrd="0" presId="urn:microsoft.com/office/officeart/2005/8/layout/equation2"/>
    <dgm:cxn modelId="{4B8B1E54-30E6-5549-AB68-2A6683D2ADBB}" type="presParOf" srcId="{75E087AD-F049-A44A-BED2-40C5F9524E0F}" destId="{79A9690D-5FD7-D240-98DC-AEB99F4033BE}" srcOrd="0" destOrd="0" presId="urn:microsoft.com/office/officeart/2005/8/layout/equation2"/>
    <dgm:cxn modelId="{465E2876-164A-0744-86A5-D4575171A5FF}" type="presParOf" srcId="{A513CBC2-A6FD-3442-B1E3-FD82FFB2442D}" destId="{5324480C-99DE-014F-A7DE-F0DD99C88FD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AED49C-D0A2-E64B-9F80-53DE82497C3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3ADF8-BFF8-D949-9C40-1DA0A392B88A}">
      <dgm:prSet phldrT="[Text]"/>
      <dgm:spPr/>
      <dgm:t>
        <a:bodyPr/>
        <a:lstStyle/>
        <a:p>
          <a:r>
            <a:rPr lang="en-US"/>
            <a:t>Global Config</a:t>
          </a:r>
        </a:p>
      </dgm:t>
    </dgm:pt>
    <dgm:pt modelId="{F5EFF0A6-BA60-AA4E-B77A-9C962DA20DFC}" type="parTrans" cxnId="{D5BD90EB-6E92-6C41-9AA6-7D5BA630F196}">
      <dgm:prSet/>
      <dgm:spPr/>
      <dgm:t>
        <a:bodyPr/>
        <a:lstStyle/>
        <a:p>
          <a:endParaRPr lang="en-US"/>
        </a:p>
      </dgm:t>
    </dgm:pt>
    <dgm:pt modelId="{290ED851-341E-3745-A431-0AF3DB46CC17}" type="sibTrans" cxnId="{D5BD90EB-6E92-6C41-9AA6-7D5BA630F196}">
      <dgm:prSet/>
      <dgm:spPr/>
      <dgm:t>
        <a:bodyPr/>
        <a:lstStyle/>
        <a:p>
          <a:endParaRPr lang="en-US"/>
        </a:p>
      </dgm:t>
    </dgm:pt>
    <dgm:pt modelId="{8160A8AE-1465-4746-A2AA-6E0E5C1132D7}">
      <dgm:prSet phldrT="[Text]"/>
      <dgm:spPr/>
      <dgm:t>
        <a:bodyPr/>
        <a:lstStyle/>
        <a:p>
          <a:r>
            <a:rPr lang="en-US"/>
            <a:t>COS</a:t>
          </a:r>
        </a:p>
      </dgm:t>
    </dgm:pt>
    <dgm:pt modelId="{DF270B3C-4ECE-1947-A8F3-B85B081EA891}" type="parTrans" cxnId="{B41676FE-9567-084F-B27C-BA607F419B3E}">
      <dgm:prSet/>
      <dgm:spPr/>
      <dgm:t>
        <a:bodyPr/>
        <a:lstStyle/>
        <a:p>
          <a:endParaRPr lang="en-US"/>
        </a:p>
      </dgm:t>
    </dgm:pt>
    <dgm:pt modelId="{EA1D77E9-FDF0-EE40-979C-734B283B316A}" type="sibTrans" cxnId="{B41676FE-9567-084F-B27C-BA607F419B3E}">
      <dgm:prSet/>
      <dgm:spPr/>
      <dgm:t>
        <a:bodyPr/>
        <a:lstStyle/>
        <a:p>
          <a:endParaRPr lang="en-US"/>
        </a:p>
      </dgm:t>
    </dgm:pt>
    <dgm:pt modelId="{DB11EFEF-490C-9F44-B9D3-AEECB87EC972}">
      <dgm:prSet phldrT="[Text]"/>
      <dgm:spPr/>
      <dgm:t>
        <a:bodyPr/>
        <a:lstStyle/>
        <a:p>
          <a:r>
            <a:rPr lang="en-US"/>
            <a:t>Account</a:t>
          </a:r>
        </a:p>
      </dgm:t>
    </dgm:pt>
    <dgm:pt modelId="{7613C27D-BB9C-414B-B0B6-9A80FE0BEE9C}" type="parTrans" cxnId="{4241FB5A-E146-7E4F-8D12-467A3C807DBA}">
      <dgm:prSet/>
      <dgm:spPr/>
      <dgm:t>
        <a:bodyPr/>
        <a:lstStyle/>
        <a:p>
          <a:endParaRPr lang="en-US"/>
        </a:p>
      </dgm:t>
    </dgm:pt>
    <dgm:pt modelId="{0E518EF6-277D-3741-B42A-AACCDE9EFD5B}" type="sibTrans" cxnId="{4241FB5A-E146-7E4F-8D12-467A3C807DBA}">
      <dgm:prSet/>
      <dgm:spPr/>
      <dgm:t>
        <a:bodyPr/>
        <a:lstStyle/>
        <a:p>
          <a:endParaRPr lang="en-US"/>
        </a:p>
      </dgm:t>
    </dgm:pt>
    <dgm:pt modelId="{7DEF89E4-8474-5341-83B0-8C5775276CAE}">
      <dgm:prSet phldrT="[Text]"/>
      <dgm:spPr/>
      <dgm:t>
        <a:bodyPr/>
        <a:lstStyle/>
        <a:p>
          <a:r>
            <a:rPr lang="en-US"/>
            <a:t>Resource</a:t>
          </a:r>
        </a:p>
      </dgm:t>
    </dgm:pt>
    <dgm:pt modelId="{3E2160B1-2E04-E940-9CEE-8677482C4B4F}" type="parTrans" cxnId="{300CB736-807A-D64F-8036-E820D5F313C1}">
      <dgm:prSet/>
      <dgm:spPr/>
      <dgm:t>
        <a:bodyPr/>
        <a:lstStyle/>
        <a:p>
          <a:endParaRPr lang="en-US"/>
        </a:p>
      </dgm:t>
    </dgm:pt>
    <dgm:pt modelId="{C769B65C-8823-604B-97D1-7F140F6930BE}" type="sibTrans" cxnId="{300CB736-807A-D64F-8036-E820D5F313C1}">
      <dgm:prSet/>
      <dgm:spPr/>
      <dgm:t>
        <a:bodyPr/>
        <a:lstStyle/>
        <a:p>
          <a:endParaRPr lang="en-US"/>
        </a:p>
      </dgm:t>
    </dgm:pt>
    <dgm:pt modelId="{5F6C2C13-AC18-B348-B128-90145E210FED}">
      <dgm:prSet phldrT="[Text]"/>
      <dgm:spPr/>
      <dgm:t>
        <a:bodyPr/>
        <a:lstStyle/>
        <a:p>
          <a:r>
            <a:rPr lang="en-US"/>
            <a:t>Domain</a:t>
          </a:r>
        </a:p>
      </dgm:t>
    </dgm:pt>
    <dgm:pt modelId="{A1748E8C-F9BD-5248-9E71-01722B955ADE}" type="parTrans" cxnId="{C1C43FCE-5C54-914F-AD5C-57FEFF0D764E}">
      <dgm:prSet/>
      <dgm:spPr/>
      <dgm:t>
        <a:bodyPr/>
        <a:lstStyle/>
        <a:p>
          <a:endParaRPr lang="en-US"/>
        </a:p>
      </dgm:t>
    </dgm:pt>
    <dgm:pt modelId="{DC73A4E9-21F0-5C4D-9BB9-EC0B9D1C4DBE}" type="sibTrans" cxnId="{C1C43FCE-5C54-914F-AD5C-57FEFF0D764E}">
      <dgm:prSet/>
      <dgm:spPr/>
      <dgm:t>
        <a:bodyPr/>
        <a:lstStyle/>
        <a:p>
          <a:endParaRPr lang="en-US"/>
        </a:p>
      </dgm:t>
    </dgm:pt>
    <dgm:pt modelId="{95DD851B-44E5-B640-A523-3E4663D474D6}">
      <dgm:prSet phldrT="[Text]"/>
      <dgm:spPr/>
      <dgm:t>
        <a:bodyPr/>
        <a:lstStyle/>
        <a:p>
          <a:r>
            <a:rPr lang="en-US"/>
            <a:t>Account</a:t>
          </a:r>
        </a:p>
      </dgm:t>
    </dgm:pt>
    <dgm:pt modelId="{42E5B64B-8055-F04F-8332-D5EF8DBA4016}" type="parTrans" cxnId="{87141EBE-4394-944D-BD0B-2D72B2958992}">
      <dgm:prSet/>
      <dgm:spPr/>
      <dgm:t>
        <a:bodyPr/>
        <a:lstStyle/>
        <a:p>
          <a:endParaRPr lang="en-US"/>
        </a:p>
      </dgm:t>
    </dgm:pt>
    <dgm:pt modelId="{55F6A797-3A66-5241-8395-FF69F969A72D}" type="sibTrans" cxnId="{87141EBE-4394-944D-BD0B-2D72B2958992}">
      <dgm:prSet/>
      <dgm:spPr/>
      <dgm:t>
        <a:bodyPr/>
        <a:lstStyle/>
        <a:p>
          <a:endParaRPr lang="en-US"/>
        </a:p>
      </dgm:t>
    </dgm:pt>
    <dgm:pt modelId="{3588187B-04B5-6E4E-B302-925E2DA580E2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D18A2DAF-B8A3-5943-84AF-728CE20F31CD}" type="parTrans" cxnId="{4BBCA8E3-A28E-0047-9B49-DDD6F6D2191C}">
      <dgm:prSet/>
      <dgm:spPr/>
      <dgm:t>
        <a:bodyPr/>
        <a:lstStyle/>
        <a:p>
          <a:endParaRPr lang="en-US"/>
        </a:p>
      </dgm:t>
    </dgm:pt>
    <dgm:pt modelId="{B3A7487E-FE33-604C-9F80-75FF1033FD3E}" type="sibTrans" cxnId="{4BBCA8E3-A28E-0047-9B49-DDD6F6D2191C}">
      <dgm:prSet/>
      <dgm:spPr/>
      <dgm:t>
        <a:bodyPr/>
        <a:lstStyle/>
        <a:p>
          <a:endParaRPr lang="en-US"/>
        </a:p>
      </dgm:t>
    </dgm:pt>
    <dgm:pt modelId="{AFADF2A4-5A3D-114F-87AA-7A7E30E1B8EB}">
      <dgm:prSet phldrT="[Text]"/>
      <dgm:spPr/>
      <dgm:t>
        <a:bodyPr/>
        <a:lstStyle/>
        <a:p>
          <a:r>
            <a:rPr lang="en-US"/>
            <a:t>Resource</a:t>
          </a:r>
        </a:p>
      </dgm:t>
    </dgm:pt>
    <dgm:pt modelId="{BE75573D-27CB-2445-ACD3-BD21DA4B2F40}" type="parTrans" cxnId="{592AB122-6353-244E-8FC8-A95060D0C6AC}">
      <dgm:prSet/>
      <dgm:spPr/>
      <dgm:t>
        <a:bodyPr/>
        <a:lstStyle/>
        <a:p>
          <a:endParaRPr lang="en-US"/>
        </a:p>
      </dgm:t>
    </dgm:pt>
    <dgm:pt modelId="{018D061A-0706-CF42-B572-F95BA7D4A8DC}" type="sibTrans" cxnId="{592AB122-6353-244E-8FC8-A95060D0C6AC}">
      <dgm:prSet/>
      <dgm:spPr/>
      <dgm:t>
        <a:bodyPr/>
        <a:lstStyle/>
        <a:p>
          <a:endParaRPr lang="en-US"/>
        </a:p>
      </dgm:t>
    </dgm:pt>
    <dgm:pt modelId="{AFD9654B-9C5A-414F-A926-CCC66ACECEA0}">
      <dgm:prSet phldrT="[Text]"/>
      <dgm:spPr/>
      <dgm:t>
        <a:bodyPr/>
        <a:lstStyle/>
        <a:p>
          <a:r>
            <a:rPr lang="en-US"/>
            <a:t>Distributino List</a:t>
          </a:r>
        </a:p>
      </dgm:t>
    </dgm:pt>
    <dgm:pt modelId="{0771603D-F77A-4B43-8EF7-DBAE5690ACCA}" type="parTrans" cxnId="{0B3A9875-F0BE-EE41-8B76-D137BF9AD0D4}">
      <dgm:prSet/>
      <dgm:spPr/>
      <dgm:t>
        <a:bodyPr/>
        <a:lstStyle/>
        <a:p>
          <a:endParaRPr lang="en-US"/>
        </a:p>
      </dgm:t>
    </dgm:pt>
    <dgm:pt modelId="{0C37BCD3-5B5F-5044-92CF-52E4ABA0E5C3}" type="sibTrans" cxnId="{0B3A9875-F0BE-EE41-8B76-D137BF9AD0D4}">
      <dgm:prSet/>
      <dgm:spPr/>
      <dgm:t>
        <a:bodyPr/>
        <a:lstStyle/>
        <a:p>
          <a:endParaRPr lang="en-US"/>
        </a:p>
      </dgm:t>
    </dgm:pt>
    <dgm:pt modelId="{F82A6998-C1DB-E042-A8D0-35C4F7238CB9}" type="pres">
      <dgm:prSet presAssocID="{23AED49C-D0A2-E64B-9F80-53DE82497C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F4F035-AD7E-D147-8D79-70299E0BDBBB}" type="pres">
      <dgm:prSet presAssocID="{2C53ADF8-BFF8-D949-9C40-1DA0A392B88A}" presName="vertOne" presStyleCnt="0"/>
      <dgm:spPr/>
    </dgm:pt>
    <dgm:pt modelId="{16B2F85D-8C1E-0947-89A7-E1798300C573}" type="pres">
      <dgm:prSet presAssocID="{2C53ADF8-BFF8-D949-9C40-1DA0A392B88A}" presName="txOne" presStyleLbl="node0" presStyleIdx="0" presStyleCnt="1">
        <dgm:presLayoutVars>
          <dgm:chPref val="3"/>
        </dgm:presLayoutVars>
      </dgm:prSet>
      <dgm:spPr/>
    </dgm:pt>
    <dgm:pt modelId="{FB345367-C59A-1B41-9EE3-858A52C6ED72}" type="pres">
      <dgm:prSet presAssocID="{2C53ADF8-BFF8-D949-9C40-1DA0A392B88A}" presName="parTransOne" presStyleCnt="0"/>
      <dgm:spPr/>
    </dgm:pt>
    <dgm:pt modelId="{C7D5881F-0593-3C4D-93EB-A8ED68F71A65}" type="pres">
      <dgm:prSet presAssocID="{2C53ADF8-BFF8-D949-9C40-1DA0A392B88A}" presName="horzOne" presStyleCnt="0"/>
      <dgm:spPr/>
    </dgm:pt>
    <dgm:pt modelId="{7108987B-1F5F-B540-A6EE-437E972A8CFE}" type="pres">
      <dgm:prSet presAssocID="{8160A8AE-1465-4746-A2AA-6E0E5C1132D7}" presName="vertTwo" presStyleCnt="0"/>
      <dgm:spPr/>
    </dgm:pt>
    <dgm:pt modelId="{E00AD619-543B-1B4F-97C4-906463780169}" type="pres">
      <dgm:prSet presAssocID="{8160A8AE-1465-4746-A2AA-6E0E5C1132D7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E3C8F-A7EB-384D-9F8C-5CF975213D08}" type="pres">
      <dgm:prSet presAssocID="{8160A8AE-1465-4746-A2AA-6E0E5C1132D7}" presName="parTransTwo" presStyleCnt="0"/>
      <dgm:spPr/>
    </dgm:pt>
    <dgm:pt modelId="{514AB10A-193D-A44D-9CC3-DB690CAFA275}" type="pres">
      <dgm:prSet presAssocID="{8160A8AE-1465-4746-A2AA-6E0E5C1132D7}" presName="horzTwo" presStyleCnt="0"/>
      <dgm:spPr/>
    </dgm:pt>
    <dgm:pt modelId="{9A5E2094-2BCC-464C-8A44-E4E1FC8D850D}" type="pres">
      <dgm:prSet presAssocID="{DB11EFEF-490C-9F44-B9D3-AEECB87EC972}" presName="vertThree" presStyleCnt="0"/>
      <dgm:spPr/>
    </dgm:pt>
    <dgm:pt modelId="{6C96CA48-B417-B645-9FCE-189F3E5DB947}" type="pres">
      <dgm:prSet presAssocID="{DB11EFEF-490C-9F44-B9D3-AEECB87EC972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67A8B-8ECC-1A46-8121-9A27A8DE48EB}" type="pres">
      <dgm:prSet presAssocID="{DB11EFEF-490C-9F44-B9D3-AEECB87EC972}" presName="horzThree" presStyleCnt="0"/>
      <dgm:spPr/>
    </dgm:pt>
    <dgm:pt modelId="{F71AAF17-63D9-394E-92C4-E51567C56B93}" type="pres">
      <dgm:prSet presAssocID="{0E518EF6-277D-3741-B42A-AACCDE9EFD5B}" presName="sibSpaceThree" presStyleCnt="0"/>
      <dgm:spPr/>
    </dgm:pt>
    <dgm:pt modelId="{423995C1-683C-4447-9242-41B95649573F}" type="pres">
      <dgm:prSet presAssocID="{7DEF89E4-8474-5341-83B0-8C5775276CAE}" presName="vertThree" presStyleCnt="0"/>
      <dgm:spPr/>
    </dgm:pt>
    <dgm:pt modelId="{B8218607-BC0F-B346-8347-0E2796A56B07}" type="pres">
      <dgm:prSet presAssocID="{7DEF89E4-8474-5341-83B0-8C5775276CAE}" presName="txThree" presStyleLbl="node3" presStyleIdx="1" presStyleCnt="5">
        <dgm:presLayoutVars>
          <dgm:chPref val="3"/>
        </dgm:presLayoutVars>
      </dgm:prSet>
      <dgm:spPr/>
    </dgm:pt>
    <dgm:pt modelId="{D83CE68F-42D9-CC49-8C32-095312239678}" type="pres">
      <dgm:prSet presAssocID="{7DEF89E4-8474-5341-83B0-8C5775276CAE}" presName="horzThree" presStyleCnt="0"/>
      <dgm:spPr/>
    </dgm:pt>
    <dgm:pt modelId="{228C716C-9A79-2E47-BCC0-2416B2A0F9D5}" type="pres">
      <dgm:prSet presAssocID="{EA1D77E9-FDF0-EE40-979C-734B283B316A}" presName="sibSpaceTwo" presStyleCnt="0"/>
      <dgm:spPr/>
    </dgm:pt>
    <dgm:pt modelId="{5863B413-B212-5345-B4D0-0D8EAC815EEB}" type="pres">
      <dgm:prSet presAssocID="{5F6C2C13-AC18-B348-B128-90145E210FED}" presName="vertTwo" presStyleCnt="0"/>
      <dgm:spPr/>
    </dgm:pt>
    <dgm:pt modelId="{65FEADBF-288C-084C-92C7-08C0FC8F8BB2}" type="pres">
      <dgm:prSet presAssocID="{5F6C2C13-AC18-B348-B128-90145E210FE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45F05-51ED-9A49-BBB2-3D1EB3BA387C}" type="pres">
      <dgm:prSet presAssocID="{5F6C2C13-AC18-B348-B128-90145E210FED}" presName="parTransTwo" presStyleCnt="0"/>
      <dgm:spPr/>
    </dgm:pt>
    <dgm:pt modelId="{A4B6B7DF-1A1C-D849-9495-1ED851C8DDBE}" type="pres">
      <dgm:prSet presAssocID="{5F6C2C13-AC18-B348-B128-90145E210FED}" presName="horzTwo" presStyleCnt="0"/>
      <dgm:spPr/>
    </dgm:pt>
    <dgm:pt modelId="{BA070CFD-F23B-1D42-B6C9-10EE020A7D6F}" type="pres">
      <dgm:prSet presAssocID="{95DD851B-44E5-B640-A523-3E4663D474D6}" presName="vertThree" presStyleCnt="0"/>
      <dgm:spPr/>
    </dgm:pt>
    <dgm:pt modelId="{1EF91D51-DB19-5F4A-B6A5-9783F6ABD359}" type="pres">
      <dgm:prSet presAssocID="{95DD851B-44E5-B640-A523-3E4663D474D6}" presName="txThree" presStyleLbl="node3" presStyleIdx="2" presStyleCnt="5">
        <dgm:presLayoutVars>
          <dgm:chPref val="3"/>
        </dgm:presLayoutVars>
      </dgm:prSet>
      <dgm:spPr/>
    </dgm:pt>
    <dgm:pt modelId="{748065BE-8A6E-D641-BF0A-82A4FB6C60D0}" type="pres">
      <dgm:prSet presAssocID="{95DD851B-44E5-B640-A523-3E4663D474D6}" presName="horzThree" presStyleCnt="0"/>
      <dgm:spPr/>
    </dgm:pt>
    <dgm:pt modelId="{78D77C54-897A-ED4F-92D2-551026ED5F03}" type="pres">
      <dgm:prSet presAssocID="{55F6A797-3A66-5241-8395-FF69F969A72D}" presName="sibSpaceThree" presStyleCnt="0"/>
      <dgm:spPr/>
    </dgm:pt>
    <dgm:pt modelId="{BBA0E542-9097-634E-9E2D-60F5CFE8CC2F}" type="pres">
      <dgm:prSet presAssocID="{AFADF2A4-5A3D-114F-87AA-7A7E30E1B8EB}" presName="vertThree" presStyleCnt="0"/>
      <dgm:spPr/>
    </dgm:pt>
    <dgm:pt modelId="{251A373F-719B-CC4C-9F35-7787238602F3}" type="pres">
      <dgm:prSet presAssocID="{AFADF2A4-5A3D-114F-87AA-7A7E30E1B8EB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F8EF83-7F37-024C-83D4-2AA0EF8E66BD}" type="pres">
      <dgm:prSet presAssocID="{AFADF2A4-5A3D-114F-87AA-7A7E30E1B8EB}" presName="horzThree" presStyleCnt="0"/>
      <dgm:spPr/>
    </dgm:pt>
    <dgm:pt modelId="{2CBF004D-E153-CE4F-AD25-BEF0E42251AA}" type="pres">
      <dgm:prSet presAssocID="{018D061A-0706-CF42-B572-F95BA7D4A8DC}" presName="sibSpaceThree" presStyleCnt="0"/>
      <dgm:spPr/>
    </dgm:pt>
    <dgm:pt modelId="{0F0DB819-3D2D-254D-B3D0-D56D935D5F52}" type="pres">
      <dgm:prSet presAssocID="{AFD9654B-9C5A-414F-A926-CCC66ACECEA0}" presName="vertThree" presStyleCnt="0"/>
      <dgm:spPr/>
    </dgm:pt>
    <dgm:pt modelId="{628C70E3-305E-394D-A306-836D0E7E6240}" type="pres">
      <dgm:prSet presAssocID="{AFD9654B-9C5A-414F-A926-CCC66ACECEA0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42A85-56D3-EE4D-A7B8-D02769271BD4}" type="pres">
      <dgm:prSet presAssocID="{AFD9654B-9C5A-414F-A926-CCC66ACECEA0}" presName="horzThree" presStyleCnt="0"/>
      <dgm:spPr/>
    </dgm:pt>
    <dgm:pt modelId="{3AB726C7-825A-1143-9212-17E19DA36B5D}" type="pres">
      <dgm:prSet presAssocID="{DC73A4E9-21F0-5C4D-9BB9-EC0B9D1C4DBE}" presName="sibSpaceTwo" presStyleCnt="0"/>
      <dgm:spPr/>
    </dgm:pt>
    <dgm:pt modelId="{DB279B72-C4B8-654A-AA42-990C4954B5D6}" type="pres">
      <dgm:prSet presAssocID="{3588187B-04B5-6E4E-B302-925E2DA580E2}" presName="vertTwo" presStyleCnt="0"/>
      <dgm:spPr/>
    </dgm:pt>
    <dgm:pt modelId="{E94213BB-5F0B-F546-9DAF-F42C1573C29A}" type="pres">
      <dgm:prSet presAssocID="{3588187B-04B5-6E4E-B302-925E2DA580E2}" presName="txTwo" presStyleLbl="node2" presStyleIdx="2" presStyleCnt="3">
        <dgm:presLayoutVars>
          <dgm:chPref val="3"/>
        </dgm:presLayoutVars>
      </dgm:prSet>
      <dgm:spPr/>
    </dgm:pt>
    <dgm:pt modelId="{A78886C1-6D00-1048-B98A-638394EB1A6E}" type="pres">
      <dgm:prSet presAssocID="{3588187B-04B5-6E4E-B302-925E2DA580E2}" presName="horzTwo" presStyleCnt="0"/>
      <dgm:spPr/>
    </dgm:pt>
  </dgm:ptLst>
  <dgm:cxnLst>
    <dgm:cxn modelId="{C1C43FCE-5C54-914F-AD5C-57FEFF0D764E}" srcId="{2C53ADF8-BFF8-D949-9C40-1DA0A392B88A}" destId="{5F6C2C13-AC18-B348-B128-90145E210FED}" srcOrd="1" destOrd="0" parTransId="{A1748E8C-F9BD-5248-9E71-01722B955ADE}" sibTransId="{DC73A4E9-21F0-5C4D-9BB9-EC0B9D1C4DBE}"/>
    <dgm:cxn modelId="{B41676FE-9567-084F-B27C-BA607F419B3E}" srcId="{2C53ADF8-BFF8-D949-9C40-1DA0A392B88A}" destId="{8160A8AE-1465-4746-A2AA-6E0E5C1132D7}" srcOrd="0" destOrd="0" parTransId="{DF270B3C-4ECE-1947-A8F3-B85B081EA891}" sibTransId="{EA1D77E9-FDF0-EE40-979C-734B283B316A}"/>
    <dgm:cxn modelId="{A37A0605-2CCF-C14D-8FDC-86E4ED9FBA04}" type="presOf" srcId="{3588187B-04B5-6E4E-B302-925E2DA580E2}" destId="{E94213BB-5F0B-F546-9DAF-F42C1573C29A}" srcOrd="0" destOrd="0" presId="urn:microsoft.com/office/officeart/2005/8/layout/hierarchy4"/>
    <dgm:cxn modelId="{0B3A9875-F0BE-EE41-8B76-D137BF9AD0D4}" srcId="{5F6C2C13-AC18-B348-B128-90145E210FED}" destId="{AFD9654B-9C5A-414F-A926-CCC66ACECEA0}" srcOrd="2" destOrd="0" parTransId="{0771603D-F77A-4B43-8EF7-DBAE5690ACCA}" sibTransId="{0C37BCD3-5B5F-5044-92CF-52E4ABA0E5C3}"/>
    <dgm:cxn modelId="{4BBCA8E3-A28E-0047-9B49-DDD6F6D2191C}" srcId="{2C53ADF8-BFF8-D949-9C40-1DA0A392B88A}" destId="{3588187B-04B5-6E4E-B302-925E2DA580E2}" srcOrd="2" destOrd="0" parTransId="{D18A2DAF-B8A3-5943-84AF-728CE20F31CD}" sibTransId="{B3A7487E-FE33-604C-9F80-75FF1033FD3E}"/>
    <dgm:cxn modelId="{592AB122-6353-244E-8FC8-A95060D0C6AC}" srcId="{5F6C2C13-AC18-B348-B128-90145E210FED}" destId="{AFADF2A4-5A3D-114F-87AA-7A7E30E1B8EB}" srcOrd="1" destOrd="0" parTransId="{BE75573D-27CB-2445-ACD3-BD21DA4B2F40}" sibTransId="{018D061A-0706-CF42-B572-F95BA7D4A8DC}"/>
    <dgm:cxn modelId="{4D5088FE-94E1-CE4A-BAD4-79A8AD3EB674}" type="presOf" srcId="{AFADF2A4-5A3D-114F-87AA-7A7E30E1B8EB}" destId="{251A373F-719B-CC4C-9F35-7787238602F3}" srcOrd="0" destOrd="0" presId="urn:microsoft.com/office/officeart/2005/8/layout/hierarchy4"/>
    <dgm:cxn modelId="{300CB736-807A-D64F-8036-E820D5F313C1}" srcId="{8160A8AE-1465-4746-A2AA-6E0E5C1132D7}" destId="{7DEF89E4-8474-5341-83B0-8C5775276CAE}" srcOrd="1" destOrd="0" parTransId="{3E2160B1-2E04-E940-9CEE-8677482C4B4F}" sibTransId="{C769B65C-8823-604B-97D1-7F140F6930BE}"/>
    <dgm:cxn modelId="{C7017D90-43BB-234C-A792-1E68AD665A41}" type="presOf" srcId="{23AED49C-D0A2-E64B-9F80-53DE82497C3A}" destId="{F82A6998-C1DB-E042-A8D0-35C4F7238CB9}" srcOrd="0" destOrd="0" presId="urn:microsoft.com/office/officeart/2005/8/layout/hierarchy4"/>
    <dgm:cxn modelId="{C8CADB40-2A30-5242-AB32-733B0EB4217F}" type="presOf" srcId="{7DEF89E4-8474-5341-83B0-8C5775276CAE}" destId="{B8218607-BC0F-B346-8347-0E2796A56B07}" srcOrd="0" destOrd="0" presId="urn:microsoft.com/office/officeart/2005/8/layout/hierarchy4"/>
    <dgm:cxn modelId="{D5BD90EB-6E92-6C41-9AA6-7D5BA630F196}" srcId="{23AED49C-D0A2-E64B-9F80-53DE82497C3A}" destId="{2C53ADF8-BFF8-D949-9C40-1DA0A392B88A}" srcOrd="0" destOrd="0" parTransId="{F5EFF0A6-BA60-AA4E-B77A-9C962DA20DFC}" sibTransId="{290ED851-341E-3745-A431-0AF3DB46CC17}"/>
    <dgm:cxn modelId="{FBD5122D-C800-6F4D-B2EC-0E4539F6AE3D}" type="presOf" srcId="{5F6C2C13-AC18-B348-B128-90145E210FED}" destId="{65FEADBF-288C-084C-92C7-08C0FC8F8BB2}" srcOrd="0" destOrd="0" presId="urn:microsoft.com/office/officeart/2005/8/layout/hierarchy4"/>
    <dgm:cxn modelId="{73D596C7-BC24-7E45-AD7E-CBB09F589BC1}" type="presOf" srcId="{95DD851B-44E5-B640-A523-3E4663D474D6}" destId="{1EF91D51-DB19-5F4A-B6A5-9783F6ABD359}" srcOrd="0" destOrd="0" presId="urn:microsoft.com/office/officeart/2005/8/layout/hierarchy4"/>
    <dgm:cxn modelId="{EB552F2B-C249-464E-83D6-01A692E66FEF}" type="presOf" srcId="{8160A8AE-1465-4746-A2AA-6E0E5C1132D7}" destId="{E00AD619-543B-1B4F-97C4-906463780169}" srcOrd="0" destOrd="0" presId="urn:microsoft.com/office/officeart/2005/8/layout/hierarchy4"/>
    <dgm:cxn modelId="{E6025F53-B896-C544-AEEF-E9B6B6879AD1}" type="presOf" srcId="{2C53ADF8-BFF8-D949-9C40-1DA0A392B88A}" destId="{16B2F85D-8C1E-0947-89A7-E1798300C573}" srcOrd="0" destOrd="0" presId="urn:microsoft.com/office/officeart/2005/8/layout/hierarchy4"/>
    <dgm:cxn modelId="{2A23DEB2-37F9-484B-8932-5CB7D79A6A2E}" type="presOf" srcId="{AFD9654B-9C5A-414F-A926-CCC66ACECEA0}" destId="{628C70E3-305E-394D-A306-836D0E7E6240}" srcOrd="0" destOrd="0" presId="urn:microsoft.com/office/officeart/2005/8/layout/hierarchy4"/>
    <dgm:cxn modelId="{067F2862-F090-D048-9E2A-1B7E1D0D6CC6}" type="presOf" srcId="{DB11EFEF-490C-9F44-B9D3-AEECB87EC972}" destId="{6C96CA48-B417-B645-9FCE-189F3E5DB947}" srcOrd="0" destOrd="0" presId="urn:microsoft.com/office/officeart/2005/8/layout/hierarchy4"/>
    <dgm:cxn modelId="{4241FB5A-E146-7E4F-8D12-467A3C807DBA}" srcId="{8160A8AE-1465-4746-A2AA-6E0E5C1132D7}" destId="{DB11EFEF-490C-9F44-B9D3-AEECB87EC972}" srcOrd="0" destOrd="0" parTransId="{7613C27D-BB9C-414B-B0B6-9A80FE0BEE9C}" sibTransId="{0E518EF6-277D-3741-B42A-AACCDE9EFD5B}"/>
    <dgm:cxn modelId="{87141EBE-4394-944D-BD0B-2D72B2958992}" srcId="{5F6C2C13-AC18-B348-B128-90145E210FED}" destId="{95DD851B-44E5-B640-A523-3E4663D474D6}" srcOrd="0" destOrd="0" parTransId="{42E5B64B-8055-F04F-8332-D5EF8DBA4016}" sibTransId="{55F6A797-3A66-5241-8395-FF69F969A72D}"/>
    <dgm:cxn modelId="{F410F90D-1018-F843-8210-FE3B859826D9}" type="presParOf" srcId="{F82A6998-C1DB-E042-A8D0-35C4F7238CB9}" destId="{1EF4F035-AD7E-D147-8D79-70299E0BDBBB}" srcOrd="0" destOrd="0" presId="urn:microsoft.com/office/officeart/2005/8/layout/hierarchy4"/>
    <dgm:cxn modelId="{2FA59AC6-5B1D-8A41-8A77-226FA537DBBA}" type="presParOf" srcId="{1EF4F035-AD7E-D147-8D79-70299E0BDBBB}" destId="{16B2F85D-8C1E-0947-89A7-E1798300C573}" srcOrd="0" destOrd="0" presId="urn:microsoft.com/office/officeart/2005/8/layout/hierarchy4"/>
    <dgm:cxn modelId="{FAF10813-C5C6-CF4A-B5A8-705CF0883C35}" type="presParOf" srcId="{1EF4F035-AD7E-D147-8D79-70299E0BDBBB}" destId="{FB345367-C59A-1B41-9EE3-858A52C6ED72}" srcOrd="1" destOrd="0" presId="urn:microsoft.com/office/officeart/2005/8/layout/hierarchy4"/>
    <dgm:cxn modelId="{5248F329-3E71-5546-93C3-6CB323D3858F}" type="presParOf" srcId="{1EF4F035-AD7E-D147-8D79-70299E0BDBBB}" destId="{C7D5881F-0593-3C4D-93EB-A8ED68F71A65}" srcOrd="2" destOrd="0" presId="urn:microsoft.com/office/officeart/2005/8/layout/hierarchy4"/>
    <dgm:cxn modelId="{F535AF71-529D-2844-B33A-2D74F5A9D038}" type="presParOf" srcId="{C7D5881F-0593-3C4D-93EB-A8ED68F71A65}" destId="{7108987B-1F5F-B540-A6EE-437E972A8CFE}" srcOrd="0" destOrd="0" presId="urn:microsoft.com/office/officeart/2005/8/layout/hierarchy4"/>
    <dgm:cxn modelId="{86704F19-3A70-3148-9706-9D07193B45FC}" type="presParOf" srcId="{7108987B-1F5F-B540-A6EE-437E972A8CFE}" destId="{E00AD619-543B-1B4F-97C4-906463780169}" srcOrd="0" destOrd="0" presId="urn:microsoft.com/office/officeart/2005/8/layout/hierarchy4"/>
    <dgm:cxn modelId="{98D5A60A-09C2-F94B-BC52-FDFCFA32B27C}" type="presParOf" srcId="{7108987B-1F5F-B540-A6EE-437E972A8CFE}" destId="{961E3C8F-A7EB-384D-9F8C-5CF975213D08}" srcOrd="1" destOrd="0" presId="urn:microsoft.com/office/officeart/2005/8/layout/hierarchy4"/>
    <dgm:cxn modelId="{3CE5449C-3BAF-C147-A1EF-E19B9BB278D5}" type="presParOf" srcId="{7108987B-1F5F-B540-A6EE-437E972A8CFE}" destId="{514AB10A-193D-A44D-9CC3-DB690CAFA275}" srcOrd="2" destOrd="0" presId="urn:microsoft.com/office/officeart/2005/8/layout/hierarchy4"/>
    <dgm:cxn modelId="{B7822DD1-3822-1447-9F72-DE32A8C2221A}" type="presParOf" srcId="{514AB10A-193D-A44D-9CC3-DB690CAFA275}" destId="{9A5E2094-2BCC-464C-8A44-E4E1FC8D850D}" srcOrd="0" destOrd="0" presId="urn:microsoft.com/office/officeart/2005/8/layout/hierarchy4"/>
    <dgm:cxn modelId="{A9EEA4DA-AE62-D948-8E59-48218F6E6246}" type="presParOf" srcId="{9A5E2094-2BCC-464C-8A44-E4E1FC8D850D}" destId="{6C96CA48-B417-B645-9FCE-189F3E5DB947}" srcOrd="0" destOrd="0" presId="urn:microsoft.com/office/officeart/2005/8/layout/hierarchy4"/>
    <dgm:cxn modelId="{C5FDEC99-1842-B74D-86F7-AE7E9B262EA0}" type="presParOf" srcId="{9A5E2094-2BCC-464C-8A44-E4E1FC8D850D}" destId="{81267A8B-8ECC-1A46-8121-9A27A8DE48EB}" srcOrd="1" destOrd="0" presId="urn:microsoft.com/office/officeart/2005/8/layout/hierarchy4"/>
    <dgm:cxn modelId="{865F46EC-DBFC-604B-A80F-3FF41FE23890}" type="presParOf" srcId="{514AB10A-193D-A44D-9CC3-DB690CAFA275}" destId="{F71AAF17-63D9-394E-92C4-E51567C56B93}" srcOrd="1" destOrd="0" presId="urn:microsoft.com/office/officeart/2005/8/layout/hierarchy4"/>
    <dgm:cxn modelId="{B71E5693-9E00-FE4F-AA24-D81C0A1076C9}" type="presParOf" srcId="{514AB10A-193D-A44D-9CC3-DB690CAFA275}" destId="{423995C1-683C-4447-9242-41B95649573F}" srcOrd="2" destOrd="0" presId="urn:microsoft.com/office/officeart/2005/8/layout/hierarchy4"/>
    <dgm:cxn modelId="{2AC03DE8-F710-8244-B9F8-88E276BF9A49}" type="presParOf" srcId="{423995C1-683C-4447-9242-41B95649573F}" destId="{B8218607-BC0F-B346-8347-0E2796A56B07}" srcOrd="0" destOrd="0" presId="urn:microsoft.com/office/officeart/2005/8/layout/hierarchy4"/>
    <dgm:cxn modelId="{1F8DE3B1-363B-0F44-9A22-02145567C904}" type="presParOf" srcId="{423995C1-683C-4447-9242-41B95649573F}" destId="{D83CE68F-42D9-CC49-8C32-095312239678}" srcOrd="1" destOrd="0" presId="urn:microsoft.com/office/officeart/2005/8/layout/hierarchy4"/>
    <dgm:cxn modelId="{903B30B4-F743-284C-8F8D-B637FE95F1FB}" type="presParOf" srcId="{C7D5881F-0593-3C4D-93EB-A8ED68F71A65}" destId="{228C716C-9A79-2E47-BCC0-2416B2A0F9D5}" srcOrd="1" destOrd="0" presId="urn:microsoft.com/office/officeart/2005/8/layout/hierarchy4"/>
    <dgm:cxn modelId="{4DF3BDB8-ACC4-324F-8462-6F1C6882097D}" type="presParOf" srcId="{C7D5881F-0593-3C4D-93EB-A8ED68F71A65}" destId="{5863B413-B212-5345-B4D0-0D8EAC815EEB}" srcOrd="2" destOrd="0" presId="urn:microsoft.com/office/officeart/2005/8/layout/hierarchy4"/>
    <dgm:cxn modelId="{201FA7ED-892A-E44A-8BE5-39EDE278903A}" type="presParOf" srcId="{5863B413-B212-5345-B4D0-0D8EAC815EEB}" destId="{65FEADBF-288C-084C-92C7-08C0FC8F8BB2}" srcOrd="0" destOrd="0" presId="urn:microsoft.com/office/officeart/2005/8/layout/hierarchy4"/>
    <dgm:cxn modelId="{76E54529-8611-4745-BD8A-1510D64E679A}" type="presParOf" srcId="{5863B413-B212-5345-B4D0-0D8EAC815EEB}" destId="{B3345F05-51ED-9A49-BBB2-3D1EB3BA387C}" srcOrd="1" destOrd="0" presId="urn:microsoft.com/office/officeart/2005/8/layout/hierarchy4"/>
    <dgm:cxn modelId="{66D99A41-EA79-B34A-A470-714C49D8EF36}" type="presParOf" srcId="{5863B413-B212-5345-B4D0-0D8EAC815EEB}" destId="{A4B6B7DF-1A1C-D849-9495-1ED851C8DDBE}" srcOrd="2" destOrd="0" presId="urn:microsoft.com/office/officeart/2005/8/layout/hierarchy4"/>
    <dgm:cxn modelId="{993401D0-E012-1245-B935-9A42459DB9E6}" type="presParOf" srcId="{A4B6B7DF-1A1C-D849-9495-1ED851C8DDBE}" destId="{BA070CFD-F23B-1D42-B6C9-10EE020A7D6F}" srcOrd="0" destOrd="0" presId="urn:microsoft.com/office/officeart/2005/8/layout/hierarchy4"/>
    <dgm:cxn modelId="{29F232F9-363D-6745-AE7E-3DE04541BBD7}" type="presParOf" srcId="{BA070CFD-F23B-1D42-B6C9-10EE020A7D6F}" destId="{1EF91D51-DB19-5F4A-B6A5-9783F6ABD359}" srcOrd="0" destOrd="0" presId="urn:microsoft.com/office/officeart/2005/8/layout/hierarchy4"/>
    <dgm:cxn modelId="{DF7BFB25-7D40-1546-9AA0-1C0BF415D198}" type="presParOf" srcId="{BA070CFD-F23B-1D42-B6C9-10EE020A7D6F}" destId="{748065BE-8A6E-D641-BF0A-82A4FB6C60D0}" srcOrd="1" destOrd="0" presId="urn:microsoft.com/office/officeart/2005/8/layout/hierarchy4"/>
    <dgm:cxn modelId="{55A0F9F1-F143-474C-8548-4CADAEC80D20}" type="presParOf" srcId="{A4B6B7DF-1A1C-D849-9495-1ED851C8DDBE}" destId="{78D77C54-897A-ED4F-92D2-551026ED5F03}" srcOrd="1" destOrd="0" presId="urn:microsoft.com/office/officeart/2005/8/layout/hierarchy4"/>
    <dgm:cxn modelId="{6F395472-C2E0-204D-A467-70A11E4E77E8}" type="presParOf" srcId="{A4B6B7DF-1A1C-D849-9495-1ED851C8DDBE}" destId="{BBA0E542-9097-634E-9E2D-60F5CFE8CC2F}" srcOrd="2" destOrd="0" presId="urn:microsoft.com/office/officeart/2005/8/layout/hierarchy4"/>
    <dgm:cxn modelId="{71DD0D98-EF0C-A447-8C8D-4FDF358B01ED}" type="presParOf" srcId="{BBA0E542-9097-634E-9E2D-60F5CFE8CC2F}" destId="{251A373F-719B-CC4C-9F35-7787238602F3}" srcOrd="0" destOrd="0" presId="urn:microsoft.com/office/officeart/2005/8/layout/hierarchy4"/>
    <dgm:cxn modelId="{416126FE-2A27-1F4E-8364-73FE6291A957}" type="presParOf" srcId="{BBA0E542-9097-634E-9E2D-60F5CFE8CC2F}" destId="{34F8EF83-7F37-024C-83D4-2AA0EF8E66BD}" srcOrd="1" destOrd="0" presId="urn:microsoft.com/office/officeart/2005/8/layout/hierarchy4"/>
    <dgm:cxn modelId="{C525ADDA-A3F6-1D49-877E-1DFF40468FB5}" type="presParOf" srcId="{A4B6B7DF-1A1C-D849-9495-1ED851C8DDBE}" destId="{2CBF004D-E153-CE4F-AD25-BEF0E42251AA}" srcOrd="3" destOrd="0" presId="urn:microsoft.com/office/officeart/2005/8/layout/hierarchy4"/>
    <dgm:cxn modelId="{44A97151-E38D-6E42-B782-0FE0B77B991C}" type="presParOf" srcId="{A4B6B7DF-1A1C-D849-9495-1ED851C8DDBE}" destId="{0F0DB819-3D2D-254D-B3D0-D56D935D5F52}" srcOrd="4" destOrd="0" presId="urn:microsoft.com/office/officeart/2005/8/layout/hierarchy4"/>
    <dgm:cxn modelId="{114E4E39-1FAB-724E-8BFE-C9DDD5594A0C}" type="presParOf" srcId="{0F0DB819-3D2D-254D-B3D0-D56D935D5F52}" destId="{628C70E3-305E-394D-A306-836D0E7E6240}" srcOrd="0" destOrd="0" presId="urn:microsoft.com/office/officeart/2005/8/layout/hierarchy4"/>
    <dgm:cxn modelId="{A180CA7F-783A-1947-8F07-2A01658F2A56}" type="presParOf" srcId="{0F0DB819-3D2D-254D-B3D0-D56D935D5F52}" destId="{B0D42A85-56D3-EE4D-A7B8-D02769271BD4}" srcOrd="1" destOrd="0" presId="urn:microsoft.com/office/officeart/2005/8/layout/hierarchy4"/>
    <dgm:cxn modelId="{9CFBE632-1BC0-7C4A-968C-C1BB13C54FA1}" type="presParOf" srcId="{C7D5881F-0593-3C4D-93EB-A8ED68F71A65}" destId="{3AB726C7-825A-1143-9212-17E19DA36B5D}" srcOrd="3" destOrd="0" presId="urn:microsoft.com/office/officeart/2005/8/layout/hierarchy4"/>
    <dgm:cxn modelId="{04BF95D5-6F34-6F48-855C-B443D25E051E}" type="presParOf" srcId="{C7D5881F-0593-3C4D-93EB-A8ED68F71A65}" destId="{DB279B72-C4B8-654A-AA42-990C4954B5D6}" srcOrd="4" destOrd="0" presId="urn:microsoft.com/office/officeart/2005/8/layout/hierarchy4"/>
    <dgm:cxn modelId="{FF3D4FFF-17CF-EF4F-90DD-10A8C4689E87}" type="presParOf" srcId="{DB279B72-C4B8-654A-AA42-990C4954B5D6}" destId="{E94213BB-5F0B-F546-9DAF-F42C1573C29A}" srcOrd="0" destOrd="0" presId="urn:microsoft.com/office/officeart/2005/8/layout/hierarchy4"/>
    <dgm:cxn modelId="{7B22BB95-C5B2-0D4F-BE80-8C1BF55166CF}" type="presParOf" srcId="{DB279B72-C4B8-654A-AA42-990C4954B5D6}" destId="{A78886C1-6D00-1048-B98A-638394EB1A6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90C7-BDC4-AD4A-8700-2FA090DD67D8}">
      <dsp:nvSpPr>
        <dsp:cNvPr id="0" name=""/>
        <dsp:cNvSpPr/>
      </dsp:nvSpPr>
      <dsp:spPr>
        <a:xfrm>
          <a:off x="1779668" y="1470880"/>
          <a:ext cx="1797743" cy="17977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Metadata</a:t>
          </a:r>
          <a:endParaRPr lang="en-US" sz="1600" kern="1200" dirty="0"/>
        </a:p>
      </dsp:txBody>
      <dsp:txXfrm>
        <a:off x="2141094" y="1891993"/>
        <a:ext cx="1074891" cy="924077"/>
      </dsp:txXfrm>
    </dsp:sp>
    <dsp:sp modelId="{7C0A94F0-6E0B-AE4A-8190-AF96FA5852FD}">
      <dsp:nvSpPr>
        <dsp:cNvPr id="0" name=""/>
        <dsp:cNvSpPr/>
      </dsp:nvSpPr>
      <dsp:spPr>
        <a:xfrm>
          <a:off x="733709" y="1045959"/>
          <a:ext cx="1307449" cy="13074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XForm</a:t>
          </a:r>
          <a:endParaRPr lang="en-US" sz="1700" kern="1200" dirty="0"/>
        </a:p>
      </dsp:txBody>
      <dsp:txXfrm>
        <a:off x="1062863" y="1377103"/>
        <a:ext cx="649141" cy="645161"/>
      </dsp:txXfrm>
    </dsp:sp>
    <dsp:sp modelId="{848BDEF5-63E1-F543-B47F-F9420815D6E4}">
      <dsp:nvSpPr>
        <dsp:cNvPr id="0" name=""/>
        <dsp:cNvSpPr/>
      </dsp:nvSpPr>
      <dsp:spPr>
        <a:xfrm rot="20700000">
          <a:off x="1466014" y="143952"/>
          <a:ext cx="1281033" cy="12810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XModel</a:t>
          </a:r>
          <a:endParaRPr lang="en-US" sz="1700" kern="1200" dirty="0"/>
        </a:p>
      </dsp:txBody>
      <dsp:txXfrm rot="-20700000">
        <a:off x="1746982" y="424921"/>
        <a:ext cx="719097" cy="719097"/>
      </dsp:txXfrm>
    </dsp:sp>
    <dsp:sp modelId="{CCC671F0-C16A-524A-8590-46F95F8A514B}">
      <dsp:nvSpPr>
        <dsp:cNvPr id="0" name=""/>
        <dsp:cNvSpPr/>
      </dsp:nvSpPr>
      <dsp:spPr>
        <a:xfrm>
          <a:off x="1631540" y="1205185"/>
          <a:ext cx="2301111" cy="2301111"/>
        </a:xfrm>
        <a:prstGeom prst="circularArrow">
          <a:avLst>
            <a:gd name="adj1" fmla="val 4688"/>
            <a:gd name="adj2" fmla="val 299029"/>
            <a:gd name="adj3" fmla="val 2489184"/>
            <a:gd name="adj4" fmla="val 1592067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A811F-F199-F743-91A2-C1EAB130A073}">
      <dsp:nvSpPr>
        <dsp:cNvPr id="0" name=""/>
        <dsp:cNvSpPr/>
      </dsp:nvSpPr>
      <dsp:spPr>
        <a:xfrm>
          <a:off x="502162" y="760643"/>
          <a:ext cx="1671901" cy="16719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C9BC9-1709-D041-97CE-4B66F022035D}">
      <dsp:nvSpPr>
        <dsp:cNvPr id="0" name=""/>
        <dsp:cNvSpPr/>
      </dsp:nvSpPr>
      <dsp:spPr>
        <a:xfrm>
          <a:off x="1169698" y="-132669"/>
          <a:ext cx="1802646" cy="18026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90C7-BDC4-AD4A-8700-2FA090DD67D8}">
      <dsp:nvSpPr>
        <dsp:cNvPr id="0" name=""/>
        <dsp:cNvSpPr/>
      </dsp:nvSpPr>
      <dsp:spPr>
        <a:xfrm>
          <a:off x="1779668" y="1470880"/>
          <a:ext cx="1797743" cy="17977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Admin UI</a:t>
          </a:r>
          <a:endParaRPr lang="en-US" sz="1600" kern="1200" dirty="0"/>
        </a:p>
      </dsp:txBody>
      <dsp:txXfrm>
        <a:off x="2141094" y="1891993"/>
        <a:ext cx="1074891" cy="924077"/>
      </dsp:txXfrm>
    </dsp:sp>
    <dsp:sp modelId="{7C0A94F0-6E0B-AE4A-8190-AF96FA5852FD}">
      <dsp:nvSpPr>
        <dsp:cNvPr id="0" name=""/>
        <dsp:cNvSpPr/>
      </dsp:nvSpPr>
      <dsp:spPr>
        <a:xfrm>
          <a:off x="733709" y="1045959"/>
          <a:ext cx="1307449" cy="13074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XForms</a:t>
          </a:r>
          <a:endParaRPr lang="en-US" sz="1700" kern="1200" dirty="0"/>
        </a:p>
      </dsp:txBody>
      <dsp:txXfrm>
        <a:off x="1062863" y="1377103"/>
        <a:ext cx="649141" cy="645161"/>
      </dsp:txXfrm>
    </dsp:sp>
    <dsp:sp modelId="{848BDEF5-63E1-F543-B47F-F9420815D6E4}">
      <dsp:nvSpPr>
        <dsp:cNvPr id="0" name=""/>
        <dsp:cNvSpPr/>
      </dsp:nvSpPr>
      <dsp:spPr>
        <a:xfrm rot="20700000">
          <a:off x="1466014" y="143952"/>
          <a:ext cx="1281033" cy="12810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DWT</a:t>
          </a:r>
          <a:endParaRPr lang="en-US" sz="1700" kern="1200" dirty="0"/>
        </a:p>
      </dsp:txBody>
      <dsp:txXfrm rot="-20700000">
        <a:off x="1746982" y="424921"/>
        <a:ext cx="719097" cy="719097"/>
      </dsp:txXfrm>
    </dsp:sp>
    <dsp:sp modelId="{CCC671F0-C16A-524A-8590-46F95F8A514B}">
      <dsp:nvSpPr>
        <dsp:cNvPr id="0" name=""/>
        <dsp:cNvSpPr/>
      </dsp:nvSpPr>
      <dsp:spPr>
        <a:xfrm>
          <a:off x="1631540" y="1205185"/>
          <a:ext cx="2301111" cy="2301111"/>
        </a:xfrm>
        <a:prstGeom prst="circularArrow">
          <a:avLst>
            <a:gd name="adj1" fmla="val 4688"/>
            <a:gd name="adj2" fmla="val 299029"/>
            <a:gd name="adj3" fmla="val 2489184"/>
            <a:gd name="adj4" fmla="val 1592067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A811F-F199-F743-91A2-C1EAB130A073}">
      <dsp:nvSpPr>
        <dsp:cNvPr id="0" name=""/>
        <dsp:cNvSpPr/>
      </dsp:nvSpPr>
      <dsp:spPr>
        <a:xfrm>
          <a:off x="502162" y="760643"/>
          <a:ext cx="1671901" cy="16719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C9BC9-1709-D041-97CE-4B66F022035D}">
      <dsp:nvSpPr>
        <dsp:cNvPr id="0" name=""/>
        <dsp:cNvSpPr/>
      </dsp:nvSpPr>
      <dsp:spPr>
        <a:xfrm>
          <a:off x="1169698" y="-132669"/>
          <a:ext cx="1802646" cy="18026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8197-2EE4-C84A-80FF-18631918CAF2}">
      <dsp:nvSpPr>
        <dsp:cNvPr id="0" name=""/>
        <dsp:cNvSpPr/>
      </dsp:nvSpPr>
      <dsp:spPr>
        <a:xfrm>
          <a:off x="229492" y="883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XModel</a:t>
          </a:r>
        </a:p>
      </dsp:txBody>
      <dsp:txXfrm>
        <a:off x="359610" y="131001"/>
        <a:ext cx="628267" cy="628267"/>
      </dsp:txXfrm>
    </dsp:sp>
    <dsp:sp modelId="{DC25DCB1-A0FB-2647-8500-230817CA6A58}">
      <dsp:nvSpPr>
        <dsp:cNvPr id="0" name=""/>
        <dsp:cNvSpPr/>
      </dsp:nvSpPr>
      <dsp:spPr>
        <a:xfrm>
          <a:off x="416078" y="961533"/>
          <a:ext cx="515332" cy="51533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4385" y="1158596"/>
        <a:ext cx="378718" cy="121206"/>
      </dsp:txXfrm>
    </dsp:sp>
    <dsp:sp modelId="{ED660119-1438-6E43-9302-616EADF9D18C}">
      <dsp:nvSpPr>
        <dsp:cNvPr id="0" name=""/>
        <dsp:cNvSpPr/>
      </dsp:nvSpPr>
      <dsp:spPr>
        <a:xfrm>
          <a:off x="229492" y="1549012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Data Instance</a:t>
          </a:r>
        </a:p>
      </dsp:txBody>
      <dsp:txXfrm>
        <a:off x="359610" y="1679130"/>
        <a:ext cx="628267" cy="628267"/>
      </dsp:txXfrm>
    </dsp:sp>
    <dsp:sp modelId="{75E087AD-F049-A44A-BED2-40C5F9524E0F}">
      <dsp:nvSpPr>
        <dsp:cNvPr id="0" name=""/>
        <dsp:cNvSpPr/>
      </dsp:nvSpPr>
      <dsp:spPr>
        <a:xfrm>
          <a:off x="1251272" y="1053938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51272" y="1120043"/>
        <a:ext cx="197781" cy="198313"/>
      </dsp:txXfrm>
    </dsp:sp>
    <dsp:sp modelId="{5324480C-99DE-014F-A7DE-F0DD99C88FD7}">
      <dsp:nvSpPr>
        <dsp:cNvPr id="0" name=""/>
        <dsp:cNvSpPr/>
      </dsp:nvSpPr>
      <dsp:spPr>
        <a:xfrm>
          <a:off x="1651099" y="330696"/>
          <a:ext cx="1777007" cy="1777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XForm</a:t>
          </a:r>
        </a:p>
      </dsp:txBody>
      <dsp:txXfrm>
        <a:off x="1911336" y="590933"/>
        <a:ext cx="1256533" cy="1256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2F85D-8C1E-0947-89A7-E1798300C573}">
      <dsp:nvSpPr>
        <dsp:cNvPr id="0" name=""/>
        <dsp:cNvSpPr/>
      </dsp:nvSpPr>
      <dsp:spPr>
        <a:xfrm>
          <a:off x="4010" y="1070"/>
          <a:ext cx="6697578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Global Config</a:t>
          </a:r>
        </a:p>
      </dsp:txBody>
      <dsp:txXfrm>
        <a:off x="27056" y="24116"/>
        <a:ext cx="6651486" cy="740762"/>
      </dsp:txXfrm>
    </dsp:sp>
    <dsp:sp modelId="{E00AD619-543B-1B4F-97C4-906463780169}">
      <dsp:nvSpPr>
        <dsp:cNvPr id="0" name=""/>
        <dsp:cNvSpPr/>
      </dsp:nvSpPr>
      <dsp:spPr>
        <a:xfrm>
          <a:off x="4010" y="901972"/>
          <a:ext cx="2172935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COS</a:t>
          </a:r>
        </a:p>
      </dsp:txBody>
      <dsp:txXfrm>
        <a:off x="27056" y="925018"/>
        <a:ext cx="2126843" cy="740762"/>
      </dsp:txXfrm>
    </dsp:sp>
    <dsp:sp modelId="{6C96CA48-B417-B645-9FCE-189F3E5DB947}">
      <dsp:nvSpPr>
        <dsp:cNvPr id="0" name=""/>
        <dsp:cNvSpPr/>
      </dsp:nvSpPr>
      <dsp:spPr>
        <a:xfrm>
          <a:off x="4010" y="1802874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Account</a:t>
          </a:r>
        </a:p>
      </dsp:txBody>
      <dsp:txXfrm>
        <a:off x="27056" y="1825920"/>
        <a:ext cx="1018029" cy="740762"/>
      </dsp:txXfrm>
    </dsp:sp>
    <dsp:sp modelId="{B8218607-BC0F-B346-8347-0E2796A56B07}">
      <dsp:nvSpPr>
        <dsp:cNvPr id="0" name=""/>
        <dsp:cNvSpPr/>
      </dsp:nvSpPr>
      <dsp:spPr>
        <a:xfrm>
          <a:off x="1112825" y="1802874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Resource</a:t>
          </a:r>
        </a:p>
      </dsp:txBody>
      <dsp:txXfrm>
        <a:off x="1135871" y="1825920"/>
        <a:ext cx="1018029" cy="740762"/>
      </dsp:txXfrm>
    </dsp:sp>
    <dsp:sp modelId="{65FEADBF-288C-084C-92C7-08C0FC8F8BB2}">
      <dsp:nvSpPr>
        <dsp:cNvPr id="0" name=""/>
        <dsp:cNvSpPr/>
      </dsp:nvSpPr>
      <dsp:spPr>
        <a:xfrm>
          <a:off x="2266332" y="901972"/>
          <a:ext cx="3281749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Domain</a:t>
          </a:r>
        </a:p>
      </dsp:txBody>
      <dsp:txXfrm>
        <a:off x="2289378" y="925018"/>
        <a:ext cx="3235657" cy="740762"/>
      </dsp:txXfrm>
    </dsp:sp>
    <dsp:sp modelId="{1EF91D51-DB19-5F4A-B6A5-9783F6ABD359}">
      <dsp:nvSpPr>
        <dsp:cNvPr id="0" name=""/>
        <dsp:cNvSpPr/>
      </dsp:nvSpPr>
      <dsp:spPr>
        <a:xfrm>
          <a:off x="2266332" y="1802874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Account</a:t>
          </a:r>
        </a:p>
      </dsp:txBody>
      <dsp:txXfrm>
        <a:off x="2289378" y="1825920"/>
        <a:ext cx="1018029" cy="740762"/>
      </dsp:txXfrm>
    </dsp:sp>
    <dsp:sp modelId="{251A373F-719B-CC4C-9F35-7787238602F3}">
      <dsp:nvSpPr>
        <dsp:cNvPr id="0" name=""/>
        <dsp:cNvSpPr/>
      </dsp:nvSpPr>
      <dsp:spPr>
        <a:xfrm>
          <a:off x="3375146" y="1802874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Resource</a:t>
          </a:r>
        </a:p>
      </dsp:txBody>
      <dsp:txXfrm>
        <a:off x="3398192" y="1825920"/>
        <a:ext cx="1018029" cy="740762"/>
      </dsp:txXfrm>
    </dsp:sp>
    <dsp:sp modelId="{628C70E3-305E-394D-A306-836D0E7E6240}">
      <dsp:nvSpPr>
        <dsp:cNvPr id="0" name=""/>
        <dsp:cNvSpPr/>
      </dsp:nvSpPr>
      <dsp:spPr>
        <a:xfrm>
          <a:off x="4483960" y="1802874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Distributino List</a:t>
          </a:r>
        </a:p>
      </dsp:txBody>
      <dsp:txXfrm>
        <a:off x="4507006" y="1825920"/>
        <a:ext cx="1018029" cy="740762"/>
      </dsp:txXfrm>
    </dsp:sp>
    <dsp:sp modelId="{E94213BB-5F0B-F546-9DAF-F42C1573C29A}">
      <dsp:nvSpPr>
        <dsp:cNvPr id="0" name=""/>
        <dsp:cNvSpPr/>
      </dsp:nvSpPr>
      <dsp:spPr>
        <a:xfrm>
          <a:off x="5637467" y="901972"/>
          <a:ext cx="1064121" cy="786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Server</a:t>
          </a:r>
        </a:p>
      </dsp:txBody>
      <dsp:txXfrm>
        <a:off x="5660513" y="925018"/>
        <a:ext cx="1018029" cy="74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10/13/12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10/13/12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10/13/12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>
            <a:extLst/>
          </a:lstStyle>
          <a:p>
            <a:r>
              <a:rPr lang="en-US" dirty="0" smtClean="0"/>
              <a:t>Greg Solovyev, Staff Engineer, </a:t>
            </a:r>
            <a:r>
              <a:rPr lang="en-US" dirty="0" err="1" smtClean="0"/>
              <a:t>Zimbra</a:t>
            </a:r>
            <a:r>
              <a:rPr lang="en-US" dirty="0" smtClean="0"/>
              <a:t> Admin Console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XForm.js (</a:t>
            </a:r>
            <a:r>
              <a:rPr lang="en-US" sz="2400"/>
              <a:t>XForms “class</a:t>
            </a:r>
            <a:r>
              <a:rPr lang="en-US" sz="2400" smtClean="0"/>
              <a:t>”)</a:t>
            </a:r>
          </a:p>
          <a:p>
            <a:pPr marL="171450" indent="-171450">
              <a:buFont typeface="Arial"/>
              <a:buChar char="•"/>
            </a:pPr>
            <a:r>
              <a:rPr lang="en-US" sz="1600">
                <a:cs typeface="Tw Cen MT"/>
              </a:rPr>
              <a:t>Draws the form </a:t>
            </a:r>
            <a:r>
              <a:rPr lang="en-US" sz="1600" smtClean="0">
                <a:cs typeface="Tw Cen MT"/>
              </a:rPr>
              <a:t>container </a:t>
            </a:r>
            <a:r>
              <a:rPr lang="en-US" sz="1600" smtClean="0">
                <a:latin typeface="Courier New"/>
                <a:cs typeface="Courier New"/>
              </a:rPr>
              <a:t>div</a:t>
            </a:r>
            <a:r>
              <a:rPr lang="en-US" sz="1600" smtClean="0">
                <a:cs typeface="Tw Cen MT"/>
              </a:rPr>
              <a:t> and  </a:t>
            </a:r>
            <a:r>
              <a:rPr lang="en-US" sz="1600" smtClean="0">
                <a:latin typeface="Courier New"/>
                <a:cs typeface="Courier New"/>
              </a:rPr>
              <a:t>table</a:t>
            </a:r>
            <a:r>
              <a:rPr lang="en-US" sz="1600" smtClean="0">
                <a:cs typeface="Tw Cen MT"/>
              </a:rPr>
              <a:t> that contains all the elements</a:t>
            </a:r>
          </a:p>
          <a:p>
            <a:pPr marL="171450" indent="-171450">
              <a:buFont typeface="Arial"/>
              <a:buChar char="•"/>
            </a:pPr>
            <a:r>
              <a:rPr lang="en-US" sz="1600" smtClean="0">
                <a:cs typeface="Tw Cen MT"/>
              </a:rPr>
              <a:t>pushes data (</a:t>
            </a:r>
            <a:r>
              <a:rPr lang="en-US" sz="1600" smtClean="0">
                <a:latin typeface="Courier New"/>
                <a:cs typeface="Courier New"/>
              </a:rPr>
              <a:t>instance</a:t>
            </a:r>
            <a:r>
              <a:rPr lang="en-US" sz="1600" smtClean="0">
                <a:cs typeface="Tw Cen MT"/>
              </a:rPr>
              <a:t>) down to form elements (</a:t>
            </a:r>
            <a:r>
              <a:rPr lang="en-US" sz="1600" smtClean="0">
                <a:latin typeface="Courier New"/>
                <a:cs typeface="Courier New"/>
              </a:rPr>
              <a:t>XFormItems</a:t>
            </a:r>
            <a:r>
              <a:rPr lang="en-US" sz="1600" smtClean="0">
                <a:cs typeface="Tw Cen MT"/>
              </a:rPr>
              <a:t>)</a:t>
            </a:r>
          </a:p>
          <a:p>
            <a:pPr marL="171450" indent="-171450">
              <a:buFont typeface="Arial"/>
              <a:buChar char="•"/>
            </a:pPr>
            <a:endParaRPr lang="en-US" sz="1600">
              <a:cs typeface="Tw Cen MT"/>
            </a:endParaRPr>
          </a:p>
          <a:p>
            <a:endParaRPr lang="en-US" sz="1600" i="1" dirty="0" smtClean="0"/>
          </a:p>
          <a:p>
            <a:r>
              <a:rPr lang="en-US" sz="1600" smtClean="0">
                <a:latin typeface="Courier New"/>
                <a:cs typeface="Courier New"/>
              </a:rPr>
              <a:t>XForm.prototype </a:t>
            </a:r>
            <a:r>
              <a:rPr lang="en-US" sz="1600">
                <a:latin typeface="Courier New"/>
                <a:cs typeface="Courier New"/>
              </a:rPr>
              <a:t>= </a:t>
            </a:r>
            <a:r>
              <a:rPr lang="en-US" sz="1600" b="1">
                <a:latin typeface="Courier New"/>
                <a:cs typeface="Courier New"/>
              </a:rPr>
              <a:t>new DwtComposite;</a:t>
            </a:r>
          </a:p>
          <a:p>
            <a:r>
              <a:rPr lang="en-US" sz="1600">
                <a:latin typeface="Courier New"/>
                <a:cs typeface="Courier New"/>
              </a:rPr>
              <a:t>XForm.prototype.constructor = XForm</a:t>
            </a:r>
            <a:r>
              <a:rPr lang="en-US" sz="1600" smtClean="0">
                <a:latin typeface="Courier New"/>
                <a:cs typeface="Courier New"/>
              </a:rPr>
              <a:t>;</a:t>
            </a:r>
          </a:p>
          <a:p>
            <a:endParaRPr lang="en-US" sz="1600" smtClean="0">
              <a:cs typeface="Tw Cen MT"/>
            </a:endParaRPr>
          </a:p>
          <a:p>
            <a:r>
              <a:rPr lang="en-US" sz="1600" smtClean="0">
                <a:cs typeface="Tw Cen MT"/>
              </a:rPr>
              <a:t>Key methods:</a:t>
            </a:r>
          </a:p>
          <a:p>
            <a:r>
              <a:rPr lang="en-US" sz="1600" smtClean="0">
                <a:latin typeface="Courier New"/>
                <a:cs typeface="Courier New"/>
              </a:rPr>
              <a:t>XForm.prototype.draw</a:t>
            </a:r>
          </a:p>
          <a:p>
            <a:r>
              <a:rPr lang="en-US" sz="1600">
                <a:latin typeface="Courier New"/>
                <a:cs typeface="Courier New"/>
              </a:rPr>
              <a:t>XForm.prototype.outputForm</a:t>
            </a:r>
          </a:p>
          <a:p>
            <a:r>
              <a:rPr lang="en-US" sz="1600" smtClean="0">
                <a:latin typeface="Courier New"/>
                <a:cs typeface="Courier New"/>
              </a:rPr>
              <a:t>XForm.prototype.outputItemList</a:t>
            </a:r>
          </a:p>
          <a:p>
            <a:r>
              <a:rPr lang="en-US" sz="1600">
                <a:latin typeface="Courier New"/>
                <a:cs typeface="Courier New"/>
              </a:rPr>
              <a:t>XForm.prototype.setInstance</a:t>
            </a:r>
            <a:endParaRPr lang="en-US" sz="160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512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XForms</a:t>
            </a:r>
            <a:r>
              <a:rPr lang="en-US" dirty="0" smtClean="0"/>
              <a:t> Code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305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XFormGlobal.js  </a:t>
            </a:r>
          </a:p>
          <a:p>
            <a:endParaRPr lang="en-US" sz="1600">
              <a:cs typeface="Tw Cen MT"/>
            </a:endParaRPr>
          </a:p>
          <a:p>
            <a:r>
              <a:rPr lang="en-US" sz="2000" smtClean="0">
                <a:cs typeface="Tw Cen MT"/>
              </a:rPr>
              <a:t>A bunch of utility methods.</a:t>
            </a:r>
          </a:p>
          <a:p>
            <a:endParaRPr lang="en-US" sz="1600" smtClean="0">
              <a:cs typeface="Tw Cen MT"/>
            </a:endParaRPr>
          </a:p>
          <a:p>
            <a:r>
              <a:rPr lang="en-US" sz="1600" smtClean="0">
                <a:cs typeface="Tw Cen MT"/>
              </a:rPr>
              <a:t>Key methods that manage global object references:</a:t>
            </a:r>
          </a:p>
          <a:p>
            <a:endParaRPr lang="en-US" sz="1600" smtClean="0">
              <a:cs typeface="Tw Cen MT"/>
            </a:endParaRPr>
          </a:p>
          <a:p>
            <a:r>
              <a:rPr lang="en-US" sz="1600" smtClean="0">
                <a:latin typeface="Courier New"/>
                <a:cs typeface="Courier New"/>
              </a:rPr>
              <a:t>XFG.assignUniqueId</a:t>
            </a:r>
          </a:p>
          <a:p>
            <a:r>
              <a:rPr lang="en-US" sz="1600" smtClean="0">
                <a:latin typeface="Courier New"/>
                <a:cs typeface="Courier New"/>
              </a:rPr>
              <a:t>XFG.getUniqueId</a:t>
            </a:r>
          </a:p>
          <a:p>
            <a:r>
              <a:rPr lang="en-US" sz="1600">
                <a:latin typeface="Courier New"/>
                <a:cs typeface="Courier New"/>
              </a:rPr>
              <a:t>XFG.cacheGet</a:t>
            </a:r>
            <a:endParaRPr lang="en-US" sz="160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102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3058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XFormItem.js (XFormItem </a:t>
            </a:r>
            <a:r>
              <a:rPr lang="en-US"/>
              <a:t>“classes</a:t>
            </a:r>
            <a:r>
              <a:rPr lang="en-US" smtClean="0"/>
              <a:t>”)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Each form element is defined by an </a:t>
            </a:r>
            <a:r>
              <a:rPr lang="en-US" sz="1200" smtClean="0">
                <a:latin typeface="Courier New"/>
                <a:cs typeface="Courier New"/>
              </a:rPr>
              <a:t>XFormItem</a:t>
            </a:r>
            <a:r>
              <a:rPr lang="en-US" sz="1200" smtClean="0">
                <a:cs typeface="Tw Cen MT"/>
              </a:rPr>
              <a:t> class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Most </a:t>
            </a:r>
            <a:r>
              <a:rPr lang="en-US" sz="1200" smtClean="0">
                <a:latin typeface="Courier New"/>
                <a:cs typeface="Courier New"/>
              </a:rPr>
              <a:t>XFormItem</a:t>
            </a:r>
            <a:r>
              <a:rPr lang="en-US" sz="1200" smtClean="0">
                <a:cs typeface="Tw Cen MT"/>
              </a:rPr>
              <a:t> classes are defined in XFormItem.js</a:t>
            </a:r>
          </a:p>
          <a:p>
            <a:pPr marL="171450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r>
              <a:rPr lang="en-US" sz="1200" smtClean="0">
                <a:cs typeface="Tw Cen MT"/>
              </a:rPr>
              <a:t>What does  an </a:t>
            </a:r>
            <a:r>
              <a:rPr lang="en-US" sz="1200" smtClean="0">
                <a:latin typeface="Courier New"/>
                <a:cs typeface="Courier New"/>
              </a:rPr>
              <a:t>XFormItem</a:t>
            </a:r>
            <a:r>
              <a:rPr lang="en-US" sz="1200" smtClean="0">
                <a:cs typeface="Tw Cen MT"/>
              </a:rPr>
              <a:t> class do?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draws a form element (</a:t>
            </a:r>
            <a:r>
              <a:rPr lang="en-US" sz="1200" smtClean="0">
                <a:latin typeface="Courier New"/>
                <a:cs typeface="Courier New"/>
              </a:rPr>
              <a:t>&lt;input&gt;</a:t>
            </a:r>
            <a:r>
              <a:rPr lang="en-US" sz="1200" smtClean="0">
                <a:cs typeface="Tw Cen MT"/>
              </a:rPr>
              <a:t> or </a:t>
            </a:r>
            <a:r>
              <a:rPr lang="en-US" sz="1200" smtClean="0">
                <a:latin typeface="Courier New"/>
                <a:cs typeface="Courier New"/>
              </a:rPr>
              <a:t>&lt;div&gt;</a:t>
            </a:r>
            <a:r>
              <a:rPr lang="en-US" sz="1200" smtClean="0">
                <a:cs typeface="Tw Cen MT"/>
              </a:rPr>
              <a:t>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or places a </a:t>
            </a:r>
            <a:r>
              <a:rPr lang="en-US" sz="1200" smtClean="0">
                <a:latin typeface="Courier New"/>
                <a:cs typeface="Courier New"/>
              </a:rPr>
              <a:t>DWT</a:t>
            </a:r>
            <a:r>
              <a:rPr lang="en-US" sz="1200" smtClean="0">
                <a:cs typeface="Tw Cen MT"/>
              </a:rPr>
              <a:t> control into the form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declares metadata handles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fires UI events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handles UI events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handles data events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fires data evnets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renders the data by picking it from an data </a:t>
            </a:r>
            <a:r>
              <a:rPr lang="en-US" sz="1200" smtClean="0">
                <a:latin typeface="Courier New"/>
                <a:cs typeface="Courier New"/>
              </a:rPr>
              <a:t>instance</a:t>
            </a:r>
            <a:r>
              <a:rPr lang="en-US" sz="1200" smtClean="0">
                <a:cs typeface="Tw Cen MT"/>
              </a:rPr>
              <a:t> object</a:t>
            </a:r>
          </a:p>
          <a:p>
            <a:endParaRPr lang="en-US" sz="1200" smtClean="0">
              <a:cs typeface="Tw Cen MT"/>
            </a:endParaRPr>
          </a:p>
          <a:p>
            <a:r>
              <a:rPr lang="en-US" sz="1200" smtClean="0">
                <a:cs typeface="Tw Cen MT"/>
              </a:rPr>
              <a:t>Types of XFormItem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HTML element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DWT widget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Group (several XFormItem elements related by layout)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Composite (several XFormItem elements rendering single data element)</a:t>
            </a:r>
            <a:endParaRPr lang="en-US" sz="1200">
              <a:cs typeface="Tw Cen MT"/>
            </a:endParaRPr>
          </a:p>
          <a:p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22130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XFormItem.js (XFormItem </a:t>
            </a:r>
            <a:r>
              <a:rPr lang="en-US"/>
              <a:t>“classes</a:t>
            </a:r>
            <a:r>
              <a:rPr lang="en-US" smtClean="0"/>
              <a:t>”)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Base </a:t>
            </a:r>
            <a:r>
              <a:rPr lang="en-US" sz="1200" smtClean="0">
                <a:latin typeface="Courier New"/>
                <a:cs typeface="Courier New"/>
              </a:rPr>
              <a:t>XFormItem</a:t>
            </a:r>
            <a:r>
              <a:rPr lang="en-US" sz="1200" smtClean="0">
                <a:cs typeface="Tw Cen MT"/>
              </a:rPr>
              <a:t> class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defines a basic HTML element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Courier New"/>
                <a:cs typeface="Courier New"/>
              </a:rPr>
              <a:t>Textfield_XFormItem</a:t>
            </a:r>
            <a:endParaRPr lang="en-US" sz="1200" smtClean="0">
              <a:latin typeface="Courier New"/>
              <a:cs typeface="Courier New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defines a form element rendered as </a:t>
            </a:r>
            <a:r>
              <a:rPr lang="en-US" sz="1200" smtClean="0">
                <a:latin typeface="Courier New"/>
                <a:cs typeface="Courier New"/>
              </a:rPr>
              <a:t>&lt;input&gt;</a:t>
            </a:r>
            <a:r>
              <a:rPr lang="en-US" sz="1200" smtClean="0">
                <a:cs typeface="Tw Cen MT"/>
              </a:rPr>
              <a:t> tag</a:t>
            </a: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Courier New"/>
                <a:cs typeface="Courier New"/>
              </a:rPr>
              <a:t>Dwt_Adaptor_XFormItem</a:t>
            </a:r>
            <a:endParaRPr lang="en-US" sz="1200" smtClean="0">
              <a:latin typeface="Courier New"/>
              <a:cs typeface="Courier New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adaptor for placing a DWT widget on XForm-based form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171450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</p:txBody>
      </p:sp>
      <p:pic>
        <p:nvPicPr>
          <p:cNvPr id="3" name="Picture 2" descr="Screen shot 2012-10-13 at 5.0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0750"/>
            <a:ext cx="3429000" cy="331312"/>
          </a:xfrm>
          <a:prstGeom prst="rect">
            <a:avLst/>
          </a:prstGeom>
        </p:spPr>
      </p:pic>
      <p:pic>
        <p:nvPicPr>
          <p:cNvPr id="4" name="Picture 3" descr="Screen shot 2012-10-13 at 5.06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52750"/>
            <a:ext cx="2819400" cy="20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458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XFormItem.js (XFormItem </a:t>
            </a:r>
            <a:r>
              <a:rPr lang="en-US"/>
              <a:t>“classes</a:t>
            </a:r>
            <a:r>
              <a:rPr lang="en-US" smtClean="0"/>
              <a:t>”)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latin typeface="Courier New"/>
                <a:cs typeface="Courier New"/>
              </a:rPr>
              <a:t>Group_XFormItem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combine several form items for layout purpose: show/hide together, arrange in a specific way, tabs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171450" indent="-171450">
              <a:buFont typeface="Arial"/>
              <a:buChar char="•"/>
            </a:pPr>
            <a:endParaRPr lang="en-US" sz="1200" smtClean="0"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latin typeface="Courier New"/>
                <a:cs typeface="Courier New"/>
              </a:rPr>
              <a:t>Repeat_XFormItem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show a form item (or several form items) multiple times. Often used for multi-value attributes such as hostnames assigned to a server, list of installed services, etc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endParaRPr lang="en-US" sz="1200" smtClean="0">
              <a:cs typeface="Tw Cen MT"/>
            </a:endParaRPr>
          </a:p>
        </p:txBody>
      </p:sp>
      <p:pic>
        <p:nvPicPr>
          <p:cNvPr id="4" name="Picture 3" descr="Screen shot 2012-10-13 at 5.0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8" y="2038350"/>
            <a:ext cx="6562922" cy="838200"/>
          </a:xfrm>
          <a:prstGeom prst="rect">
            <a:avLst/>
          </a:prstGeom>
        </p:spPr>
      </p:pic>
      <p:pic>
        <p:nvPicPr>
          <p:cNvPr id="5" name="Picture 4" descr="Screen shot 2012-10-13 at 5.09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38550"/>
            <a:ext cx="67426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458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XFormItem.js (XFormItem </a:t>
            </a:r>
            <a:r>
              <a:rPr lang="en-US"/>
              <a:t>“classes</a:t>
            </a:r>
            <a:r>
              <a:rPr lang="en-US" smtClean="0"/>
              <a:t>”)</a:t>
            </a:r>
          </a:p>
          <a:p>
            <a:endParaRPr lang="en-US" smtClean="0"/>
          </a:p>
          <a:p>
            <a:pPr marL="171450" indent="-171450">
              <a:buFont typeface="Arial"/>
              <a:buChar char="•"/>
            </a:pPr>
            <a:r>
              <a:rPr lang="en-US" sz="1400">
                <a:latin typeface="Courier New"/>
                <a:cs typeface="Courier New"/>
              </a:rPr>
              <a:t>Switch</a:t>
            </a:r>
            <a:r>
              <a:rPr lang="en-US" sz="1400" smtClean="0">
                <a:latin typeface="Courier New"/>
                <a:cs typeface="Courier New"/>
              </a:rPr>
              <a:t>_XFormItem (_SWITCH_) and Case_XFormItem (_CASE_)</a:t>
            </a:r>
          </a:p>
          <a:p>
            <a:pPr marL="171450" indent="-171450">
              <a:buFont typeface="Arial"/>
              <a:buChar char="•"/>
            </a:pPr>
            <a:r>
              <a:rPr lang="en-US" sz="1400" smtClean="0">
                <a:latin typeface="Courier New"/>
                <a:cs typeface="Courier New"/>
              </a:rPr>
              <a:t>_SWITCH_</a:t>
            </a:r>
            <a:r>
              <a:rPr lang="en-US" sz="1400" smtClean="0">
                <a:cs typeface="Tw Cen MT"/>
              </a:rPr>
              <a:t> is a special kind of </a:t>
            </a:r>
            <a:r>
              <a:rPr lang="en-US" sz="1400" smtClean="0">
                <a:latin typeface="Courier New"/>
                <a:cs typeface="Courier New"/>
              </a:rPr>
              <a:t>_GROUP_</a:t>
            </a:r>
            <a:r>
              <a:rPr lang="en-US" sz="1400" smtClean="0">
                <a:cs typeface="Tw Cen MT"/>
              </a:rPr>
              <a:t> where only one item in the group can be visible at a time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latin typeface="Courier New"/>
                <a:cs typeface="Courier New"/>
              </a:rPr>
              <a:t>_CASE_</a:t>
            </a:r>
            <a:r>
              <a:rPr lang="en-US" sz="1400">
                <a:cs typeface="Tw Cen MT"/>
              </a:rPr>
              <a:t> is an element inside </a:t>
            </a:r>
            <a:r>
              <a:rPr lang="en-US" sz="1400">
                <a:latin typeface="Courier New"/>
                <a:cs typeface="Courier New"/>
              </a:rPr>
              <a:t>_SWITCH_ </a:t>
            </a:r>
            <a:endParaRPr lang="en-US" sz="1400" smtClean="0"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cs typeface="Tw Cen MT"/>
              </a:rPr>
              <a:t>used for all tabbed forms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smtClean="0">
                <a:cs typeface="Tw Cen MT"/>
              </a:rPr>
              <a:t>each tab is a </a:t>
            </a:r>
            <a:r>
              <a:rPr lang="en-US" sz="1400">
                <a:latin typeface="Courier New"/>
                <a:cs typeface="Courier New"/>
              </a:rPr>
              <a:t>_CASE_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>
                <a:cs typeface="Tw Cen MT"/>
              </a:rPr>
              <a:t>tabbed view is a </a:t>
            </a:r>
            <a:r>
              <a:rPr lang="en-US" sz="1400">
                <a:latin typeface="Courier New"/>
                <a:cs typeface="Courier New"/>
              </a:rPr>
              <a:t>_SWITCH_</a:t>
            </a:r>
          </a:p>
          <a:p>
            <a:pPr lvl="1"/>
            <a:endParaRPr lang="en-US" sz="1200">
              <a:cs typeface="Tw Cen MT"/>
            </a:endParaRP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endParaRPr lang="en-US" sz="1200" smtClean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8777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XFormItem.js (XFormItem </a:t>
            </a:r>
            <a:r>
              <a:rPr lang="en-US"/>
              <a:t>“classes</a:t>
            </a:r>
            <a:r>
              <a:rPr lang="en-US" smtClean="0"/>
              <a:t>”)</a:t>
            </a:r>
            <a:endParaRPr lang="en-US" sz="1200" smtClean="0">
              <a:cs typeface="Tw Cen M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smtClean="0">
                <a:latin typeface="Courier New"/>
                <a:cs typeface="Courier New"/>
              </a:rPr>
              <a:t>Composite_XFormItem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smtClean="0">
                <a:cs typeface="Tw Cen MT"/>
              </a:rPr>
              <a:t>Similar to Group, but the form items are rendering a single data property: host/port combination (two text fields), a data property that has a default (fall back) value</a:t>
            </a:r>
          </a:p>
          <a:p>
            <a:pPr marL="628650" lvl="1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  <a:p>
            <a:pPr marL="171450" indent="-171450">
              <a:buFont typeface="Arial"/>
              <a:buChar char="•"/>
            </a:pPr>
            <a:endParaRPr lang="en-US" sz="1200" smtClean="0">
              <a:cs typeface="Tw Cen MT"/>
            </a:endParaRPr>
          </a:p>
        </p:txBody>
      </p:sp>
      <p:pic>
        <p:nvPicPr>
          <p:cNvPr id="5" name="Picture 4" descr="Screen shot 2012-10-13 at 5.1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43150"/>
            <a:ext cx="483127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335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of declaring an XFormItem class:</a:t>
            </a:r>
          </a:p>
          <a:p>
            <a:endParaRPr lang="en-US"/>
          </a:p>
          <a:p>
            <a:r>
              <a:rPr lang="en-US" sz="1100">
                <a:latin typeface="Courier New"/>
                <a:cs typeface="Courier New"/>
              </a:rPr>
              <a:t>Textfield_XFormItem = </a:t>
            </a:r>
            <a:r>
              <a:rPr lang="en-US" sz="1100" b="1">
                <a:latin typeface="Courier New"/>
                <a:cs typeface="Courier New"/>
              </a:rPr>
              <a:t>function() {}</a:t>
            </a:r>
          </a:p>
          <a:p>
            <a:r>
              <a:rPr lang="en-US" sz="1100">
                <a:latin typeface="Courier New"/>
                <a:cs typeface="Courier New"/>
              </a:rPr>
              <a:t>XFormItemFactory.createItemType("_TEXTFIELD_", "textfield", Textfield_XFormItem, XFormItem);</a:t>
            </a:r>
          </a:p>
          <a:p>
            <a:r>
              <a:rPr lang="en-US" sz="1100">
                <a:latin typeface="Courier New"/>
                <a:cs typeface="Courier New"/>
              </a:rPr>
              <a:t>Textfield_XFormItem.prototype.containerCssClass = "xform_field_container";</a:t>
            </a:r>
          </a:p>
          <a:p>
            <a:r>
              <a:rPr lang="en-US" sz="1100">
                <a:latin typeface="Courier New"/>
                <a:cs typeface="Courier New"/>
              </a:rPr>
              <a:t>Textfield_XFormItem.prototype.visibilityChecks = [XFormItem.prototype.hasReadPermission];</a:t>
            </a:r>
          </a:p>
          <a:p>
            <a:r>
              <a:rPr lang="en-US" sz="1100">
                <a:latin typeface="Courier New"/>
                <a:cs typeface="Courier New"/>
              </a:rPr>
              <a:t>Textfield_XFormItem.prototype.enableDisableChecks = [XFormItem.prototype.hasWritePermission];</a:t>
            </a:r>
          </a:p>
          <a:p>
            <a:r>
              <a:rPr lang="en-US" sz="1100" b="1">
                <a:latin typeface="Courier New"/>
                <a:cs typeface="Courier New"/>
              </a:rPr>
              <a:t>[...]</a:t>
            </a:r>
          </a:p>
          <a:p>
            <a:r>
              <a:rPr lang="en-US" sz="1100" b="1">
                <a:latin typeface="Courier New"/>
                <a:cs typeface="Courier New"/>
              </a:rPr>
              <a:t>//appends this form item’s HTML code to “html”</a:t>
            </a:r>
          </a:p>
          <a:p>
            <a:r>
              <a:rPr lang="en-US" sz="1100">
                <a:latin typeface="Courier New"/>
                <a:cs typeface="Courier New"/>
              </a:rPr>
              <a:t>Textfield_XFormItem.prototype.outputHTML = function (html,  currentCol) {</a:t>
            </a:r>
          </a:p>
          <a:p>
            <a:r>
              <a:rPr lang="en-US" sz="1100" b="1">
                <a:latin typeface="Courier New"/>
                <a:cs typeface="Courier New"/>
              </a:rPr>
              <a:t>[...]</a:t>
            </a:r>
          </a:p>
          <a:p>
            <a:r>
              <a:rPr lang="en-US" sz="1100">
                <a:latin typeface="Courier New"/>
                <a:cs typeface="Courier New"/>
              </a:rPr>
              <a:t>    html.append(“&lt;input autocomplete='off' id=\"", this.getId(),</a:t>
            </a:r>
          </a:p>
          <a:p>
            <a:r>
              <a:rPr lang="en-US" sz="1100">
                <a:latin typeface="Courier New"/>
                <a:cs typeface="Courier New"/>
              </a:rPr>
              <a:t>    "\" type=\"",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._inputType, "\"",  </a:t>
            </a:r>
          </a:p>
          <a:p>
            <a:r>
              <a:rPr lang="en-US" sz="1100">
                <a:latin typeface="Courier New"/>
                <a:cs typeface="Courier New"/>
              </a:rPr>
              <a:t>   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.getCssString(),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.getChangeHandlerHTML(),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.getFocusHandlerHTML(),</a:t>
            </a:r>
          </a:p>
          <a:p>
            <a:r>
              <a:rPr lang="en-US" sz="1100">
                <a:latin typeface="Courier New"/>
                <a:cs typeface="Courier New"/>
              </a:rPr>
              <a:t>   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.getClickHandlerHTML(),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.getMouseoutHandlerHTML(),</a:t>
            </a:r>
          </a:p>
          <a:p>
            <a:r>
              <a:rPr lang="fi-FI" sz="1100">
                <a:latin typeface="Courier New"/>
                <a:cs typeface="Courier New"/>
              </a:rPr>
              <a:t>   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.getValue()</a:t>
            </a:r>
            <a:r>
              <a:rPr lang="en-US" sz="1100" b="1"/>
              <a:t> </a:t>
            </a:r>
            <a:r>
              <a:rPr lang="fi-FI" sz="1100">
                <a:latin typeface="Courier New"/>
                <a:cs typeface="Courier New"/>
              </a:rPr>
              <a:t>!= null ? " value=\"" + </a:t>
            </a:r>
            <a:r>
              <a:rPr lang="en-US" sz="1100" b="1">
                <a:latin typeface="Courier New"/>
                <a:cs typeface="Courier New"/>
              </a:rPr>
              <a:t>this</a:t>
            </a:r>
            <a:r>
              <a:rPr lang="en-US" sz="1100">
                <a:latin typeface="Courier New"/>
                <a:cs typeface="Courier New"/>
              </a:rPr>
              <a:t>.getValue()</a:t>
            </a:r>
            <a:r>
              <a:rPr lang="en-US" sz="1100" b="1"/>
              <a:t> </a:t>
            </a:r>
            <a:r>
              <a:rPr lang="fi-FI" sz="1100">
                <a:latin typeface="Courier New"/>
                <a:cs typeface="Courier New"/>
              </a:rPr>
              <a:t>+ "\"" : ""),</a:t>
            </a:r>
          </a:p>
          <a:p>
            <a:r>
              <a:rPr lang="fi-FI" sz="1100">
                <a:latin typeface="Courier New"/>
                <a:cs typeface="Courier New"/>
              </a:rPr>
              <a:t>    "&gt;");</a:t>
            </a:r>
          </a:p>
          <a:p>
            <a:r>
              <a:rPr lang="en-US" sz="110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This line of code:</a:t>
            </a:r>
          </a:p>
          <a:p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cs typeface="Courier New"/>
              </a:rPr>
              <a:t>XFormItemFactory.createItemType("</a:t>
            </a:r>
            <a:r>
              <a:rPr lang="en-US" sz="1100" b="1">
                <a:latin typeface="Courier New"/>
                <a:cs typeface="Courier New"/>
              </a:rPr>
              <a:t>_TEXTFIELD_</a:t>
            </a:r>
            <a:r>
              <a:rPr lang="en-US" sz="1100">
                <a:latin typeface="Courier New"/>
                <a:cs typeface="Courier New"/>
              </a:rPr>
              <a:t>", "textfield", Textfield_XFormItem, XFormItem);</a:t>
            </a:r>
          </a:p>
          <a:p>
            <a:endParaRPr lang="en-US" sz="1100">
              <a:latin typeface="Courier New"/>
              <a:cs typeface="Courier New"/>
            </a:endParaRPr>
          </a:p>
          <a:p>
            <a:r>
              <a:rPr lang="en-US" sz="1400"/>
              <a:t>turns “_TEXTFIELD_” into a constant that can be referenced in meta data to place a textfield form item on a form:</a:t>
            </a:r>
          </a:p>
          <a:p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cs typeface="Courier New"/>
              </a:rPr>
              <a:t>{ref:ZaAccount.A_firstName, type:_TEXTFIELD_, label:ZaMsg.NAD_FirstName}</a:t>
            </a:r>
          </a:p>
          <a:p>
            <a:endParaRPr lang="en-US"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499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Code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Other XFormItem classes in </a:t>
            </a:r>
            <a:r>
              <a:rPr lang="en-US" sz="1400">
                <a:cs typeface="Tw Cen MT"/>
              </a:rPr>
              <a:t>ZimbraWebClient/WebRoot/js/ajax/</a:t>
            </a:r>
            <a:r>
              <a:rPr lang="en-US" sz="1400">
                <a:latin typeface="Tw Cen MT"/>
                <a:cs typeface="Tw Cen MT"/>
              </a:rPr>
              <a:t>dwt/xforms folder: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OSelect_XFormItem.js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DynSelect_XFormItem.js</a:t>
            </a:r>
          </a:p>
          <a:p>
            <a:endParaRPr lang="en-US" sz="1400">
              <a:latin typeface="Tw Cen MT"/>
              <a:cs typeface="Tw Cen MT"/>
            </a:endParaRPr>
          </a:p>
          <a:p>
            <a:r>
              <a:rPr lang="en-US" sz="1400">
                <a:latin typeface="Tw Cen MT"/>
                <a:cs typeface="Tw Cen MT"/>
              </a:rPr>
              <a:t>More XFormItem classes are defined in many other files in ZimbraWebClient/WebRoot/js/zimbraAdmin and throughout admin extensions:</a:t>
            </a:r>
          </a:p>
          <a:p>
            <a:endParaRPr lang="en-US" sz="1400">
              <a:latin typeface="Tw Cen MT"/>
              <a:cs typeface="Tw Cen MT"/>
            </a:endParaRPr>
          </a:p>
          <a:p>
            <a:r>
              <a:rPr lang="en-US" sz="1400">
                <a:cs typeface="Tw Cen MT"/>
              </a:rPr>
              <a:t>ZimbraWebClient/WebRoot/js/zimbraAdmin/common/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>
                <a:cs typeface="Tw Cen MT"/>
              </a:rPr>
              <a:t>ACLXFormItem.js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AutoComplete_XFormItem.js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EmailAddr_FormItem.js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HostPort_XFormItem.js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>
                <a:latin typeface="Tw Cen MT"/>
                <a:cs typeface="Tw Cen MT"/>
              </a:rPr>
              <a:t>LDAPURL_XFormItem.js</a:t>
            </a:r>
          </a:p>
          <a:p>
            <a:pPr lvl="2"/>
            <a:r>
              <a:rPr lang="en-US" sz="1400">
                <a:latin typeface="Tw Cen MT"/>
                <a:cs typeface="Tw Cen MT"/>
              </a:rPr>
              <a:t>etc...</a:t>
            </a:r>
          </a:p>
          <a:p>
            <a:pPr marL="285750" indent="-285750">
              <a:buFont typeface="Arial"/>
              <a:buChar char="•"/>
            </a:pPr>
            <a:endParaRPr lang="en-US" sz="1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122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733800" cy="3790949"/>
          </a:xfrm>
        </p:spPr>
        <p:txBody>
          <a:bodyPr>
            <a:normAutofit fontScale="62500" lnSpcReduction="20000"/>
          </a:bodyPr>
          <a:lstStyle>
            <a:extLst/>
          </a:lstStyle>
          <a:p>
            <a:pPr marL="514350" indent="-514350">
              <a:buFont typeface="+mj-lt"/>
              <a:buAutoNum type="arabicPeriod"/>
            </a:pPr>
            <a:r>
              <a:rPr lang="en-US" sz="4300" dirty="0" smtClean="0"/>
              <a:t>A bit of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smtClean="0"/>
              <a:t>UI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smtClean="0"/>
              <a:t>XForms</a:t>
            </a:r>
            <a:endParaRPr lang="en-US" sz="4300" dirty="0" smtClean="0"/>
          </a:p>
          <a:p>
            <a:pPr marL="834390" lvl="1" indent="-514350">
              <a:buFont typeface="+mj-lt"/>
              <a:buAutoNum type="arabicPeriod"/>
            </a:pPr>
            <a:r>
              <a:rPr lang="en-US" sz="3100" dirty="0" smtClean="0"/>
              <a:t>Metadata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100" dirty="0" smtClean="0"/>
              <a:t>Code structure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400" dirty="0" smtClean="0"/>
              <a:t>Data abstraction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sz="3400" dirty="0" smtClean="0"/>
              <a:t>Handling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 smtClean="0"/>
              <a:t>Localization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 smtClean="0"/>
              <a:t>Browser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 smtClean="0"/>
              <a:t>Themes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13"/>
          </p:nvPr>
        </p:nvSpPr>
        <p:spPr>
          <a:xfrm>
            <a:off x="4724400" y="1352550"/>
            <a:ext cx="4343400" cy="35813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Admin Extensions Framework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UI components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Server components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here are they hiding?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FOSS vs. Network extensions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Building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Debugging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Areas to focus on next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XModel (XModel.js) and XModelItem (XModelItem.js) are data abstraction components of XForms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5433575"/>
              </p:ext>
            </p:extLst>
          </p:nvPr>
        </p:nvGraphicFramePr>
        <p:xfrm>
          <a:off x="4953000" y="188595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80975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ourier New"/>
                <a:cs typeface="Courier New"/>
              </a:rPr>
              <a:t>XModel </a:t>
            </a:r>
            <a:r>
              <a:rPr lang="en-US" dirty="0">
                <a:latin typeface="Tw Cen MT"/>
                <a:cs typeface="Tw Cen MT"/>
              </a:rPr>
              <a:t>is a “data type”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ourier New"/>
                <a:cs typeface="Courier New"/>
              </a:rPr>
              <a:t>XModel</a:t>
            </a:r>
            <a:r>
              <a:rPr lang="en-US" sz="1600" dirty="0"/>
              <a:t> </a:t>
            </a:r>
            <a:r>
              <a:rPr lang="en-US" dirty="0"/>
              <a:t>defines how an </a:t>
            </a:r>
            <a:r>
              <a:rPr lang="en-US" sz="1600" dirty="0">
                <a:latin typeface="Courier New"/>
                <a:cs typeface="Courier New"/>
              </a:rPr>
              <a:t>XForm</a:t>
            </a:r>
            <a:r>
              <a:rPr lang="en-US" sz="1600" dirty="0"/>
              <a:t> </a:t>
            </a:r>
            <a:r>
              <a:rPr lang="en-US" dirty="0"/>
              <a:t>interacts with a data instance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XModel</a:t>
            </a:r>
            <a:r>
              <a:rPr lang="en-US" dirty="0"/>
              <a:t> consists of a collection of </a:t>
            </a:r>
            <a:r>
              <a:rPr lang="en-US" sz="1600" dirty="0">
                <a:latin typeface="Courier New"/>
                <a:cs typeface="Courier New"/>
              </a:rPr>
              <a:t>XModelItem</a:t>
            </a:r>
            <a:r>
              <a:rPr lang="en-US" sz="1600" dirty="0"/>
              <a:t> </a:t>
            </a:r>
            <a:r>
              <a:rPr lang="en-US" dirty="0"/>
              <a:t>definitions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ourier New"/>
                <a:cs typeface="Courier New"/>
              </a:rPr>
              <a:t>XModelItem</a:t>
            </a:r>
            <a:r>
              <a:rPr lang="en-US" sz="1600" dirty="0"/>
              <a:t> </a:t>
            </a:r>
            <a:r>
              <a:rPr lang="en-US" dirty="0"/>
              <a:t>describes a section of data that applies to one </a:t>
            </a:r>
            <a:r>
              <a:rPr lang="en-US" sz="1600" dirty="0">
                <a:latin typeface="Courier New"/>
                <a:cs typeface="Courier New"/>
              </a:rPr>
              <a:t>XFormItem</a:t>
            </a:r>
            <a:endParaRPr lang="en-US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w Cen MT"/>
                <a:cs typeface="Tw Cen MT"/>
              </a:rPr>
              <a:t>Each object type has it’s own </a:t>
            </a:r>
            <a:r>
              <a:rPr lang="en-US" sz="1600" dirty="0">
                <a:latin typeface="Courier New"/>
                <a:cs typeface="Courier New"/>
              </a:rPr>
              <a:t>XModel</a:t>
            </a:r>
            <a:endParaRPr lang="en-US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37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XModel</a:t>
            </a:r>
            <a:r>
              <a:rPr lang="en-US" sz="1400"/>
              <a:t> defines: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data manipulation rules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If propery P1 has value V1, then property P2 has value V2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data retrieval rules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If property P1 is null, then it’s </a:t>
            </a:r>
            <a:r>
              <a:rPr lang="en-US" sz="1400" i="1"/>
              <a:t>effective</a:t>
            </a:r>
            <a:r>
              <a:rPr lang="en-US" sz="1400"/>
              <a:t> value is the value of property V2 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data events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each </a:t>
            </a:r>
            <a:r>
              <a:rPr lang="en-US" sz="1400">
                <a:latin typeface="Tw Cen MT"/>
                <a:cs typeface="Tw Cen MT"/>
              </a:rPr>
              <a:t>item in the model </a:t>
            </a:r>
            <a:r>
              <a:rPr lang="en-US" sz="1400"/>
              <a:t>can fire an event to its subscribers when it is being changed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Example 1: when any property of an account data object is changed, an event is fired that tells the </a:t>
            </a:r>
            <a:r>
              <a:rPr lang="en-US" sz="1400">
                <a:latin typeface="Courier New"/>
                <a:cs typeface="Courier New"/>
              </a:rPr>
              <a:t>XForm</a:t>
            </a:r>
            <a:r>
              <a:rPr lang="en-US" sz="1400"/>
              <a:t> to enable “Save” button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 Example 2: when zimbraCOSId property of an account data object is changed, all properties that are inherited from COS change their displayed values</a:t>
            </a:r>
          </a:p>
        </p:txBody>
      </p:sp>
    </p:spTree>
    <p:extLst>
      <p:ext uri="{BB962C8B-B14F-4D97-AF65-F5344CB8AC3E}">
        <p14:creationId xmlns:p14="http://schemas.microsoft.com/office/powerpoint/2010/main" val="151981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Examples of XModels:</a:t>
            </a:r>
          </a:p>
          <a:p>
            <a:endParaRPr lang="en-US" sz="1600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ourier New"/>
                <a:cs typeface="Courier New"/>
              </a:rPr>
              <a:t>ZaAccount.myXModel</a:t>
            </a:r>
            <a:r>
              <a:rPr lang="en-US" sz="1600"/>
              <a:t> (describes an Account object)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ourier New"/>
                <a:cs typeface="Courier New"/>
              </a:rPr>
              <a:t>ZaCos.myXModel</a:t>
            </a:r>
            <a:r>
              <a:rPr lang="en-US" sz="1600"/>
              <a:t> (describes a COS object)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ourier New"/>
                <a:cs typeface="Courier New"/>
              </a:rPr>
              <a:t>ZaServer.myXModel</a:t>
            </a:r>
            <a:r>
              <a:rPr lang="en-US" sz="1600"/>
              <a:t> (describes a Server object)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ourier New"/>
                <a:cs typeface="Courier New"/>
              </a:rPr>
              <a:t>ZaReindexMailbox.myXModel</a:t>
            </a:r>
            <a:r>
              <a:rPr lang="en-US" sz="1600"/>
              <a:t> (describes an object that is used by Reindex Mailbox dialog</a:t>
            </a:r>
          </a:p>
          <a:p>
            <a:r>
              <a:rPr lang="en-US" sz="1600"/>
              <a:t>etc...</a:t>
            </a:r>
            <a:endParaRPr lang="en-US" sz="1400"/>
          </a:p>
          <a:p>
            <a:endParaRPr lang="en-US" sz="1600"/>
          </a:p>
          <a:p>
            <a:r>
              <a:rPr lang="en-US" sz="1600"/>
              <a:t>Usually defined in files with corresponding names:</a:t>
            </a:r>
          </a:p>
          <a:p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/>
              <a:t>ZimbraWebClient/WebRoot/js/zimbraAdmin/accounts/model/ZaAccount.js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ZimbraWebClient/WebRoot/js/zimbraAdmin/cos/model/ZaCos.js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ZimbraWebClient/WebRoot/js/zimbraAdmin/server/model/ZaServer.js</a:t>
            </a:r>
          </a:p>
          <a:p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544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28750"/>
            <a:ext cx="8382000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w Cen MT"/>
                <a:cs typeface="Tw Cen MT"/>
              </a:rPr>
              <a:t>Similarly to how </a:t>
            </a:r>
            <a:r>
              <a:rPr lang="en-US" sz="1400">
                <a:latin typeface="Courier New"/>
                <a:cs typeface="Courier New"/>
              </a:rPr>
              <a:t>XFormItem</a:t>
            </a:r>
            <a:r>
              <a:rPr lang="en-US" sz="1600">
                <a:latin typeface="Tw Cen MT"/>
                <a:cs typeface="Tw Cen MT"/>
              </a:rPr>
              <a:t> describes a type of UI element, </a:t>
            </a:r>
            <a:r>
              <a:rPr lang="en-US" sz="1400">
                <a:latin typeface="Courier New"/>
                <a:cs typeface="Courier New"/>
              </a:rPr>
              <a:t>XModelItem</a:t>
            </a:r>
            <a:r>
              <a:rPr lang="en-US" sz="1600">
                <a:latin typeface="Courier New"/>
                <a:cs typeface="Courier New"/>
              </a:rPr>
              <a:t> </a:t>
            </a:r>
            <a:r>
              <a:rPr lang="en-US" sz="1600">
                <a:latin typeface="Tw Cen MT"/>
                <a:cs typeface="Tw Cen MT"/>
              </a:rPr>
              <a:t>describes a type of data: String, Integer, Date, List, Enumeration, etc.. each data type has a corresponding class that inherits from </a:t>
            </a:r>
            <a:r>
              <a:rPr lang="en-US" sz="1400">
                <a:latin typeface="Courier New"/>
                <a:cs typeface="Courier New"/>
              </a:rPr>
              <a:t>XModelItem</a:t>
            </a:r>
            <a:r>
              <a:rPr lang="en-US">
                <a:latin typeface="Tw Cen MT"/>
                <a:cs typeface="Tw Cen MT"/>
              </a:rPr>
              <a:t> </a:t>
            </a:r>
            <a:r>
              <a:rPr lang="en-US" sz="1600">
                <a:latin typeface="Tw Cen MT"/>
                <a:cs typeface="Tw Cen MT"/>
              </a:rPr>
              <a:t>class.</a:t>
            </a:r>
          </a:p>
          <a:p>
            <a:pPr marL="285750" indent="-285750">
              <a:buFont typeface="Arial"/>
              <a:buChar char="•"/>
            </a:pPr>
            <a:endParaRPr lang="en-US" sz="1400"/>
          </a:p>
          <a:p>
            <a:r>
              <a:rPr lang="en-US" sz="1600">
                <a:cs typeface="Tw Cen MT"/>
              </a:rPr>
              <a:t>Example of defining an </a:t>
            </a:r>
            <a:r>
              <a:rPr lang="en-US" sz="1400">
                <a:latin typeface="Courier New"/>
                <a:cs typeface="Courier New"/>
              </a:rPr>
              <a:t>XModelItem</a:t>
            </a:r>
            <a:r>
              <a:rPr lang="en-US" sz="1600">
                <a:cs typeface="Tw Cen MT"/>
              </a:rPr>
              <a:t> for String data type:</a:t>
            </a:r>
          </a:p>
          <a:p>
            <a:endParaRPr lang="en-US" sz="1400">
              <a:cs typeface="Tw Cen MT"/>
            </a:endParaRPr>
          </a:p>
          <a:p>
            <a:r>
              <a:rPr lang="en-US" sz="1400">
                <a:latin typeface="Courier New"/>
                <a:cs typeface="Courier New"/>
              </a:rPr>
              <a:t>String_XModelItem = function(){}</a:t>
            </a:r>
          </a:p>
          <a:p>
            <a:r>
              <a:rPr lang="en-US" sz="1400">
                <a:latin typeface="Courier New"/>
                <a:cs typeface="Courier New"/>
              </a:rPr>
              <a:t>XModelItemFactory.createItemType("_STRING_", "string", String_XModelItem)  ;</a:t>
            </a:r>
          </a:p>
          <a:p>
            <a:r>
              <a:rPr lang="en-US" sz="1400">
                <a:latin typeface="Courier New"/>
                <a:cs typeface="Courier New"/>
              </a:rPr>
              <a:t>String_XModelItem.prototype.validateType = XModelItem.prototype.validateString;</a:t>
            </a:r>
          </a:p>
          <a:p>
            <a:r>
              <a:rPr lang="en-US" sz="1400">
                <a:latin typeface="Courier New"/>
                <a:cs typeface="Courier New"/>
              </a:rPr>
              <a:t>String_XModelItem.prototype.getDefaultValue = function () {	return ""; };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698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52550"/>
            <a:ext cx="8382000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More examples of classes that inherit from </a:t>
            </a:r>
            <a:r>
              <a:rPr lang="en-US" sz="1100">
                <a:latin typeface="Courier New"/>
                <a:cs typeface="Courier New"/>
              </a:rPr>
              <a:t>XModelItem</a:t>
            </a:r>
            <a:r>
              <a:rPr lang="en-US" sz="1400">
                <a:latin typeface="Tw Cen MT"/>
                <a:cs typeface="Tw Cen MT"/>
              </a:rPr>
              <a:t> and define various data types:</a:t>
            </a:r>
          </a:p>
          <a:p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cs typeface="Courier New"/>
              </a:rPr>
              <a:t>Datetime_XModelItem = </a:t>
            </a:r>
            <a:r>
              <a:rPr lang="en-US" sz="1100" b="1">
                <a:latin typeface="Courier New"/>
                <a:cs typeface="Courier New"/>
              </a:rPr>
              <a:t>function(){}</a:t>
            </a:r>
          </a:p>
          <a:p>
            <a:r>
              <a:rPr lang="en-US" sz="1100">
                <a:latin typeface="Courier New"/>
                <a:cs typeface="Courier New"/>
              </a:rPr>
              <a:t>XModelItemFactory.createItemType("</a:t>
            </a:r>
            <a:r>
              <a:rPr lang="en-US" sz="1100" b="1">
                <a:latin typeface="Courier New"/>
                <a:cs typeface="Courier New"/>
              </a:rPr>
              <a:t>_DATETIME_</a:t>
            </a:r>
            <a:r>
              <a:rPr lang="en-US" sz="1100">
                <a:latin typeface="Courier New"/>
                <a:cs typeface="Courier New"/>
              </a:rPr>
              <a:t>", "datetime", Datetime_XModelItem);</a:t>
            </a:r>
          </a:p>
          <a:p>
            <a:r>
              <a:rPr lang="en-US" sz="1100">
                <a:latin typeface="Courier New"/>
                <a:cs typeface="Courier New"/>
              </a:rPr>
              <a:t>Datetime_XModelItem.prototype.validateType = XModelItem.prototype.validateDateTime;</a:t>
            </a:r>
          </a:p>
          <a:p>
            <a:r>
              <a:rPr lang="en-US" sz="1100">
                <a:latin typeface="Courier New"/>
                <a:cs typeface="Courier New"/>
              </a:rPr>
              <a:t>Datetime_XModelItem.prototype.getDefaultValue = </a:t>
            </a:r>
            <a:r>
              <a:rPr lang="en-US" sz="1100" b="1">
                <a:latin typeface="Courier New"/>
                <a:cs typeface="Courier New"/>
              </a:rPr>
              <a:t>function () {	return new Date(); };</a:t>
            </a:r>
          </a:p>
          <a:p>
            <a:endParaRPr lang="en-US" sz="1100" b="1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cs typeface="Courier New"/>
              </a:rPr>
              <a:t>List_XModelItem = </a:t>
            </a:r>
            <a:r>
              <a:rPr lang="en-US" sz="1100" b="1">
                <a:latin typeface="Courier New"/>
                <a:cs typeface="Courier New"/>
              </a:rPr>
              <a:t>function(){}</a:t>
            </a:r>
          </a:p>
          <a:p>
            <a:r>
              <a:rPr lang="en-US" sz="1100">
                <a:latin typeface="Courier New"/>
                <a:cs typeface="Courier New"/>
              </a:rPr>
              <a:t>XModelItemFactory.createItemType("</a:t>
            </a:r>
            <a:r>
              <a:rPr lang="en-US" sz="1100" b="1">
                <a:latin typeface="Courier New"/>
                <a:cs typeface="Courier New"/>
              </a:rPr>
              <a:t>_LIST_</a:t>
            </a:r>
            <a:r>
              <a:rPr lang="en-US" sz="1100">
                <a:latin typeface="Courier New"/>
                <a:cs typeface="Courier New"/>
              </a:rPr>
              <a:t>", "list", List_XModelItem);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List_XModelItem.prototype.getDefaultValue = </a:t>
            </a:r>
            <a:r>
              <a:rPr lang="en-US" sz="1100" b="1">
                <a:latin typeface="Courier New"/>
                <a:cs typeface="Courier New"/>
              </a:rPr>
              <a:t>function () {return new Array(); };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List_XModelItem.prototype.outputType = _LIST_;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List_XModelItem.prototype.itemDelimiter = ",";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List_XModelItem.prototype.getListItem = </a:t>
            </a:r>
            <a:r>
              <a:rPr lang="en-US" sz="1100" b="1">
                <a:latin typeface="Courier New"/>
                <a:cs typeface="Courier New"/>
              </a:rPr>
              <a:t>function () 	{return this.listItem;}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List_XModelItem.prototype.getterScope = _MODELITEM_;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List_XModelItem.prototype.setterScope = _MODELITEM_;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List_XModelItem.prototype.getter = "getValue";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List_XModelItem.prototype.setter = "setValue";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List_XModelItem.prototype.getValue =  </a:t>
            </a:r>
            <a:r>
              <a:rPr lang="en-US" sz="1100" b="1">
                <a:latin typeface="Courier New"/>
                <a:cs typeface="Courier New"/>
              </a:rPr>
              <a:t>function(ins, current, ref) { ... }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List_XModelItem.prototype.setValue = </a:t>
            </a:r>
            <a:r>
              <a:rPr lang="en-US" sz="1100" b="1">
                <a:latin typeface="Courier New"/>
                <a:cs typeface="Courier New"/>
              </a:rPr>
              <a:t>function(val, ins, current, ref) { ... }</a:t>
            </a:r>
          </a:p>
          <a:p>
            <a:r>
              <a:rPr lang="en-US" sz="1100">
                <a:latin typeface="Courier New"/>
                <a:cs typeface="Courier New"/>
              </a:rPr>
              <a:t>List_XModelItem.prototype.initializeItems = </a:t>
            </a:r>
            <a:r>
              <a:rPr lang="en-US" sz="1100" b="1">
                <a:latin typeface="Courier New"/>
                <a:cs typeface="Courier New"/>
              </a:rPr>
              <a:t>function () { ... }</a:t>
            </a:r>
            <a:endParaRPr lang="en-US"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287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5255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Example of XModel:</a:t>
            </a:r>
          </a:p>
          <a:p>
            <a:r>
              <a:rPr lang="en-US" sz="1100">
                <a:latin typeface="Courier New"/>
                <a:cs typeface="Courier New"/>
              </a:rPr>
              <a:t>ZaAccount.myXModel = {</a:t>
            </a:r>
          </a:p>
          <a:p>
            <a:r>
              <a:rPr lang="de-DE" sz="1100">
                <a:latin typeface="Courier New"/>
                <a:cs typeface="Courier New"/>
              </a:rPr>
              <a:t>    items: [</a:t>
            </a:r>
          </a:p>
          <a:p>
            <a:r>
              <a:rPr lang="en-US" sz="1100"/>
              <a:t>	</a:t>
            </a:r>
            <a:r>
              <a:rPr lang="en-US" sz="1100">
                <a:latin typeface="Courier New"/>
                <a:cs typeface="Courier New"/>
              </a:rPr>
              <a:t>{id:ZaItem.A_zimbraId, type:_STRING_, ref:"attrs/" + ZaItem.A_zimbraId},</a:t>
            </a:r>
          </a:p>
          <a:p>
            <a:r>
              <a:rPr lang="en-US" sz="1100">
                <a:latin typeface="Courier New"/>
                <a:cs typeface="Courier New"/>
              </a:rPr>
              <a:t>    	{id:ZaItem.A_zimbraACE, ref:"attrs/" + ZaItem.A_zimbraACE, type:_LIST_},</a:t>
            </a:r>
          </a:p>
          <a:p>
            <a:r>
              <a:rPr lang="en-US" sz="1100">
                <a:latin typeface="Courier New"/>
                <a:cs typeface="Courier New"/>
              </a:rPr>
              <a:t>    	{id:ZaAccount.A2_errorMessage, ref:ZaAccount.A2_errorMessage, type:_STRING_},</a:t>
            </a:r>
          </a:p>
          <a:p>
            <a:r>
              <a:rPr lang="en-US" sz="1100">
                <a:latin typeface="Courier New"/>
                <a:cs typeface="Courier New"/>
              </a:rPr>
              <a:t>    	{id:ZaAccount.A2_warningMessage, ref:ZaAccount.A2_warningMessage, type:_STRING_},</a:t>
            </a:r>
          </a:p>
          <a:p>
            <a:r>
              <a:rPr lang="en-US" sz="1100">
                <a:latin typeface="Courier New"/>
                <a:cs typeface="Courier New"/>
              </a:rPr>
              <a:t>           {id:ZaAccount.A_name, type:_STRING_, ref:"name", required:true, </a:t>
            </a:r>
          </a:p>
          <a:p>
            <a:r>
              <a:rPr lang="en-US" sz="1100">
                <a:latin typeface="Courier New"/>
                <a:cs typeface="Courier New"/>
              </a:rPr>
              <a:t>	    constraints: {type:"method", value:</a:t>
            </a:r>
          </a:p>
          <a:p>
            <a:r>
              <a:rPr lang="en-US" sz="1100">
                <a:latin typeface="Courier New"/>
                <a:cs typeface="Courier New"/>
              </a:rPr>
              <a:t>	        function (value, form, formItem, instance) {</a:t>
            </a:r>
          </a:p>
          <a:p>
            <a:r>
              <a:rPr lang="fi-FI" sz="1100">
                <a:latin typeface="Courier New"/>
                <a:cs typeface="Courier New"/>
              </a:rPr>
              <a:t>		if (value){</a:t>
            </a:r>
          </a:p>
          <a:p>
            <a:r>
              <a:rPr lang="fi-FI" sz="1100">
                <a:latin typeface="Courier New"/>
                <a:cs typeface="Courier New"/>
              </a:rPr>
              <a:t>		    if(ZaAccount.isValidName(value)) {</a:t>
            </a:r>
          </a:p>
          <a:p>
            <a:r>
              <a:rPr lang="fi-FI" sz="1100">
                <a:latin typeface="Courier New"/>
                <a:cs typeface="Courier New"/>
              </a:rPr>
              <a:t>			return value;</a:t>
            </a:r>
          </a:p>
          <a:p>
            <a:r>
              <a:rPr lang="da-DK" sz="1100">
                <a:latin typeface="Courier New"/>
                <a:cs typeface="Courier New"/>
              </a:rPr>
              <a:t>		    } else {</a:t>
            </a:r>
          </a:p>
          <a:p>
            <a:r>
              <a:rPr lang="da-DK" sz="1100">
                <a:latin typeface="Courier New"/>
                <a:cs typeface="Courier New"/>
              </a:rPr>
              <a:t>			throw ZaMsg.ErrorInvalidEmailAddress;</a:t>
            </a:r>
          </a:p>
          <a:p>
            <a:r>
              <a:rPr lang="da-DK" sz="1100">
                <a:latin typeface="Courier New"/>
                <a:cs typeface="Courier New"/>
              </a:rPr>
              <a:t>		    }</a:t>
            </a:r>
          </a:p>
          <a:p>
            <a:r>
              <a:rPr lang="da-DK" sz="1100">
                <a:latin typeface="Courier New"/>
                <a:cs typeface="Courier New"/>
              </a:rPr>
              <a:t>		}</a:t>
            </a:r>
          </a:p>
          <a:p>
            <a:r>
              <a:rPr lang="da-DK" sz="1100">
                <a:latin typeface="Courier New"/>
                <a:cs typeface="Courier New"/>
              </a:rPr>
              <a:t>	        }</a:t>
            </a:r>
          </a:p>
          <a:p>
            <a:r>
              <a:rPr lang="da-DK" sz="1100">
                <a:latin typeface="Courier New"/>
                <a:cs typeface="Courier New"/>
              </a:rPr>
              <a:t>	    }</a:t>
            </a:r>
          </a:p>
          <a:p>
            <a:r>
              <a:rPr lang="da-DK" sz="1100">
                <a:latin typeface="Courier New"/>
                <a:cs typeface="Courier New"/>
              </a:rPr>
              <a:t>            },</a:t>
            </a:r>
          </a:p>
          <a:p>
            <a:r>
              <a:rPr lang="da-DK" sz="1100">
                <a:latin typeface="Courier New"/>
                <a:cs typeface="Courier New"/>
              </a:rPr>
              <a:t>...  ]</a:t>
            </a:r>
          </a:p>
          <a:p>
            <a:r>
              <a:rPr lang="da-DK" sz="1100">
                <a:latin typeface="Courier New"/>
                <a:cs typeface="Courier New"/>
              </a:rPr>
              <a:t>}</a:t>
            </a:r>
            <a:endParaRPr lang="en-US"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56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52550"/>
            <a:ext cx="8382000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Important properties of an item in an XModel: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id</a:t>
            </a:r>
            <a:r>
              <a:rPr lang="en-US" sz="1400">
                <a:latin typeface="Tw Cen MT"/>
                <a:cs typeface="Tw Cen MT"/>
              </a:rPr>
              <a:t> – identificator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ref</a:t>
            </a:r>
            <a:r>
              <a:rPr lang="en-US" sz="1400">
                <a:latin typeface="Tw Cen MT"/>
                <a:cs typeface="Tw Cen MT"/>
              </a:rPr>
              <a:t> – path to the value inside the instance obejct. E.g.: “attrs/lastName” means that this value is located in </a:t>
            </a:r>
            <a:r>
              <a:rPr lang="en-US" sz="1100">
                <a:latin typeface="Courier New"/>
                <a:cs typeface="Courier New"/>
              </a:rPr>
              <a:t>instance.attrs.lastName. </a:t>
            </a:r>
            <a:r>
              <a:rPr lang="en-US" sz="1400">
                <a:latin typeface="Tw Cen MT"/>
                <a:cs typeface="Tw Cen MT"/>
              </a:rPr>
              <a:t>if “ref” is not defined, the value of “id” is used</a:t>
            </a:r>
            <a:endParaRPr lang="en-US" sz="1200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type</a:t>
            </a:r>
            <a:r>
              <a:rPr lang="en-US" sz="1400">
                <a:latin typeface="Tw Cen MT"/>
                <a:cs typeface="Tw Cen MT"/>
              </a:rPr>
              <a:t> – reference to a data type (a corresponding </a:t>
            </a:r>
            <a:r>
              <a:rPr lang="en-US" sz="1100">
                <a:latin typeface="Courier New"/>
                <a:cs typeface="Courier New"/>
              </a:rPr>
              <a:t>XModelItem</a:t>
            </a:r>
            <a:r>
              <a:rPr lang="en-US" sz="1400">
                <a:latin typeface="Tw Cen MT"/>
                <a:cs typeface="Tw Cen MT"/>
              </a:rPr>
              <a:t> class). Similar to </a:t>
            </a:r>
            <a:r>
              <a:rPr lang="en-US" sz="1100">
                <a:latin typeface="Courier New"/>
                <a:cs typeface="Courier New"/>
              </a:rPr>
              <a:t>XFormItem</a:t>
            </a:r>
            <a:r>
              <a:rPr lang="en-US" sz="1400">
                <a:latin typeface="Tw Cen MT"/>
                <a:cs typeface="Tw Cen MT"/>
              </a:rPr>
              <a:t> types, </a:t>
            </a:r>
            <a:r>
              <a:rPr lang="en-US" sz="1100">
                <a:latin typeface="Courier New"/>
                <a:cs typeface="Courier New"/>
              </a:rPr>
              <a:t>XModelItem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latin typeface="Tw Cen MT"/>
                <a:cs typeface="Tw Cen MT"/>
              </a:rPr>
              <a:t>types are referenced by constants: </a:t>
            </a:r>
            <a:r>
              <a:rPr lang="en-US" sz="1100">
                <a:latin typeface="Courier New"/>
                <a:cs typeface="Courier New"/>
              </a:rPr>
              <a:t>_STRING_, _INTEGER_, _EMAIL_ADDRESS_, _ENUM_</a:t>
            </a:r>
            <a:r>
              <a:rPr lang="en-US" sz="1400"/>
              <a:t>, etc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getter</a:t>
            </a:r>
            <a:r>
              <a:rPr lang="en-US" sz="1400"/>
              <a:t> – a reference to a function that retreives the value of the item. Allows customizing data retrieval rules. E.g.: account properties that fall back to COS values. 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setter</a:t>
            </a:r>
            <a:r>
              <a:rPr lang="en-US" sz="1400"/>
              <a:t> – a reference to a function that sets the value of the item.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getterScope</a:t>
            </a:r>
            <a:r>
              <a:rPr lang="en-US" sz="1400"/>
              <a:t> – tells the model on which object to call the </a:t>
            </a:r>
            <a:r>
              <a:rPr lang="en-US" sz="1100">
                <a:latin typeface="Courier New"/>
                <a:cs typeface="Courier New"/>
              </a:rPr>
              <a:t>getter</a:t>
            </a:r>
            <a:r>
              <a:rPr lang="en-US" sz="1400"/>
              <a:t> method (data instance object or model object)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latin typeface="Courier New"/>
                <a:cs typeface="Courier New"/>
              </a:rPr>
              <a:t>setterScope</a:t>
            </a:r>
            <a:r>
              <a:rPr lang="en-US" sz="1400"/>
              <a:t> – same for </a:t>
            </a:r>
            <a:r>
              <a:rPr lang="en-US" sz="1100">
                <a:latin typeface="Courier New"/>
                <a:cs typeface="Courier New"/>
              </a:rPr>
              <a:t>setter</a:t>
            </a:r>
            <a:r>
              <a:rPr lang="en-US" sz="1400"/>
              <a:t> method (look at </a:t>
            </a:r>
            <a:r>
              <a:rPr lang="en-US" sz="1100">
                <a:latin typeface="Courier New"/>
                <a:cs typeface="Courier New"/>
              </a:rPr>
              <a:t>XModel.prototype._makePathGetter</a:t>
            </a:r>
            <a:r>
              <a:rPr lang="en-US" sz="1400"/>
              <a:t> in XModel.js for more details)</a:t>
            </a:r>
          </a:p>
          <a:p>
            <a:endParaRPr lang="en-US" sz="1400">
              <a:latin typeface="Tw Cen MT"/>
              <a:cs typeface="Tw Cen MT"/>
            </a:endParaRPr>
          </a:p>
          <a:p>
            <a:endParaRPr lang="en-US" sz="1100">
              <a:latin typeface="Courier New"/>
              <a:cs typeface="Courier New"/>
            </a:endParaRPr>
          </a:p>
          <a:p>
            <a:endParaRPr lang="en-US" sz="1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17653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XForms Data Abstraction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5255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What are these _SUPER_****_ITEM_ and _COS_***_ITEM_ that I see everywhere?</a:t>
            </a:r>
          </a:p>
          <a:p>
            <a:endParaRPr lang="en-US" sz="1400">
              <a:latin typeface="Tw Cen MT"/>
              <a:cs typeface="Tw Cen MT"/>
            </a:endParaRPr>
          </a:p>
          <a:p>
            <a:r>
              <a:rPr lang="en-US" sz="1400">
                <a:latin typeface="Tw Cen MT"/>
                <a:cs typeface="Tw Cen MT"/>
              </a:rPr>
              <a:t>These are special XModelItems and XFormItems that describe behavior of data and UI elements that can inherit values from other data objects:</a:t>
            </a:r>
          </a:p>
          <a:p>
            <a:endParaRPr lang="en-US" sz="1400">
              <a:latin typeface="Tw Cen MT"/>
              <a:cs typeface="Tw Cen M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2941060"/>
              </p:ext>
            </p:extLst>
          </p:nvPr>
        </p:nvGraphicFramePr>
        <p:xfrm>
          <a:off x="1066800" y="2419350"/>
          <a:ext cx="6705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91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 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Examples of inherited property values:</a:t>
            </a:r>
          </a:p>
          <a:p>
            <a:pPr lvl="1">
              <a:buFont typeface="Arial"/>
              <a:buChar char="•"/>
            </a:pPr>
            <a:r>
              <a:rPr lang="en-US"/>
              <a:t>Account preferences (zimbraPref***) fall back to COS</a:t>
            </a:r>
          </a:p>
          <a:p>
            <a:pPr lvl="1">
              <a:buFont typeface="Arial"/>
              <a:buChar char="•"/>
            </a:pPr>
            <a:r>
              <a:rPr lang="en-US"/>
              <a:t>Server settings fall back to Global Config</a:t>
            </a:r>
          </a:p>
          <a:p>
            <a:pPr lvl="1">
              <a:buFont typeface="Arial"/>
              <a:buChar char="•"/>
            </a:pPr>
            <a:r>
              <a:rPr lang="en-US"/>
              <a:t>Domain settings fall back to Global Config</a:t>
            </a:r>
          </a:p>
          <a:p>
            <a:pPr lvl="1">
              <a:buFont typeface="Arial"/>
              <a:buChar char="•"/>
            </a:pPr>
            <a:r>
              <a:rPr lang="en-US"/>
              <a:t>Some Account settings fall back to Domain settings</a:t>
            </a:r>
          </a:p>
          <a:p>
            <a:pPr lvl="1">
              <a:buFont typeface="Arial"/>
              <a:buChar char="•"/>
            </a:pPr>
            <a:endParaRPr lang="en-US"/>
          </a:p>
          <a:p>
            <a:pPr lvl="1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 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 = </a:t>
            </a:r>
            <a:r>
              <a:rPr lang="en-US" sz="1100" b="1">
                <a:latin typeface="Courier New"/>
                <a:cs typeface="Courier New"/>
              </a:rPr>
              <a:t>function () {}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XModelItemFactory.createItemType("_COS_STRING_", "cos_string", Cos_String_XModelItem);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Cos_String_XModelItem.prototype.getter = "getValue";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Cos_String_XModelItem.prototype.getterScope = _MODELITEM_;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Cos_String_XModelItem.prototype.setter = "setLocalValue";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Cos_String_XModelItem.prototype.setterScope = _MODELITEM_;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Cos_String_XModelItem.prototype.getValue = </a:t>
            </a:r>
            <a:r>
              <a:rPr lang="en-US" sz="1100" b="1">
                <a:latin typeface="Courier New"/>
                <a:cs typeface="Courier New"/>
              </a:rPr>
              <a:t>function (instance, val, ref) {...}</a:t>
            </a:r>
          </a:p>
          <a:p>
            <a:pPr marL="0" indent="0">
              <a:buNone/>
            </a:pPr>
            <a:r>
              <a:rPr lang="en-US" sz="1100" b="1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1100" b="1">
                <a:latin typeface="Courier New"/>
                <a:cs typeface="Courier New"/>
              </a:rPr>
              <a:t>When Account’s property is NULL, the effective value is the value of the same property in this account’s Class Of Service or Domain</a:t>
            </a:r>
          </a:p>
          <a:p>
            <a:r>
              <a:rPr lang="en-US" sz="1400">
                <a:cs typeface="Tw Cen MT"/>
              </a:rPr>
              <a:t>Data types (</a:t>
            </a:r>
            <a:r>
              <a:rPr lang="en-US" sz="1100">
                <a:latin typeface="Courier New"/>
                <a:cs typeface="Courier New"/>
              </a:rPr>
              <a:t>XModelItem</a:t>
            </a:r>
            <a:r>
              <a:rPr lang="en-US" sz="1400">
                <a:cs typeface="Tw Cen MT"/>
              </a:rPr>
              <a:t>)</a:t>
            </a:r>
            <a:r>
              <a:rPr lang="en-US" sz="1100">
                <a:latin typeface="Courier New"/>
                <a:cs typeface="Courier New"/>
              </a:rPr>
              <a:t>: _COS_NUMBER_, _COS_EUM_, _COS_LIST_, etc</a:t>
            </a:r>
          </a:p>
          <a:p>
            <a:r>
              <a:rPr lang="en-US" sz="1400">
                <a:cs typeface="Tw Cen MT"/>
              </a:rPr>
              <a:t>Form element types (</a:t>
            </a:r>
            <a:r>
              <a:rPr lang="en-US" sz="1100">
                <a:latin typeface="Courier New"/>
                <a:cs typeface="Courier New"/>
              </a:rPr>
              <a:t>XFormItem</a:t>
            </a:r>
            <a:r>
              <a:rPr lang="en-US" sz="1400">
                <a:cs typeface="Tw Cen MT"/>
              </a:rPr>
              <a:t>)</a:t>
            </a:r>
            <a:r>
              <a:rPr lang="en-US" sz="1100">
                <a:latin typeface="Courier New"/>
                <a:cs typeface="Courier New"/>
              </a:rPr>
              <a:t>: _SUPER_CHECKBOX_, _SUPER_TEXTFIELD_, _SUPER_HOSTPORT_, _SUPER_SELECT1_...</a:t>
            </a:r>
            <a:endParaRPr lang="en-US" sz="1100" b="1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 b="1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01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29600" cy="3581399"/>
          </a:xfrm>
        </p:spPr>
        <p:txBody>
          <a:bodyPr>
            <a:normAutofit fontScale="62500" lnSpcReduction="20000"/>
          </a:bodyPr>
          <a:lstStyle>
            <a:extLst/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this section?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To help you find bugs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8 years of code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before jQuery, SproutCore, Dojo, Cappuccino and most other contemporary AJAX frameworks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8</a:t>
            </a:r>
            <a:r>
              <a:rPr lang="en-US" dirty="0" smtClean="0"/>
              <a:t> different engineers 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no sinlge coding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Started as a side project of UI team 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smtClean="0"/>
              <a:t>Initial framework not optimized for the 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Framework overhaul in GNR (Greg and Charles)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 err="1" smtClean="0"/>
              <a:t>XForms</a:t>
            </a:r>
            <a:r>
              <a:rPr lang="en-US" dirty="0" smtClean="0"/>
              <a:t> v2 (separate from mail UI)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UI overhaul in Iron </a:t>
            </a:r>
            <a:r>
              <a:rPr lang="en-US" dirty="0" err="1" smtClean="0"/>
              <a:t>Maden</a:t>
            </a:r>
            <a:r>
              <a:rPr lang="en-US" dirty="0" smtClean="0"/>
              <a:t> (Charles’ team in China)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8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XForms: handling UI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Events can be fired by UI objects (XForm and XFormItem) and by data model. </a:t>
            </a:r>
          </a:p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Events fired by UI objects:</a:t>
            </a:r>
            <a:endParaRPr lang="en-US" sz="1400">
              <a:latin typeface="Tw Cen MT"/>
              <a:cs typeface="Tw Cen MT"/>
            </a:endParaRPr>
          </a:p>
          <a:p>
            <a:r>
              <a:rPr lang="en-US" sz="1400">
                <a:latin typeface="Tw Cen MT"/>
                <a:cs typeface="Tw Cen MT"/>
              </a:rPr>
              <a:t>onChange – something was typed into a text box</a:t>
            </a:r>
          </a:p>
          <a:p>
            <a:r>
              <a:rPr lang="en-US" sz="1400">
                <a:latin typeface="Tw Cen MT"/>
                <a:cs typeface="Tw Cen MT"/>
              </a:rPr>
              <a:t>onClick</a:t>
            </a:r>
          </a:p>
          <a:p>
            <a:r>
              <a:rPr lang="en-US" sz="1400">
                <a:latin typeface="Tw Cen MT"/>
                <a:cs typeface="Tw Cen MT"/>
              </a:rPr>
              <a:t>onFocus</a:t>
            </a:r>
          </a:p>
          <a:p>
            <a:r>
              <a:rPr lang="en-US" sz="1400">
                <a:latin typeface="Tw Cen MT"/>
                <a:cs typeface="Tw Cen MT"/>
              </a:rPr>
              <a:t>keyUp</a:t>
            </a:r>
          </a:p>
          <a:p>
            <a:r>
              <a:rPr lang="en-US" sz="1400">
                <a:latin typeface="Tw Cen MT"/>
                <a:cs typeface="Tw Cen MT"/>
              </a:rPr>
              <a:t>keyDown</a:t>
            </a:r>
          </a:p>
          <a:p>
            <a:r>
              <a:rPr lang="en-US" sz="1400">
                <a:latin typeface="Tw Cen MT"/>
                <a:cs typeface="Tw Cen MT"/>
              </a:rPr>
              <a:t>onActivate (_BUTTON_ and _DWT_BUTTON_)</a:t>
            </a:r>
          </a:p>
          <a:p>
            <a:r>
              <a:rPr lang="en-US" sz="1400">
                <a:latin typeface="Tw Cen MT"/>
                <a:cs typeface="Tw Cen MT"/>
              </a:rPr>
              <a:t>onSelection (_DWT_LIST_)</a:t>
            </a:r>
          </a:p>
          <a:p>
            <a:r>
              <a:rPr lang="en-US" sz="1400">
                <a:latin typeface="Tw Cen MT"/>
                <a:cs typeface="Tw Cen MT"/>
              </a:rPr>
              <a:t>any DWT event that you want to expose via metadata</a:t>
            </a:r>
          </a:p>
        </p:txBody>
      </p:sp>
    </p:spTree>
    <p:extLst>
      <p:ext uri="{BB962C8B-B14F-4D97-AF65-F5344CB8AC3E}">
        <p14:creationId xmlns:p14="http://schemas.microsoft.com/office/powerpoint/2010/main" val="379905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XForms: handling data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How do we: </a:t>
            </a:r>
          </a:p>
          <a:p>
            <a:r>
              <a:rPr lang="en-US" sz="1600">
                <a:latin typeface="Tw Cen MT"/>
                <a:cs typeface="Tw Cen MT"/>
              </a:rPr>
              <a:t>enable/disable “calendar” preferences when “Calendar” feature checkbox is checked/unchecked?</a:t>
            </a:r>
          </a:p>
          <a:p>
            <a:r>
              <a:rPr lang="en-US" sz="1600">
                <a:latin typeface="Tw Cen MT"/>
                <a:cs typeface="Tw Cen MT"/>
              </a:rPr>
              <a:t>update all COS-based properties of an Account when admin changes this account’s COS?</a:t>
            </a:r>
          </a:p>
          <a:p>
            <a:r>
              <a:rPr lang="en-US" sz="1600">
                <a:latin typeface="Tw Cen MT"/>
                <a:cs typeface="Tw Cen MT"/>
              </a:rPr>
              <a:t>hide a UI element if the admin does not have a “read” permission for the LDAP attribute(s) represented by the element in the context of the LDAP object currently loaded into the form?</a:t>
            </a:r>
          </a:p>
          <a:p>
            <a:r>
              <a:rPr lang="en-US" sz="1600">
                <a:latin typeface="Tw Cen MT"/>
                <a:cs typeface="Tw Cen MT"/>
              </a:rPr>
              <a:t>disable a UI element if the admin does not have a “write” permission for the LDAP attribute(s) </a:t>
            </a:r>
            <a:r>
              <a:rPr lang="en-US" sz="1600">
                <a:cs typeface="Tw Cen MT"/>
              </a:rPr>
              <a:t>represented by the element in the context of the LDAP object currently loaded into the form?</a:t>
            </a:r>
          </a:p>
          <a:p>
            <a:r>
              <a:rPr lang="en-US" sz="1600">
                <a:latin typeface="Tw Cen MT"/>
                <a:cs typeface="Tw Cen MT"/>
              </a:rPr>
              <a:t>unhide/enable UI elements when a different object is loaded into the form without redrawing the whole form?</a:t>
            </a:r>
            <a:endParaRPr lang="en-US" sz="1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6437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XForms: handling data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153400" cy="3268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A UI element can change dynamically in one of the three ways:</a:t>
            </a:r>
          </a:p>
          <a:p>
            <a:r>
              <a:rPr lang="en-US" sz="1600">
                <a:latin typeface="Tw Cen MT"/>
                <a:cs typeface="Tw Cen MT"/>
              </a:rPr>
              <a:t>show/hide</a:t>
            </a:r>
          </a:p>
          <a:p>
            <a:r>
              <a:rPr lang="en-US" sz="1600">
                <a:latin typeface="Tw Cen MT"/>
                <a:cs typeface="Tw Cen MT"/>
              </a:rPr>
              <a:t>enable/disable</a:t>
            </a:r>
          </a:p>
          <a:p>
            <a:r>
              <a:rPr lang="en-US" sz="1600">
                <a:latin typeface="Tw Cen MT"/>
                <a:cs typeface="Tw Cen MT"/>
              </a:rPr>
              <a:t>value change</a:t>
            </a:r>
          </a:p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Hence, each </a:t>
            </a:r>
            <a:r>
              <a:rPr lang="en-US" sz="1200">
                <a:latin typeface="Courier New"/>
                <a:cs typeface="Courier New"/>
              </a:rPr>
              <a:t>XFormItem</a:t>
            </a:r>
            <a:r>
              <a:rPr lang="en-US" sz="1600">
                <a:latin typeface="Tw Cen MT"/>
                <a:cs typeface="Tw Cen MT"/>
              </a:rPr>
              <a:t> has three “changeEventSources” (see XFormItem.js)</a:t>
            </a:r>
          </a:p>
          <a:p>
            <a:r>
              <a:rPr lang="en-US" sz="1200">
                <a:latin typeface="Courier New"/>
                <a:cs typeface="Courier New"/>
              </a:rPr>
              <a:t>visibilityChangeEventSources</a:t>
            </a:r>
          </a:p>
          <a:p>
            <a:r>
              <a:rPr lang="en-US" sz="1200">
                <a:latin typeface="Courier New"/>
                <a:cs typeface="Courier New"/>
              </a:rPr>
              <a:t>enableDisableChangeEventSources</a:t>
            </a:r>
          </a:p>
          <a:p>
            <a:r>
              <a:rPr lang="en-US" sz="1200">
                <a:latin typeface="Courier New"/>
                <a:cs typeface="Courier New"/>
              </a:rPr>
              <a:t>valueChangeEventSources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Each of these sources is an array of references to objects in a data model. E.g., the following line tells a group of UI elements to reevaluate it’s enabled/disabled state each time </a:t>
            </a:r>
            <a:r>
              <a:rPr lang="en-US" sz="1200">
                <a:latin typeface="Courier New"/>
                <a:cs typeface="Courier New"/>
              </a:rPr>
              <a:t>zimbraFeatureEnabled</a:t>
            </a:r>
            <a:r>
              <a:rPr lang="en-US" sz="1600"/>
              <a:t> or </a:t>
            </a:r>
            <a:r>
              <a:rPr lang="en-US" sz="1200">
                <a:latin typeface="Courier New"/>
                <a:cs typeface="Courier New"/>
              </a:rPr>
              <a:t>zimbraCosId</a:t>
            </a:r>
            <a:r>
              <a:rPr lang="en-US" sz="1600"/>
              <a:t> attributes of an account are changed:</a:t>
            </a:r>
          </a:p>
          <a:p>
            <a:pPr marL="0" indent="0">
              <a:buNone/>
            </a:pPr>
            <a:r>
              <a:rPr lang="en-US" sz="1200">
                <a:latin typeface="Courier New"/>
                <a:cs typeface="Courier New"/>
              </a:rPr>
              <a:t>enableDisableChangeEventSources:[ZaAccount.A_zimbraFeatureMailEnabled, ZaAccount.A_COSId]</a:t>
            </a:r>
          </a:p>
          <a:p>
            <a:endParaRPr lang="en-US" sz="1600">
              <a:latin typeface="Tw Cen MT"/>
              <a:cs typeface="Tw Cen MT"/>
            </a:endParaRPr>
          </a:p>
          <a:p>
            <a:endParaRPr lang="en-US" sz="1600">
              <a:latin typeface="Tw Cen MT"/>
              <a:cs typeface="Tw Cen MT"/>
            </a:endParaRPr>
          </a:p>
          <a:p>
            <a:endParaRPr lang="en-US" sz="16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436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XForms: handling data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3058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How does a UI element evaluate whether it should be hidden or visible, enabled or disabled?</a:t>
            </a:r>
          </a:p>
          <a:p>
            <a:r>
              <a:rPr lang="en-US" sz="1600">
                <a:latin typeface="Tw Cen MT"/>
                <a:cs typeface="Tw Cen MT"/>
              </a:rPr>
              <a:t>each UI element can have an array of </a:t>
            </a:r>
            <a:r>
              <a:rPr lang="en-US" sz="1600"/>
              <a:t>“check”</a:t>
            </a:r>
          </a:p>
          <a:p>
            <a:r>
              <a:rPr lang="en-US" sz="1600">
                <a:latin typeface="Tw Cen MT"/>
                <a:cs typeface="Tw Cen MT"/>
              </a:rPr>
              <a:t>each “check” is a function reference that returns true or false</a:t>
            </a:r>
          </a:p>
          <a:p>
            <a:r>
              <a:rPr lang="en-US" sz="1600">
                <a:latin typeface="Tw Cen MT"/>
                <a:cs typeface="Tw Cen MT"/>
              </a:rPr>
              <a:t>when a re-evaluation event is triggered (e.g.: in the previous example value of zimbraCosId attribute is changed) the UI element evaluates all “checks” and if any of the “checks” returns false, the result is false:</a:t>
            </a:r>
            <a:endParaRPr lang="en-US" sz="1600">
              <a:latin typeface="Tw Cen MT"/>
              <a:cs typeface="Tw Cen MT"/>
            </a:endParaRP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enableDisableChecks:[[XForm.checkInstanceValue,ZaAccount.A_zimbraFeatureMailEnabled,"TRUE"]]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visibilityChecks:[ZaAccountXFormView.isSendingFromAnyAddressDisAllowed,[ZaItem.hasReadPermission,ZaAccount.A_zimbraAllowFromAddress]]</a:t>
            </a:r>
          </a:p>
        </p:txBody>
      </p:sp>
    </p:spTree>
    <p:extLst>
      <p:ext uri="{BB962C8B-B14F-4D97-AF65-F5344CB8AC3E}">
        <p14:creationId xmlns:p14="http://schemas.microsoft.com/office/powerpoint/2010/main" val="1085590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XForms: handling data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10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504950"/>
            <a:ext cx="39624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Tw Cen MT"/>
                <a:cs typeface="Tw Cen MT"/>
              </a:rPr>
              <a:t>Some most frequently used “checks”:</a:t>
            </a:r>
          </a:p>
          <a:p>
            <a:r>
              <a:rPr lang="en-US" sz="1200">
                <a:latin typeface="Courier New"/>
                <a:cs typeface="Courier New"/>
              </a:rPr>
              <a:t>XForm.checkInstanceValue</a:t>
            </a:r>
          </a:p>
          <a:p>
            <a:r>
              <a:rPr lang="en-US" sz="1200">
                <a:latin typeface="Courier New"/>
                <a:cs typeface="Courier New"/>
              </a:rPr>
              <a:t>XForm.checkInstanceValueNot</a:t>
            </a:r>
          </a:p>
          <a:p>
            <a:r>
              <a:rPr lang="en-US" sz="1200">
                <a:latin typeface="Courier New"/>
                <a:cs typeface="Courier New"/>
              </a:rPr>
              <a:t>XForm.checkInstanceValueEmty</a:t>
            </a:r>
          </a:p>
          <a:p>
            <a:r>
              <a:rPr lang="en-US" sz="1200">
                <a:latin typeface="Courier New"/>
                <a:cs typeface="Courier New"/>
              </a:rPr>
              <a:t>XForm.checkInstanceValueNotEmty</a:t>
            </a:r>
          </a:p>
          <a:p>
            <a:r>
              <a:rPr lang="en-US" sz="1200">
                <a:latin typeface="Courier New"/>
                <a:cs typeface="Courier New"/>
              </a:rPr>
              <a:t>ZaItem.hasReadPermission</a:t>
            </a:r>
          </a:p>
          <a:p>
            <a:r>
              <a:rPr lang="en-US" sz="1200">
                <a:latin typeface="Courier New"/>
                <a:cs typeface="Courier New"/>
              </a:rPr>
              <a:t>ZaItem.hasWritePermission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114800" y="1504950"/>
            <a:ext cx="4800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XForm.checkInstanceValue = function(refPath,val) {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    return (this.getInstanceValue(refPath) == val);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XForm.checkInstanceValueNot = function(refPath,val) {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    return (this.getInstanceValue(refPath) != val);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XForm.checkInstanceValueEmty = function(refPath) {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return AjxUtil.isEmpty(this.getInstanceValue(refPath));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2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1" y="3867150"/>
            <a:ext cx="815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default most form elements have </a:t>
            </a:r>
            <a:r>
              <a:rPr lang="en-US" sz="1100">
                <a:latin typeface="Courier New"/>
                <a:cs typeface="Courier New"/>
              </a:rPr>
              <a:t>ZaItem.hasReadPermission</a:t>
            </a:r>
            <a:r>
              <a:rPr lang="en-US"/>
              <a:t> as a visibility check and </a:t>
            </a:r>
            <a:r>
              <a:rPr lang="en-US" sz="1100">
                <a:latin typeface="Courier New"/>
                <a:cs typeface="Courier New"/>
              </a:rPr>
              <a:t>ZaItem.hasWritePermission</a:t>
            </a:r>
            <a:r>
              <a:rPr lang="en-US"/>
              <a:t> as an enable/disable check. </a:t>
            </a:r>
          </a:p>
          <a:p>
            <a:endParaRPr lang="en-US"/>
          </a:p>
          <a:p>
            <a:r>
              <a:rPr lang="en-US"/>
              <a:t>See ZimbraWebClient/WebRoot/js/zimbraAdmin/common/ZaItem.js</a:t>
            </a:r>
          </a:p>
        </p:txBody>
      </p:sp>
    </p:spTree>
    <p:extLst>
      <p:ext uri="{BB962C8B-B14F-4D97-AF65-F5344CB8AC3E}">
        <p14:creationId xmlns:p14="http://schemas.microsoft.com/office/powerpoint/2010/main" val="218823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599"/>
          </a:xfrm>
        </p:spPr>
        <p:txBody>
          <a:bodyPr>
            <a:normAutofit lnSpcReduction="10000"/>
          </a:bodyPr>
          <a:lstStyle/>
          <a:p>
            <a:r>
              <a:rPr lang="en-US"/>
              <a:t>Same framework as mail UI</a:t>
            </a:r>
          </a:p>
          <a:p>
            <a:r>
              <a:rPr lang="en-US"/>
              <a:t>ZaMsg.properties (ZaMsg_**.properties) – strings used in the UI: labels, messages, notices, etc</a:t>
            </a:r>
          </a:p>
          <a:p>
            <a:r>
              <a:rPr lang="en-US"/>
              <a:t>ZabMsg.properties – “branded” strings</a:t>
            </a:r>
          </a:p>
          <a:p>
            <a:r>
              <a:rPr lang="en-US"/>
              <a:t>AjxMsg.properties – strings used by DWT controls</a:t>
            </a:r>
          </a:p>
          <a:p>
            <a:r>
              <a:rPr lang="en-US"/>
              <a:t>*.properties files for each admin extension:</a:t>
            </a:r>
          </a:p>
          <a:p>
            <a:pPr lvl="1"/>
            <a:r>
              <a:rPr lang="en-US"/>
              <a:t>com_zimbra_cert_manager.properties</a:t>
            </a:r>
          </a:p>
        </p:txBody>
      </p:sp>
    </p:spTree>
    <p:extLst>
      <p:ext uri="{BB962C8B-B14F-4D97-AF65-F5344CB8AC3E}">
        <p14:creationId xmlns:p14="http://schemas.microsoft.com/office/powerpoint/2010/main" val="79396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Localization</a:t>
            </a:r>
          </a:p>
        </p:txBody>
      </p:sp>
      <p:pic>
        <p:nvPicPr>
          <p:cNvPr id="3" name="Content Placeholder 2" descr="Screen shot 2012-10-14 at 11.30.35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1" b="10761"/>
          <a:stretch>
            <a:fillRect/>
          </a:stretch>
        </p:blipFill>
        <p:spPr>
          <a:xfrm>
            <a:off x="152400" y="1352550"/>
            <a:ext cx="8722242" cy="3505200"/>
          </a:xfrm>
        </p:spPr>
      </p:pic>
      <p:sp>
        <p:nvSpPr>
          <p:cNvPr id="4" name="Rounded Rectangular Callout 3"/>
          <p:cNvSpPr/>
          <p:nvPr/>
        </p:nvSpPr>
        <p:spPr>
          <a:xfrm>
            <a:off x="304800" y="3181350"/>
            <a:ext cx="3429000" cy="1066800"/>
          </a:xfrm>
          <a:prstGeom prst="wedgeRoundRectCallout">
            <a:avLst>
              <a:gd name="adj1" fmla="val 17403"/>
              <a:gd name="adj2" fmla="val -1726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cannot seem to find the constants for these links in any of the *.properties files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43400" y="2495550"/>
            <a:ext cx="3429000" cy="1066800"/>
          </a:xfrm>
          <a:prstGeom prst="wedgeRoundRectCallout">
            <a:avLst>
              <a:gd name="adj1" fmla="val -86301"/>
              <a:gd name="adj2" fmla="val -863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links are being generated by the installer and appended to the ZaMsg.properties</a:t>
            </a:r>
          </a:p>
        </p:txBody>
      </p:sp>
    </p:spTree>
    <p:extLst>
      <p:ext uri="{BB962C8B-B14F-4D97-AF65-F5344CB8AC3E}">
        <p14:creationId xmlns:p14="http://schemas.microsoft.com/office/powerpoint/2010/main" val="314535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support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599"/>
          </a:xfrm>
        </p:spPr>
        <p:txBody>
          <a:bodyPr>
            <a:normAutofit/>
          </a:bodyPr>
          <a:lstStyle/>
          <a:p>
            <a:r>
              <a:rPr lang="en-US"/>
              <a:t>Same as mail UI</a:t>
            </a:r>
          </a:p>
          <a:p>
            <a:r>
              <a:rPr lang="en-US"/>
              <a:t>Firefox (works best)</a:t>
            </a:r>
          </a:p>
          <a:p>
            <a:r>
              <a:rPr lang="en-US"/>
              <a:t>Chrome (works)</a:t>
            </a:r>
          </a:p>
          <a:p>
            <a:r>
              <a:rPr lang="en-US"/>
              <a:t>Safari (mostly works as long as it works in Chrome)</a:t>
            </a:r>
          </a:p>
          <a:p>
            <a:r>
              <a:rPr lang="en-US"/>
              <a:t>IE (a pain)</a:t>
            </a:r>
          </a:p>
          <a:p>
            <a:r>
              <a:rPr lang="en-US"/>
              <a:t>No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359479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Almost same as mail UI</a:t>
            </a:r>
          </a:p>
          <a:p>
            <a:pPr lvl="1"/>
            <a:r>
              <a:rPr lang="en-US"/>
              <a:t>ZimbraWebClient/WebRoot/admin_skins</a:t>
            </a:r>
          </a:p>
          <a:p>
            <a:pPr lvl="1"/>
            <a:r>
              <a:rPr lang="en-US"/>
              <a:t>defines layout outside of XForms</a:t>
            </a:r>
          </a:p>
          <a:p>
            <a:pPr lvl="1"/>
            <a:r>
              <a:rPr lang="en-US"/>
              <a:t>can be overwritten in web.xml (</a:t>
            </a:r>
            <a:r>
              <a:rPr lang="en-US"/>
              <a:t>zimbraDefaultAdminSkin)</a:t>
            </a:r>
          </a:p>
          <a:p>
            <a:pPr lvl="1"/>
            <a:r>
              <a:rPr lang="en-US"/>
              <a:t>can be overwritten with ?skin={theme name} query parameter</a:t>
            </a:r>
          </a:p>
          <a:p>
            <a:pPr lvl="1"/>
            <a:r>
              <a:rPr lang="en-US"/>
              <a:t>name of the currently loaded skin is saved in </a:t>
            </a:r>
            <a:r>
              <a:rPr lang="en-US"/>
              <a:t>ZA_SKIN cookie</a:t>
            </a:r>
          </a:p>
          <a:p>
            <a:pPr lvl="1"/>
            <a:r>
              <a:rPr lang="en-US"/>
              <a:t>consists of skin.html, skin.js, images, logos, manifest file, properties file, CSS file</a:t>
            </a:r>
          </a:p>
          <a:p>
            <a:pPr lvl="1"/>
            <a:r>
              <a:rPr lang="en-US"/>
              <a:t>Current skin created by Charles’ team in China</a:t>
            </a:r>
          </a:p>
        </p:txBody>
      </p:sp>
    </p:spTree>
    <p:extLst>
      <p:ext uri="{BB962C8B-B14F-4D97-AF65-F5344CB8AC3E}">
        <p14:creationId xmlns:p14="http://schemas.microsoft.com/office/powerpoint/2010/main" val="32533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59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Intent:</a:t>
            </a:r>
          </a:p>
          <a:p>
            <a:pPr lvl="1"/>
            <a:r>
              <a:rPr lang="en-US"/>
              <a:t>separate network code from FOSS code</a:t>
            </a:r>
          </a:p>
          <a:p>
            <a:pPr lvl="1"/>
            <a:r>
              <a:rPr lang="en-US"/>
              <a:t>allow extending the Admin Console in any possible way (add/remove controls to/from any form, tie into external data sources, add entire new sections)</a:t>
            </a:r>
          </a:p>
          <a:p>
            <a:r>
              <a:rPr lang="en-US"/>
              <a:t>Kind of like a virus</a:t>
            </a:r>
          </a:p>
          <a:p>
            <a:pPr lvl="1"/>
            <a:r>
              <a:rPr lang="en-US"/>
              <a:t>no security</a:t>
            </a:r>
          </a:p>
          <a:p>
            <a:pPr lvl="1"/>
            <a:r>
              <a:rPr lang="en-US"/>
              <a:t>partially implemented, unenforced integration hooks</a:t>
            </a:r>
          </a:p>
        </p:txBody>
      </p:sp>
    </p:spTree>
    <p:extLst>
      <p:ext uri="{BB962C8B-B14F-4D97-AF65-F5344CB8AC3E}">
        <p14:creationId xmlns:p14="http://schemas.microsoft.com/office/powerpoint/2010/main" val="294771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Where are XForms?</a:t>
            </a:r>
            <a:endParaRPr lang="en-US" dirty="0"/>
          </a:p>
        </p:txBody>
      </p:sp>
      <p:pic>
        <p:nvPicPr>
          <p:cNvPr id="7" name="Content Placeholder 6" descr="overview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" b="736"/>
          <a:stretch>
            <a:fillRect/>
          </a:stretch>
        </p:blipFill>
        <p:spPr>
          <a:xfrm>
            <a:off x="914400" y="1352550"/>
            <a:ext cx="7239000" cy="36195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50292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sz="2400"/>
              <a:t>Integration Hook Example (ZaTabView.js):</a:t>
            </a:r>
            <a:endParaRPr lang="en-US" sz="19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>
                <a:latin typeface="Tw Cen MT"/>
                <a:cs typeface="Tw Cen MT"/>
              </a:rPr>
              <a:t>(function that returns metadata for rendering a form)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ZaTabView.prototype.getMyXForm = function (entry) {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    var xFormObject = new Object();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    //Instrumentation code start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    if(ZaTabView.XFormModifiers[this._iKeyName]) {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        var methods = ZaTabView.XFormModifiers[this._iKeyName];</a:t>
            </a:r>
          </a:p>
          <a:p>
            <a:pPr marL="0" indent="0">
              <a:buNone/>
            </a:pPr>
            <a:r>
              <a:rPr lang="en-US" sz="1300">
                <a:latin typeface="Courier New"/>
                <a:cs typeface="Courier New"/>
              </a:rPr>
              <a:t>        var cnt = methods.length;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    for(var i = 0; i &lt; cnt; i++) {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        if(typeof(methods[i]) == "function") {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	    methods[i].call(this,xFormObject,entry);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        }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}	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//Instrumentation code end	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    return xFormObject;</a:t>
            </a:r>
          </a:p>
          <a:p>
            <a:pPr marL="0" indent="0">
              <a:buNone/>
            </a:pPr>
            <a:r>
              <a:rPr lang="da-DK" sz="1300">
                <a:latin typeface="Courier New"/>
                <a:cs typeface="Courier New"/>
              </a:rPr>
              <a:t>}</a:t>
            </a:r>
            <a:endParaRPr lang="en-US" sz="1300">
              <a:latin typeface="Courier New"/>
              <a:cs typeface="Courier New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429000" y="1962150"/>
            <a:ext cx="33528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Empty metadata object</a:t>
            </a:r>
          </a:p>
        </p:txBody>
      </p:sp>
      <p:sp>
        <p:nvSpPr>
          <p:cNvPr id="5" name="Left Arrow 4"/>
          <p:cNvSpPr/>
          <p:nvPr/>
        </p:nvSpPr>
        <p:spPr>
          <a:xfrm>
            <a:off x="4267200" y="2419350"/>
            <a:ext cx="19050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 name</a:t>
            </a:r>
          </a:p>
        </p:txBody>
      </p:sp>
      <p:sp>
        <p:nvSpPr>
          <p:cNvPr id="6" name="Left Arrow 5"/>
          <p:cNvSpPr/>
          <p:nvPr/>
        </p:nvSpPr>
        <p:spPr>
          <a:xfrm>
            <a:off x="4648200" y="3028950"/>
            <a:ext cx="3352800" cy="990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Iterate through registered “modified” functions</a:t>
            </a:r>
          </a:p>
        </p:txBody>
      </p:sp>
      <p:sp>
        <p:nvSpPr>
          <p:cNvPr id="7" name="Left Arrow 6"/>
          <p:cNvSpPr/>
          <p:nvPr/>
        </p:nvSpPr>
        <p:spPr>
          <a:xfrm>
            <a:off x="2514600" y="4552950"/>
            <a:ext cx="33528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metadata object</a:t>
            </a:r>
          </a:p>
        </p:txBody>
      </p:sp>
    </p:spTree>
    <p:extLst>
      <p:ext uri="{BB962C8B-B14F-4D97-AF65-F5344CB8AC3E}">
        <p14:creationId xmlns:p14="http://schemas.microsoft.com/office/powerpoint/2010/main" val="22265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05800" cy="3790950"/>
          </a:xfrm>
        </p:spPr>
        <p:txBody>
          <a:bodyPr>
            <a:normAutofit fontScale="32500" lnSpcReduction="20000"/>
          </a:bodyPr>
          <a:lstStyle/>
          <a:p>
            <a:r>
              <a:rPr lang="en-US" sz="5500"/>
              <a:t>Integration Hook Example (ZaItem.js):</a:t>
            </a:r>
          </a:p>
          <a:p>
            <a:pPr marL="0" indent="0">
              <a:buNone/>
            </a:pPr>
            <a:r>
              <a:rPr lang="en-US" sz="3700">
                <a:latin typeface="Tw Cen MT"/>
                <a:cs typeface="Tw Cen MT"/>
              </a:rPr>
              <a:t>(function that submits a modified data object such as Account, Server, Domain, etc to the server)</a:t>
            </a:r>
          </a:p>
          <a:p>
            <a:pPr marL="0" indent="0">
              <a:buNone/>
            </a:pPr>
            <a:endParaRPr lang="en-US" sz="34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>
                <a:latin typeface="Courier New"/>
                <a:cs typeface="Courier New"/>
              </a:rPr>
              <a:t>ZaItem.prototype.modify = function (mods, tmpObj) {</a:t>
            </a:r>
          </a:p>
          <a:p>
            <a:pPr marL="0" indent="0">
              <a:buNone/>
            </a:pPr>
            <a:r>
              <a:rPr lang="en-US" sz="3400">
                <a:latin typeface="Courier New"/>
                <a:cs typeface="Courier New"/>
              </a:rPr>
              <a:t>    //Instrumentation code start</a:t>
            </a:r>
          </a:p>
          <a:p>
            <a:pPr marL="0" indent="0">
              <a:buNone/>
            </a:pPr>
            <a:r>
              <a:rPr lang="en-US" sz="3400">
                <a:latin typeface="Courier New"/>
                <a:cs typeface="Courier New"/>
              </a:rPr>
              <a:t>    if(ZaItem.modifyMethods[this._iKeyName]) {</a:t>
            </a:r>
          </a:p>
          <a:p>
            <a:pPr marL="0" indent="0">
              <a:buNone/>
            </a:pPr>
            <a:r>
              <a:rPr lang="en-US" sz="3400">
                <a:latin typeface="Courier New"/>
                <a:cs typeface="Courier New"/>
              </a:rPr>
              <a:t>        var methods = ZaItem.modifyMethods[this._iKeyName];</a:t>
            </a:r>
          </a:p>
          <a:p>
            <a:pPr marL="0" indent="0">
              <a:buNone/>
            </a:pPr>
            <a:r>
              <a:rPr lang="en-US" sz="3400">
                <a:latin typeface="Courier New"/>
                <a:cs typeface="Courier New"/>
              </a:rPr>
              <a:t>        var cnt = methods.length;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    for(var i = 0; i &lt; cnt; i++) {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        if(typeof(methods[i]) == "function") {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            methods[i].call(this, mods, tmpObj);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        }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}	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    //Instrumentation code end</a:t>
            </a:r>
          </a:p>
          <a:p>
            <a:pPr marL="0" indent="0">
              <a:buNone/>
            </a:pPr>
            <a:r>
              <a:rPr lang="da-DK" sz="3400">
                <a:latin typeface="Courier New"/>
                <a:cs typeface="Courier New"/>
              </a:rPr>
              <a:t>}</a:t>
            </a:r>
            <a:endParaRPr lang="en-US"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231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05800" cy="3790950"/>
          </a:xfrm>
        </p:spPr>
        <p:txBody>
          <a:bodyPr>
            <a:normAutofit/>
          </a:bodyPr>
          <a:lstStyle/>
          <a:p>
            <a:r>
              <a:rPr lang="en-US" sz="2400"/>
              <a:t>Integration Example (ZaServer.js):</a:t>
            </a:r>
          </a:p>
          <a:p>
            <a:pPr marL="0" indent="0">
              <a:buNone/>
            </a:pPr>
            <a:r>
              <a:rPr lang="en-US" sz="1400">
                <a:latin typeface="Tw Cen MT"/>
                <a:cs typeface="Tw Cen MT"/>
              </a:rPr>
              <a:t>(registering a funciton that submits Server object modifications to the server)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ZaServer.modifyMethod = function (tmpObj) {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    ... 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    //actually send JSON request to the server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var params = new Object();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params.soapDoc = soapDoc;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var reqMgrParams =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    controller : ZaApp.getInstance().getCurrentController(),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    busyMsg : ZaMsg.BUSY_MODIFY_SERVER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var resp = ZaRequestMgr.invoke(params, reqMgrParams).Body.ModifyServerResponse;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</a:rPr>
              <a:t>    this.initFromJS(resp.server[0]);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100">
                <a:latin typeface="Courier New"/>
                <a:cs typeface="Courier New"/>
              </a:rPr>
              <a:t>ZaItem.modifyMethods["ZaServer"].push(ZaServer.modifyMethod);</a:t>
            </a:r>
          </a:p>
        </p:txBody>
      </p:sp>
    </p:spTree>
    <p:extLst>
      <p:ext uri="{BB962C8B-B14F-4D97-AF65-F5344CB8AC3E}">
        <p14:creationId xmlns:p14="http://schemas.microsoft.com/office/powerpoint/2010/main" val="64475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05800" cy="3733800"/>
          </a:xfrm>
        </p:spPr>
        <p:txBody>
          <a:bodyPr>
            <a:normAutofit/>
          </a:bodyPr>
          <a:lstStyle/>
          <a:p>
            <a:r>
              <a:rPr lang="en-US" sz="2400"/>
              <a:t>Loading</a:t>
            </a:r>
            <a:endParaRPr lang="en-US" sz="1200">
              <a:latin typeface="Courier New"/>
              <a:cs typeface="Courier New"/>
            </a:endParaRPr>
          </a:p>
          <a:p>
            <a:pPr lvl="1"/>
            <a:r>
              <a:rPr lang="en-US" sz="1600">
                <a:latin typeface="Tw Cen MT"/>
                <a:cs typeface="Tw Cen MT"/>
              </a:rPr>
              <a:t>via AjxInclude</a:t>
            </a:r>
          </a:p>
          <a:p>
            <a:pPr lvl="1"/>
            <a:r>
              <a:rPr lang="en-US" sz="1600">
                <a:latin typeface="Tw Cen MT"/>
                <a:cs typeface="Tw Cen MT"/>
              </a:rPr>
              <a:t>single gzippped file in production mode (</a:t>
            </a:r>
            <a:r>
              <a:rPr lang="en-US" sz="1600"/>
              <a:t>/service/zimlet/res/Zimlets-nodev_all.js.zgz)</a:t>
            </a:r>
            <a:endParaRPr lang="en-US" sz="1600">
              <a:latin typeface="Tw Cen MT"/>
              <a:cs typeface="Tw Cen MT"/>
            </a:endParaRPr>
          </a:p>
          <a:p>
            <a:pPr lvl="1"/>
            <a:r>
              <a:rPr lang="en-US" sz="1600">
                <a:latin typeface="Tw Cen MT"/>
                <a:cs typeface="Tw Cen MT"/>
              </a:rPr>
              <a:t>one by one in dev mode </a:t>
            </a:r>
          </a:p>
          <a:p>
            <a:pPr lvl="2"/>
            <a:r>
              <a:rPr lang="en-US" sz="1400"/>
              <a:t>GetAdminExtensionZimletsRequest returns the list of zimlet objects</a:t>
            </a:r>
          </a:p>
          <a:p>
            <a:pPr lvl="2"/>
            <a:r>
              <a:rPr lang="en-US" sz="1400"/>
              <a:t>ZaSettings.init loads each JS and CSS file </a:t>
            </a:r>
          </a:p>
          <a:p>
            <a:pPr lvl="2"/>
            <a:r>
              <a:rPr lang="en-US" sz="1400">
                <a:latin typeface="Tw Cen MT"/>
                <a:cs typeface="Tw Cen MT"/>
              </a:rPr>
              <a:t>current admin user has to have getZimlet permission to every admin extension that needs to be loaded in dev mode</a:t>
            </a:r>
          </a:p>
          <a:p>
            <a:pPr lvl="1"/>
            <a:r>
              <a:rPr lang="en-US" sz="1600">
                <a:latin typeface="Tw Cen MT"/>
                <a:cs typeface="Tw Cen MT"/>
              </a:rPr>
              <a:t>errors in admin extensions can make Admin Console fail to load</a:t>
            </a:r>
          </a:p>
          <a:p>
            <a:pPr lvl="1"/>
            <a:r>
              <a:rPr lang="en-US" sz="1600">
                <a:latin typeface="Tw Cen MT"/>
                <a:cs typeface="Tw Cen MT"/>
              </a:rPr>
              <a:t>usually follow the same MVC design pattern as the rest of Admin Console code</a:t>
            </a:r>
          </a:p>
          <a:p>
            <a:pPr lvl="1"/>
            <a:r>
              <a:rPr lang="en-US" sz="1600">
                <a:latin typeface="Tw Cen MT"/>
                <a:cs typeface="Tw Cen MT"/>
              </a:rPr>
              <a:t>use hooks to add UI elements and extend data models</a:t>
            </a:r>
          </a:p>
        </p:txBody>
      </p:sp>
    </p:spTree>
    <p:extLst>
      <p:ext uri="{BB962C8B-B14F-4D97-AF65-F5344CB8AC3E}">
        <p14:creationId xmlns:p14="http://schemas.microsoft.com/office/powerpoint/2010/main" val="361410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33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Example: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com_zimbra_backuprestore extension adds 4 new fields to Server object data model (com_zimbra_backuprestore.js)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if(ZaServer)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ZaServer.A_zimbraBackupMode = "zimbraBackupMode";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ZaServer.A_zimbraBackupAutoGroupedThrottled = "zimbraBackupAutoGroupedThrottled";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ZaServer.A_zimbraBackupAutoGroupedNumGroups = "zimbraBackupAutoGroupedNumGroups";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ZaServer.A_zimbraBackupMinFreeSpace = "zimbraBackupMinFreeSpace";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if(ZaServer.myXModel)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ZaServer.myXModel.items.push({id:ZaServer.A_zimbraBackupMode, ref:"attrs/"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     ZaServer.A_zimbraBackupMode, type:_COS_STRING_});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ZaServer.myXModel.items.push({id:ZaServer.A_zimbraBackupAutoGroupedNumGroups, ref:"attrs/" +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     ZaServer.A_zimbraBackupAutoGroupedNumGroups, type:_COS_NUMBER_});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ZaServer.myXModel.items.push({id:ZaServer.A_zimbraBackupAutoGroupedThrottled, ref:"attrs/"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     ZaServer.A_zimbraBackupAutoGroupedThrottled, type:_COS_ENUM_, choices:ZaModel.BOOLEAN_CHOICES});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ZaServer.myXModel.items.push({id:ZaServer.A_zimbraBackupMinFreeSpace,ref:"attrs/”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         ZaServer.A_zimbraBackupMinFreeSpace, type:_COS_STRING_});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55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33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Example: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com_zimbra_backuprestore extension adds a tab with a bunch of fields to Global Config form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ZaHotBackup.GlobalConfigXFormModifier = function (xFormObject, entry)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var tabBar = xFormObject.items[1]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ZaHotBackup.GlobalConfigTabIndex = ++this.TAB_INDEX;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tabBar.choices.push({value:ZaHotBackup.GlobalConfigTabIndex , label:com_zimbra_backuprestore.BNR_Tab_BNR});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var backupTabView = { ...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for (var i=0;i&lt;xFormObject.items.length;i++)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    if(xFormObject.items[i].type=="switch")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        xFormObject.items[i].items.push(backupTabView);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if(ZaTabView.XFormModifiers["GlobalConfigXFormView"])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    ZaTabView.XFormModifiers["GlobalConfigXFormView"].push(ZaHotBackup.GlobalConfigXFormModifier);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1780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Extensions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Where they are hiding: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com_zimbra_backuprestore: ZimbraBackup/src/zimlet/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com_zimbra_cert_manager: ZaAdminExt/CertificateMgr/js/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com_zimbra_delegatedadmin: ZimbraNetwork/ZimbraAdminExt/DelegatedAdmin/js/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com_zimbra_viewmail: ZimbraNetwork/ZimbraAdminExt/com_zimbra_viewmail/js/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com_zimbra_cluster: ZimbraCluster/src/zimlet/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com_zimbra_hsm: ZimbraHSM/src/zimlet/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com_zimbra_bulkprovision (aka we-based migration wizard): ZaAdminExt/BulkProvision/js/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com_zimbra_adminversioncheck: ZimbraAdminVersionCheck/src/zimlet/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com_zimbra_xmbxsearch (aka cross-mailbox search): ZimbraXMbxSearch/src/admin_extension/com_zimbra_xmbxsearch/</a:t>
            </a:r>
          </a:p>
          <a:p>
            <a:pPr>
              <a:spcBef>
                <a:spcPts val="0"/>
              </a:spcBef>
            </a:pPr>
            <a:r>
              <a:rPr lang="en-US" sz="1400"/>
              <a:t>com_zimbra_ucconfig (aka Voice/Chat service): ZimbraNetwork/ZimbraAdminExt/com_zimbra_ucconfig/js/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064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Admin Extensions :: Server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Most admin extensions require server extensions that implement additional SOAP request handlers:</a:t>
            </a:r>
          </a:p>
          <a:p>
            <a:pPr lvl="1">
              <a:spcBef>
                <a:spcPts val="0"/>
              </a:spcBef>
            </a:pPr>
            <a:r>
              <a:rPr lang="en-US" sz="1200"/>
              <a:t>VersionCheckRequest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InstallCertRequest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GetCertRequest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GenCSRRequest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BulkImportAccountsRequest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BulkIMAPDataImportRequest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GetXMbxSearchRequest</a:t>
            </a:r>
          </a:p>
          <a:p>
            <a:pPr lvl="1">
              <a:spcBef>
                <a:spcPts val="0"/>
              </a:spcBef>
            </a:pPr>
            <a:r>
              <a:rPr lang="en-US" sz="1200"/>
              <a:t>GetXMbxSearchesListRequest</a:t>
            </a:r>
          </a:p>
          <a:p>
            <a:pPr>
              <a:spcBef>
                <a:spcPts val="0"/>
              </a:spcBef>
            </a:pPr>
            <a:r>
              <a:rPr lang="en-US" sz="1600"/>
              <a:t>These are packaged in jar files and dropped into /opt/zimbra/lib/ext</a:t>
            </a:r>
          </a:p>
          <a:p>
            <a:pPr>
              <a:spcBef>
                <a:spcPts val="0"/>
              </a:spcBef>
            </a:pPr>
            <a:r>
              <a:rPr lang="en-US" sz="1600"/>
              <a:t>jetty picks them up, finds DocumentService implementation and calls registerHandlers method</a:t>
            </a:r>
          </a:p>
          <a:p>
            <a:pPr>
              <a:spcBef>
                <a:spcPts val="0"/>
              </a:spcBef>
            </a:pPr>
            <a:r>
              <a:rPr lang="en-US" sz="1600"/>
              <a:t>When server returns </a:t>
            </a:r>
            <a:r>
              <a:rPr lang="en-US" sz="1600" i="1"/>
              <a:t>UNKNOWN_DOCUMENT </a:t>
            </a:r>
            <a:r>
              <a:rPr lang="en-US" sz="1600"/>
              <a:t>that usually means that the server extension failed to load properly and SOAP handler was not registered</a:t>
            </a:r>
          </a:p>
          <a:p>
            <a:pPr>
              <a:spcBef>
                <a:spcPts val="0"/>
              </a:spcBef>
            </a:pPr>
            <a:r>
              <a:rPr lang="en-US" sz="1600"/>
              <a:t>Ask Server team for more info on how to implement server extensions</a:t>
            </a:r>
            <a:endParaRPr lang="en-US" sz="1400"/>
          </a:p>
          <a:p>
            <a:pPr marL="45720" indent="0">
              <a:spcBef>
                <a:spcPts val="0"/>
              </a:spcBef>
              <a:buNone/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1304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Admin Extensions :: FOSS vs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Nothing prevents a Network extension from being loaded in a FOSS</a:t>
            </a:r>
          </a:p>
          <a:p>
            <a:pPr>
              <a:spcBef>
                <a:spcPts val="0"/>
              </a:spcBef>
            </a:pPr>
            <a:r>
              <a:rPr lang="en-US" sz="1600"/>
              <a:t>Network Server extensions may not work in FOSS </a:t>
            </a:r>
          </a:p>
          <a:p>
            <a:pPr>
              <a:spcBef>
                <a:spcPts val="0"/>
              </a:spcBef>
            </a:pPr>
            <a:r>
              <a:rPr lang="en-US" sz="1600"/>
              <a:t>Network extensions that will work in FOSS just fine:</a:t>
            </a:r>
          </a:p>
          <a:p>
            <a:pPr lvl="1">
              <a:spcBef>
                <a:spcPts val="0"/>
              </a:spcBef>
            </a:pPr>
            <a:r>
              <a:rPr lang="en-US" sz="1300"/>
              <a:t>deletaged admin</a:t>
            </a:r>
          </a:p>
          <a:p>
            <a:pPr lvl="1">
              <a:spcBef>
                <a:spcPts val="0"/>
              </a:spcBef>
            </a:pPr>
            <a:r>
              <a:rPr lang="en-US" sz="1300"/>
              <a:t>view mail</a:t>
            </a:r>
          </a:p>
          <a:p>
            <a:pPr>
              <a:spcBef>
                <a:spcPts val="0"/>
              </a:spcBef>
            </a:pPr>
            <a:r>
              <a:rPr lang="en-US" sz="1600"/>
              <a:t>Network extensions that will load, but will not be fully functional in FOSS</a:t>
            </a:r>
          </a:p>
          <a:p>
            <a:pPr lvl="1">
              <a:spcBef>
                <a:spcPts val="0"/>
              </a:spcBef>
            </a:pPr>
            <a:r>
              <a:rPr lang="en-US" sz="1300"/>
              <a:t>cross mailbox Search</a:t>
            </a:r>
          </a:p>
          <a:p>
            <a:pPr lvl="1">
              <a:spcBef>
                <a:spcPts val="0"/>
              </a:spcBef>
            </a:pPr>
            <a:r>
              <a:rPr lang="en-US" sz="1300"/>
              <a:t>license</a:t>
            </a:r>
          </a:p>
          <a:p>
            <a:pPr lvl="1">
              <a:spcBef>
                <a:spcPts val="0"/>
              </a:spcBef>
            </a:pPr>
            <a:r>
              <a:rPr lang="en-US" sz="1300"/>
              <a:t>backup</a:t>
            </a:r>
          </a:p>
          <a:p>
            <a:pPr lvl="1">
              <a:spcBef>
                <a:spcPts val="0"/>
              </a:spcBef>
            </a:pPr>
            <a:r>
              <a:rPr lang="en-US" sz="1300"/>
              <a:t>HSM</a:t>
            </a:r>
          </a:p>
          <a:p>
            <a:pPr lvl="1">
              <a:spcBef>
                <a:spcPts val="0"/>
              </a:spcBef>
            </a:pPr>
            <a:r>
              <a:rPr lang="en-US" sz="1300"/>
              <a:t>convertd</a:t>
            </a:r>
          </a:p>
          <a:p>
            <a:pPr lvl="1">
              <a:spcBef>
                <a:spcPts val="0"/>
              </a:spcBef>
            </a:pPr>
            <a:r>
              <a:rPr lang="en-US" sz="1300"/>
              <a:t>cluster</a:t>
            </a:r>
          </a:p>
          <a:p>
            <a:pPr lvl="1">
              <a:spcBef>
                <a:spcPts val="0"/>
              </a:spcBef>
            </a:pPr>
            <a:endParaRPr lang="en-US" sz="1300"/>
          </a:p>
          <a:p>
            <a:pPr lvl="1">
              <a:spcBef>
                <a:spcPts val="0"/>
              </a:spcBef>
            </a:pPr>
            <a:endParaRPr lang="en-US" sz="1300"/>
          </a:p>
          <a:p>
            <a:pPr lvl="1">
              <a:spcBef>
                <a:spcPts val="0"/>
              </a:spcBef>
            </a:pPr>
            <a:endParaRPr lang="en-US" sz="1300"/>
          </a:p>
          <a:p>
            <a:pPr>
              <a:spcBef>
                <a:spcPts val="0"/>
              </a:spcBef>
            </a:pPr>
            <a:endParaRPr lang="en-US" sz="1400"/>
          </a:p>
          <a:p>
            <a:pPr marL="45720" indent="0">
              <a:spcBef>
                <a:spcPts val="0"/>
              </a:spcBef>
              <a:buNone/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164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To deply a dev build: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             $ant admin-deploy</a:t>
            </a:r>
          </a:p>
          <a:p>
            <a:pPr>
              <a:spcBef>
                <a:spcPts val="0"/>
              </a:spcBef>
            </a:pPr>
            <a:r>
              <a:rPr lang="en-US" sz="1600"/>
              <a:t>To deploy a production war file: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             $ant prod admin-deploy</a:t>
            </a:r>
            <a:endParaRPr lang="en-US" sz="1300"/>
          </a:p>
          <a:p>
            <a:pPr>
              <a:spcBef>
                <a:spcPts val="0"/>
              </a:spcBef>
            </a:pPr>
            <a:r>
              <a:rPr lang="en-US" sz="1600"/>
              <a:t>If you built web client, you have to run “clean” target before building admin war, otherwise the templates get messed up</a:t>
            </a:r>
          </a:p>
          <a:p>
            <a:pPr>
              <a:spcBef>
                <a:spcPts val="0"/>
              </a:spcBef>
            </a:pPr>
            <a:r>
              <a:rPr lang="en-US" sz="1600"/>
              <a:t>To make a production build load separate JS files instead of gzipped bundles add ?dev=1</a:t>
            </a:r>
          </a:p>
          <a:p>
            <a:pPr>
              <a:spcBef>
                <a:spcPts val="0"/>
              </a:spcBef>
            </a:pPr>
            <a:r>
              <a:rPr lang="en-US" sz="1600"/>
              <a:t>?dev=1 also opens a popup window with debug trace, but it is not very useful – FireBug is far more useful</a:t>
            </a:r>
          </a:p>
          <a:p>
            <a:pPr>
              <a:spcBef>
                <a:spcPts val="0"/>
              </a:spcBef>
            </a:pPr>
            <a:r>
              <a:rPr lang="en-US" sz="1600"/>
              <a:t>default admin login/password is admin/test123</a:t>
            </a:r>
          </a:p>
          <a:p>
            <a:pPr>
              <a:spcBef>
                <a:spcPts val="0"/>
              </a:spcBef>
            </a:pPr>
            <a:r>
              <a:rPr lang="en-US" sz="1600"/>
              <a:t>do not use zimbra/test123 to log in to admin UI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 lvl="1">
              <a:spcBef>
                <a:spcPts val="0"/>
              </a:spcBef>
            </a:pPr>
            <a:endParaRPr lang="en-US" sz="1300"/>
          </a:p>
          <a:p>
            <a:pPr>
              <a:spcBef>
                <a:spcPts val="0"/>
              </a:spcBef>
            </a:pPr>
            <a:endParaRPr lang="en-US" sz="1400"/>
          </a:p>
          <a:p>
            <a:pPr marL="45720" indent="0">
              <a:spcBef>
                <a:spcPts val="0"/>
              </a:spcBef>
              <a:buNone/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5853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Where are XForms?</a:t>
            </a:r>
            <a:endParaRPr lang="en-US" dirty="0"/>
          </a:p>
        </p:txBody>
      </p:sp>
      <p:pic>
        <p:nvPicPr>
          <p:cNvPr id="4" name="Content Placeholder 3" descr="notform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" b="848"/>
          <a:stretch>
            <a:fillRect/>
          </a:stretch>
        </p:blipFill>
        <p:spPr>
          <a:xfrm>
            <a:off x="1066800" y="1352550"/>
            <a:ext cx="7239000" cy="3619500"/>
          </a:xfrm>
        </p:spPr>
      </p:pic>
    </p:spTree>
    <p:extLst>
      <p:ext uri="{BB962C8B-B14F-4D97-AF65-F5344CB8AC3E}">
        <p14:creationId xmlns:p14="http://schemas.microsoft.com/office/powerpoint/2010/main" val="160790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Areas to focus on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/>
              <a:t>Client side data caching</a:t>
            </a:r>
          </a:p>
          <a:p>
            <a:pPr lvl="1">
              <a:spcBef>
                <a:spcPts val="0"/>
              </a:spcBef>
            </a:pPr>
            <a:r>
              <a:rPr lang="en-US" sz="1600"/>
              <a:t>expecially broken in Iron Maden</a:t>
            </a:r>
          </a:p>
          <a:p>
            <a:pPr lvl="1">
              <a:spcBef>
                <a:spcPts val="0"/>
              </a:spcBef>
            </a:pPr>
            <a:r>
              <a:rPr lang="en-US" sz="1600"/>
              <a:t>no good UI support for concurrent modification</a:t>
            </a:r>
          </a:p>
          <a:p>
            <a:pPr>
              <a:spcBef>
                <a:spcPts val="0"/>
              </a:spcBef>
            </a:pPr>
            <a:r>
              <a:rPr lang="en-US" sz="2000"/>
              <a:t>Managing asynchronous requests</a:t>
            </a:r>
          </a:p>
          <a:p>
            <a:pPr lvl="1">
              <a:spcBef>
                <a:spcPts val="0"/>
              </a:spcBef>
            </a:pPr>
            <a:r>
              <a:rPr lang="en-US" sz="1600"/>
              <a:t>still a few synchronous requests for no good reason</a:t>
            </a:r>
          </a:p>
          <a:p>
            <a:pPr>
              <a:spcBef>
                <a:spcPts val="0"/>
              </a:spcBef>
            </a:pPr>
            <a:r>
              <a:rPr lang="en-US" sz="2000"/>
              <a:t>Admin extensions framework</a:t>
            </a:r>
          </a:p>
          <a:p>
            <a:pPr lvl="1">
              <a:spcBef>
                <a:spcPts val="0"/>
              </a:spcBef>
            </a:pPr>
            <a:r>
              <a:rPr lang="en-US" sz="1600"/>
              <a:t>poorly written extensions break the UI</a:t>
            </a:r>
          </a:p>
          <a:p>
            <a:pPr lvl="1">
              <a:spcBef>
                <a:spcPts val="0"/>
              </a:spcBef>
            </a:pPr>
            <a:r>
              <a:rPr lang="en-US" sz="1600"/>
              <a:t>PS often stumbles trying to write extensinos because there is no good documentation</a:t>
            </a:r>
          </a:p>
          <a:p>
            <a:pPr lvl="1">
              <a:spcBef>
                <a:spcPts val="0"/>
              </a:spcBef>
            </a:pPr>
            <a:r>
              <a:rPr lang="en-US" sz="1600"/>
              <a:t>customers shoot themselves in the foot by installing 3</a:t>
            </a:r>
            <a:r>
              <a:rPr lang="en-US" sz="1600" baseline="30000"/>
              <a:t>rd</a:t>
            </a:r>
            <a:r>
              <a:rPr lang="en-US" sz="1600"/>
              <a:t> party extensions</a:t>
            </a:r>
          </a:p>
          <a:p>
            <a:pPr>
              <a:spcBef>
                <a:spcPts val="0"/>
              </a:spcBef>
            </a:pPr>
            <a:r>
              <a:rPr lang="en-US" sz="2000"/>
              <a:t>Popup wizards need to go</a:t>
            </a:r>
          </a:p>
          <a:p>
            <a:pPr>
              <a:spcBef>
                <a:spcPts val="0"/>
              </a:spcBef>
            </a:pPr>
            <a:r>
              <a:rPr lang="en-US" sz="2000"/>
              <a:t>Talk to the users</a:t>
            </a:r>
          </a:p>
          <a:p>
            <a:pPr>
              <a:spcBef>
                <a:spcPts val="0"/>
              </a:spcBef>
            </a:pPr>
            <a:r>
              <a:rPr lang="en-US" sz="2000"/>
              <a:t>Add metrics/analytics</a:t>
            </a:r>
          </a:p>
          <a:p>
            <a:pPr lvl="1">
              <a:spcBef>
                <a:spcPts val="0"/>
              </a:spcBef>
            </a:pPr>
            <a:endParaRPr lang="en-US" sz="1300"/>
          </a:p>
          <a:p>
            <a:pPr lvl="1">
              <a:spcBef>
                <a:spcPts val="0"/>
              </a:spcBef>
            </a:pPr>
            <a:endParaRPr lang="en-US" sz="1300"/>
          </a:p>
          <a:p>
            <a:pPr>
              <a:spcBef>
                <a:spcPts val="0"/>
              </a:spcBef>
            </a:pPr>
            <a:endParaRPr lang="en-US" sz="1400"/>
          </a:p>
          <a:p>
            <a:pPr marL="45720" indent="0">
              <a:spcBef>
                <a:spcPts val="0"/>
              </a:spcBef>
              <a:buNone/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99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XForms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74544369"/>
              </p:ext>
            </p:extLst>
          </p:nvPr>
        </p:nvGraphicFramePr>
        <p:xfrm>
          <a:off x="5029200" y="1352550"/>
          <a:ext cx="3886200" cy="32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58115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What’s an XForm?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DWT control that can render a bunch of complicated data forms using HTML elemtns and other DWT Controls (via DWT-XForm item adapters)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Layout and data binding defined by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Data behavior rules defined by meta data (XModel)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XForms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3179582"/>
              </p:ext>
            </p:extLst>
          </p:nvPr>
        </p:nvGraphicFramePr>
        <p:xfrm>
          <a:off x="5029200" y="1352550"/>
          <a:ext cx="3886200" cy="32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58115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XForms</a:t>
            </a:r>
            <a:r>
              <a:rPr lang="en-US" dirty="0" smtClean="0"/>
              <a:t> are for rendering forms: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Rendering (</a:t>
            </a:r>
            <a:r>
              <a:rPr lang="en-US" sz="1600" dirty="0" smtClean="0">
                <a:latin typeface="Courier New"/>
                <a:cs typeface="Courier New"/>
              </a:rPr>
              <a:t>XForm, XFormItem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Layout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UI abstraction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latin typeface="Courier New"/>
                <a:cs typeface="Courier New"/>
              </a:rPr>
              <a:t>DWT</a:t>
            </a:r>
            <a:r>
              <a:rPr lang="en-US" dirty="0" smtClean="0"/>
              <a:t> widgets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HTML form elements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binding (</a:t>
            </a:r>
            <a:r>
              <a:rPr lang="en-US" sz="1600" dirty="0" smtClean="0">
                <a:latin typeface="Courier New"/>
                <a:cs typeface="Courier New"/>
              </a:rPr>
              <a:t>XModel, XModelItem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Apply data to UI elements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 updates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 changes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Dependency rules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7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XForms Metadata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28750"/>
            <a:ext cx="8991600" cy="407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XForms</a:t>
            </a:r>
            <a:r>
              <a:rPr lang="en-US" dirty="0" smtClean="0"/>
              <a:t> rendering:</a:t>
            </a:r>
          </a:p>
          <a:p>
            <a:r>
              <a:rPr lang="en-US" dirty="0" smtClean="0"/>
              <a:t>Classes that inherit from </a:t>
            </a:r>
            <a:r>
              <a:rPr lang="en-US" sz="1400" dirty="0" smtClean="0">
                <a:latin typeface="Courier New"/>
                <a:cs typeface="Courier New"/>
              </a:rPr>
              <a:t>XFormItem</a:t>
            </a:r>
            <a:r>
              <a:rPr lang="en-US" dirty="0" smtClean="0"/>
              <a:t> implement the rules for rendering metadata.</a:t>
            </a:r>
          </a:p>
          <a:p>
            <a:r>
              <a:rPr lang="en-US" dirty="0"/>
              <a:t>Examples of metadata for defining a simple form element:</a:t>
            </a:r>
          </a:p>
          <a:p>
            <a:r>
              <a:rPr lang="en-US"/>
              <a:t>1) Textfield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{ref:ZaAccount.A_firstName, type:_TEXTFIELD_, label:ZaMsg.NAD_FirstName}</a:t>
            </a:r>
          </a:p>
          <a:p>
            <a:endParaRPr lang="en-US"/>
          </a:p>
          <a:p>
            <a:r>
              <a:rPr lang="en-US"/>
              <a:t>2) Button with a custom label, a custom  icon, an activation handler and a rule that that enables this button when an item is selected in another form element:</a:t>
            </a:r>
          </a:p>
          <a:p>
            <a:endParaRPr lang="en-US"/>
          </a:p>
          <a:p>
            <a:r>
              <a:rPr lang="en-US" sz="1100">
                <a:latin typeface="Courier New"/>
                <a:cs typeface="Courier New"/>
              </a:rPr>
              <a:t>{type:_DWT_BUTTON_, label:ZaMsg.Previous, width:75, icon:"LeftArrow", disIcon:"LeftArrowDis”,</a:t>
            </a:r>
          </a:p>
          <a:p>
            <a:r>
              <a:rPr lang="en-US" sz="1100">
                <a:latin typeface="Courier New"/>
                <a:cs typeface="Courier New"/>
              </a:rPr>
              <a:t>enableDisableChangeEventSources:[ZaAccount.A2_nonMemberList + "_offset"],</a:t>
            </a:r>
          </a:p>
          <a:p>
            <a:r>
              <a:rPr lang="en-US" sz="1100">
                <a:latin typeface="Courier New"/>
                <a:cs typeface="Courier New"/>
              </a:rPr>
              <a:t>enableDisableChecks[[ZaAccountMemberOfListView.shouldEnableBackButton,ZaAccount.A2_nonMemberList]],</a:t>
            </a:r>
          </a:p>
          <a:p>
            <a:r>
              <a:rPr lang="en-US" sz="1100">
                <a:latin typeface="Courier New"/>
                <a:cs typeface="Courier New"/>
              </a:rPr>
              <a:t>onActivate:"ZaAccountMemberOfListView.backButtonHndlr.call(this,event, ZaAccount.A2_nonMemberList)”</a:t>
            </a:r>
          </a:p>
          <a:p>
            <a:r>
              <a:rPr lang="en-US" sz="1100">
                <a:latin typeface="Courier New"/>
                <a:cs typeface="Courier New"/>
              </a:rPr>
              <a:t>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XForms Code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28750"/>
            <a:ext cx="899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Where are XForms?</a:t>
            </a:r>
          </a:p>
          <a:p>
            <a:endParaRPr lang="en-US" dirty="0" err="1" smtClean="0"/>
          </a:p>
          <a:p>
            <a:r>
              <a:rPr lang="en-US" dirty="0" err="1" smtClean="0"/>
              <a:t>ZimbraWebClient/WebRoot/js/ajax/dwt/xforms/</a:t>
            </a:r>
          </a:p>
          <a:p>
            <a:endParaRPr lang="en-US" dirty="0" err="1" smtClean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XForm.js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XFormItem.js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XModel.js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XModelItem.js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XFormGlobal.js</a:t>
            </a:r>
            <a:endParaRPr lang="en-US" dirty="0" err="1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3748</Words>
  <Application>Microsoft Macintosh PowerPoint</Application>
  <PresentationFormat>On-screen Show (16:9)</PresentationFormat>
  <Paragraphs>659</Paragraphs>
  <Slides>51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Widescreen Presentation</vt:lpstr>
      <vt:lpstr>Knowledge transfer</vt:lpstr>
      <vt:lpstr>Table of Contents</vt:lpstr>
      <vt:lpstr>Background</vt:lpstr>
      <vt:lpstr>Where are XForms?</vt:lpstr>
      <vt:lpstr>Where are XForms?</vt:lpstr>
      <vt:lpstr>XForms</vt:lpstr>
      <vt:lpstr>XForms</vt:lpstr>
      <vt:lpstr>XForms Metadata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Code Structure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 Data Abstraction</vt:lpstr>
      <vt:lpstr>XForms: handling UI events</vt:lpstr>
      <vt:lpstr>XForms: handling data events</vt:lpstr>
      <vt:lpstr>XForms: handling data events</vt:lpstr>
      <vt:lpstr>XForms: handling data events</vt:lpstr>
      <vt:lpstr>XForms: handling data events</vt:lpstr>
      <vt:lpstr>Localization</vt:lpstr>
      <vt:lpstr>Localization</vt:lpstr>
      <vt:lpstr>Browser support</vt:lpstr>
      <vt:lpstr>Themes</vt:lpstr>
      <vt:lpstr>Admin Extensions</vt:lpstr>
      <vt:lpstr>Admin Extensions UI</vt:lpstr>
      <vt:lpstr>Admin Extensions UI</vt:lpstr>
      <vt:lpstr>Admin Extensions UI</vt:lpstr>
      <vt:lpstr>Admin Extensions UI</vt:lpstr>
      <vt:lpstr>Admin Extensions UI</vt:lpstr>
      <vt:lpstr>Admin Extensions UI</vt:lpstr>
      <vt:lpstr>Admin Extensions Examples</vt:lpstr>
      <vt:lpstr>Admin Extensions :: Server Components</vt:lpstr>
      <vt:lpstr>Admin Extensions :: FOSS vs Network</vt:lpstr>
      <vt:lpstr>Dev environment</vt:lpstr>
      <vt:lpstr>Areas to focus on next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2012-10-15T06:44:04Z</dcterms:modified>
</cp:coreProperties>
</file>