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83" r:id="rId3"/>
    <p:sldId id="257" r:id="rId4"/>
    <p:sldId id="284" r:id="rId5"/>
    <p:sldId id="285" r:id="rId6"/>
    <p:sldId id="286" r:id="rId7"/>
    <p:sldId id="288" r:id="rId8"/>
    <p:sldId id="289" r:id="rId9"/>
    <p:sldId id="290" r:id="rId10"/>
    <p:sldId id="261" r:id="rId11"/>
    <p:sldId id="271" r:id="rId12"/>
    <p:sldId id="272" r:id="rId13"/>
    <p:sldId id="278" r:id="rId14"/>
    <p:sldId id="292" r:id="rId15"/>
    <p:sldId id="291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65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12DC0-3C17-4DC4-8C02-D6979B7281C3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</dgm:pt>
    <dgm:pt modelId="{D45EC978-876C-4409-85B7-FE12A5FF985E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</a:rPr>
            <a:t>Search Network with Display Select</a:t>
          </a:r>
          <a:endParaRPr lang="en-US" sz="2000" dirty="0">
            <a:solidFill>
              <a:schemeClr val="accent4">
                <a:lumMod val="75000"/>
              </a:schemeClr>
            </a:solidFill>
          </a:endParaRPr>
        </a:p>
      </dgm:t>
    </dgm:pt>
    <dgm:pt modelId="{B9067E9A-5654-4715-B863-637F50BE85B1}" type="parTrans" cxnId="{8BD79D10-E592-4A88-A692-B4180F7568A8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58DF6C76-4C1F-49AB-85CA-AEAD946D5DCE}" type="sibTrans" cxnId="{8BD79D10-E592-4A88-A692-B4180F7568A8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CD00C58A-D270-46C3-8A69-47E1AFB13EE1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</a:rPr>
            <a:t>Search Network Only</a:t>
          </a:r>
          <a:endParaRPr lang="en-US" sz="2000" dirty="0">
            <a:solidFill>
              <a:schemeClr val="accent4">
                <a:lumMod val="75000"/>
              </a:schemeClr>
            </a:solidFill>
          </a:endParaRPr>
        </a:p>
      </dgm:t>
    </dgm:pt>
    <dgm:pt modelId="{E1BC3933-5E63-4A16-A028-413E6848EE00}" type="parTrans" cxnId="{156D278D-65E8-4E8C-B60E-7A55DE664C11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3F98D433-60E8-4D07-9467-221D6E21E1AC}" type="sibTrans" cxnId="{156D278D-65E8-4E8C-B60E-7A55DE664C11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99217E78-54FC-469B-A937-238C5F37C04F}">
      <dgm:prSet phldrT="[Text]"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</a:rPr>
            <a:t>Online Video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1E0F683C-7828-4C80-8215-964E09E76D90}" type="parTrans" cxnId="{13E90A65-6EDA-4BEE-B4D3-2076110BC9E5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4A7A0A22-6909-4F1E-B421-849BAE53480C}" type="sibTrans" cxnId="{13E90A65-6EDA-4BEE-B4D3-2076110BC9E5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B8B114E2-8DF8-4EC5-B501-0C3DF5189D87}">
      <dgm:prSet custT="1"/>
      <dgm:spPr/>
      <dgm:t>
        <a:bodyPr/>
        <a:lstStyle/>
        <a:p>
          <a:r>
            <a:rPr lang="en-US" sz="2000" dirty="0" smtClean="0">
              <a:solidFill>
                <a:schemeClr val="accent4">
                  <a:lumMod val="75000"/>
                </a:schemeClr>
              </a:solidFill>
            </a:rPr>
            <a:t>Display Network Only</a:t>
          </a:r>
          <a:endParaRPr lang="en-US" sz="2000" dirty="0">
            <a:solidFill>
              <a:schemeClr val="accent4">
                <a:lumMod val="75000"/>
              </a:schemeClr>
            </a:solidFill>
          </a:endParaRPr>
        </a:p>
      </dgm:t>
    </dgm:pt>
    <dgm:pt modelId="{C8E75182-6F0A-4BD0-B726-341E237E569A}" type="parTrans" cxnId="{D3EEABB7-46A1-4859-BE3C-79812A82B40C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4DF08BAA-A1AC-409C-9363-FB4A3E92A1E3}" type="sibTrans" cxnId="{D3EEABB7-46A1-4859-BE3C-79812A82B40C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207369AD-77A0-4D21-8340-D285E607EDF2}">
      <dgm:prSet/>
      <dgm:spPr/>
      <dgm:t>
        <a:bodyPr/>
        <a:lstStyle/>
        <a:p>
          <a:r>
            <a:rPr lang="en-US" dirty="0" smtClean="0">
              <a:solidFill>
                <a:schemeClr val="accent4">
                  <a:lumMod val="75000"/>
                </a:schemeClr>
              </a:solidFill>
            </a:rPr>
            <a:t>Shopping</a:t>
          </a:r>
        </a:p>
      </dgm:t>
    </dgm:pt>
    <dgm:pt modelId="{EA3DC6CB-F852-4BE7-B9CE-5623700E92A2}" type="parTrans" cxnId="{AB550D65-190D-4184-A2F0-EA018F0FAE9C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D2673A56-CAF5-4C72-99F1-DD2FCBB45491}" type="sibTrans" cxnId="{AB550D65-190D-4184-A2F0-EA018F0FAE9C}">
      <dgm:prSet/>
      <dgm:spPr/>
      <dgm:t>
        <a:bodyPr/>
        <a:lstStyle/>
        <a:p>
          <a:endParaRPr lang="en-US">
            <a:solidFill>
              <a:schemeClr val="accent4">
                <a:lumMod val="75000"/>
              </a:schemeClr>
            </a:solidFill>
          </a:endParaRPr>
        </a:p>
      </dgm:t>
    </dgm:pt>
    <dgm:pt modelId="{962AA6F5-FE32-47A0-A46D-F280F22730C8}" type="pres">
      <dgm:prSet presAssocID="{20312DC0-3C17-4DC4-8C02-D6979B7281C3}" presName="composite" presStyleCnt="0">
        <dgm:presLayoutVars>
          <dgm:chMax val="5"/>
          <dgm:dir/>
          <dgm:resizeHandles val="exact"/>
        </dgm:presLayoutVars>
      </dgm:prSet>
      <dgm:spPr/>
    </dgm:pt>
    <dgm:pt modelId="{243BF088-ACD7-4264-82C7-C078405879BE}" type="pres">
      <dgm:prSet presAssocID="{D45EC978-876C-4409-85B7-FE12A5FF985E}" presName="circle1" presStyleLbl="lnNode1" presStyleIdx="0" presStyleCnt="5"/>
      <dgm:spPr>
        <a:solidFill>
          <a:schemeClr val="accent4">
            <a:lumMod val="50000"/>
          </a:schemeClr>
        </a:solidFill>
      </dgm:spPr>
    </dgm:pt>
    <dgm:pt modelId="{B2819AE8-6C88-4FFA-A50A-A44964400DEC}" type="pres">
      <dgm:prSet presAssocID="{D45EC978-876C-4409-85B7-FE12A5FF985E}" presName="text1" presStyleLbl="revTx" presStyleIdx="0" presStyleCnt="5" custScaleX="166667" custLinFactNeighborX="33334" custLinFactNeighborY="42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38C66-9660-4D69-B4E7-F8D605E7D4FA}" type="pres">
      <dgm:prSet presAssocID="{D45EC978-876C-4409-85B7-FE12A5FF985E}" presName="line1" presStyleLbl="callout" presStyleIdx="0" presStyleCnt="10" custLinFactNeighborX="3333" custLinFactNeighborY="-49106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04710E7A-198A-4C03-ACED-C4A97622A815}" type="pres">
      <dgm:prSet presAssocID="{D45EC978-876C-4409-85B7-FE12A5FF985E}" presName="d1" presStyleLbl="callout" presStyleIdx="1" presStyleCnt="10" custScaleX="91716" custScaleY="10184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6C66CD57-A204-46C5-824A-BADAB4B40D07}" type="pres">
      <dgm:prSet presAssocID="{CD00C58A-D270-46C3-8A69-47E1AFB13EE1}" presName="circle2" presStyleLbl="lnNode1" presStyleIdx="1" presStyleCnt="5" custLinFactNeighborX="470" custLinFactNeighborY="-4426"/>
      <dgm:spPr>
        <a:solidFill>
          <a:schemeClr val="accent4">
            <a:lumMod val="75000"/>
          </a:schemeClr>
        </a:solidFill>
      </dgm:spPr>
    </dgm:pt>
    <dgm:pt modelId="{CA10A4F8-5B87-48C0-888B-972F5006DA2F}" type="pres">
      <dgm:prSet presAssocID="{CD00C58A-D270-46C3-8A69-47E1AFB13EE1}" presName="text2" presStyleLbl="revTx" presStyleIdx="1" presStyleCnt="5" custScaleX="170000" custLinFactNeighborX="35833" custLinFactNeighborY="117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2C8A9-CC3C-4C17-8E93-AEBE92C5AC2F}" type="pres">
      <dgm:prSet presAssocID="{CD00C58A-D270-46C3-8A69-47E1AFB13EE1}" presName="line2" presStyleLbl="callout" presStyleIdx="2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F3A03831-4EF6-4CF3-B0C6-B82510B075DA}" type="pres">
      <dgm:prSet presAssocID="{CD00C58A-D270-46C3-8A69-47E1AFB13EE1}" presName="d2" presStyleLbl="callout" presStyleIdx="3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4BC82CD4-B702-41F5-BEB1-076E95BCAF35}" type="pres">
      <dgm:prSet presAssocID="{B8B114E2-8DF8-4EC5-B501-0C3DF5189D87}" presName="circle3" presStyleLbl="lnNode1" presStyleIdx="2" presStyleCnt="5" custLinFactNeighborX="3416" custLinFactNeighborY="479"/>
      <dgm:spPr>
        <a:solidFill>
          <a:schemeClr val="accent4">
            <a:lumMod val="60000"/>
            <a:lumOff val="40000"/>
          </a:schemeClr>
        </a:solidFill>
      </dgm:spPr>
    </dgm:pt>
    <dgm:pt modelId="{998FAE74-FA1E-4D95-BD2A-CCB258B128E4}" type="pres">
      <dgm:prSet presAssocID="{B8B114E2-8DF8-4EC5-B501-0C3DF5189D87}" presName="text3" presStyleLbl="revTx" presStyleIdx="2" presStyleCnt="5" custScaleX="161667" custLinFactNeighborX="31667" custLinFactNeighborY="5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538EA-5745-4B88-9F60-1C122824F63D}" type="pres">
      <dgm:prSet presAssocID="{B8B114E2-8DF8-4EC5-B501-0C3DF5189D87}" presName="line3" presStyleLbl="callout" presStyleIdx="4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8E4069AB-D1C4-421F-BABF-A166104173E0}" type="pres">
      <dgm:prSet presAssocID="{B8B114E2-8DF8-4EC5-B501-0C3DF5189D87}" presName="d3" presStyleLbl="callout" presStyleIdx="5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210C4F74-46FB-490A-9C5D-30AA92E4091A}" type="pres">
      <dgm:prSet presAssocID="{207369AD-77A0-4D21-8340-D285E607EDF2}" presName="circle4" presStyleLbl="lnNode1" presStyleIdx="3" presStyleCnt="5" custLinFactNeighborX="-1358" custLinFactNeighborY="-443"/>
      <dgm:spPr>
        <a:solidFill>
          <a:schemeClr val="accent4">
            <a:lumMod val="50000"/>
          </a:schemeClr>
        </a:solidFill>
      </dgm:spPr>
    </dgm:pt>
    <dgm:pt modelId="{42BC4F0F-62E4-4450-81C9-9BF90288DA6C}" type="pres">
      <dgm:prSet presAssocID="{207369AD-77A0-4D21-8340-D285E607EDF2}" presName="text4" presStyleLbl="revTx" presStyleIdx="3" presStyleCnt="5" custLinFactNeighborX="5833" custLinFactNeighborY="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E1362-D91F-40CD-9E51-6F3EB5A18BDC}" type="pres">
      <dgm:prSet presAssocID="{207369AD-77A0-4D21-8340-D285E607EDF2}" presName="line4" presStyleLbl="callout" presStyleIdx="6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C48E4FB7-B375-48FF-8CC3-3ED7185539F8}" type="pres">
      <dgm:prSet presAssocID="{207369AD-77A0-4D21-8340-D285E607EDF2}" presName="d4" presStyleLbl="callout" presStyleIdx="7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12C623CA-B954-4993-BDCB-6CC3F75C3F2D}" type="pres">
      <dgm:prSet presAssocID="{99217E78-54FC-469B-A937-238C5F37C04F}" presName="circle5" presStyleLbl="lnNode1" presStyleIdx="4" presStyleCnt="5" custLinFactNeighborX="-1667" custLinFactNeighborY="-955"/>
      <dgm:spPr>
        <a:solidFill>
          <a:schemeClr val="accent4">
            <a:lumMod val="75000"/>
          </a:schemeClr>
        </a:solidFill>
      </dgm:spPr>
    </dgm:pt>
    <dgm:pt modelId="{25A039B7-9D6B-45F5-B7E9-4BA0DC57BF7D}" type="pres">
      <dgm:prSet presAssocID="{99217E78-54FC-469B-A937-238C5F37C04F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B5F4E-1DB7-438E-9AFE-1C31512CF0E5}" type="pres">
      <dgm:prSet presAssocID="{99217E78-54FC-469B-A937-238C5F37C04F}" presName="line5" presStyleLbl="callout" presStyleIdx="8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BE848353-B404-4AA0-B757-AED2F27CF925}" type="pres">
      <dgm:prSet presAssocID="{99217E78-54FC-469B-A937-238C5F37C04F}" presName="d5" presStyleLbl="callout" presStyleIdx="9" presStyleCnt="1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</dgm:ptLst>
  <dgm:cxnLst>
    <dgm:cxn modelId="{D3EEABB7-46A1-4859-BE3C-79812A82B40C}" srcId="{20312DC0-3C17-4DC4-8C02-D6979B7281C3}" destId="{B8B114E2-8DF8-4EC5-B501-0C3DF5189D87}" srcOrd="2" destOrd="0" parTransId="{C8E75182-6F0A-4BD0-B726-341E237E569A}" sibTransId="{4DF08BAA-A1AC-409C-9363-FB4A3E92A1E3}"/>
    <dgm:cxn modelId="{156D278D-65E8-4E8C-B60E-7A55DE664C11}" srcId="{20312DC0-3C17-4DC4-8C02-D6979B7281C3}" destId="{CD00C58A-D270-46C3-8A69-47E1AFB13EE1}" srcOrd="1" destOrd="0" parTransId="{E1BC3933-5E63-4A16-A028-413E6848EE00}" sibTransId="{3F98D433-60E8-4D07-9467-221D6E21E1AC}"/>
    <dgm:cxn modelId="{7D7A6717-4195-4EAA-85EA-926F8168E096}" type="presOf" srcId="{20312DC0-3C17-4DC4-8C02-D6979B7281C3}" destId="{962AA6F5-FE32-47A0-A46D-F280F22730C8}" srcOrd="0" destOrd="0" presId="urn:microsoft.com/office/officeart/2005/8/layout/target1"/>
    <dgm:cxn modelId="{09089F09-AE10-4A19-BA5E-95CED7CC3022}" type="presOf" srcId="{99217E78-54FC-469B-A937-238C5F37C04F}" destId="{25A039B7-9D6B-45F5-B7E9-4BA0DC57BF7D}" srcOrd="0" destOrd="0" presId="urn:microsoft.com/office/officeart/2005/8/layout/target1"/>
    <dgm:cxn modelId="{0D6D1504-4A11-490E-8D8F-6AB6653AC636}" type="presOf" srcId="{D45EC978-876C-4409-85B7-FE12A5FF985E}" destId="{B2819AE8-6C88-4FFA-A50A-A44964400DEC}" srcOrd="0" destOrd="0" presId="urn:microsoft.com/office/officeart/2005/8/layout/target1"/>
    <dgm:cxn modelId="{D1E198EF-E402-4633-91D7-5852F2E083E9}" type="presOf" srcId="{CD00C58A-D270-46C3-8A69-47E1AFB13EE1}" destId="{CA10A4F8-5B87-48C0-888B-972F5006DA2F}" srcOrd="0" destOrd="0" presId="urn:microsoft.com/office/officeart/2005/8/layout/target1"/>
    <dgm:cxn modelId="{8BD79D10-E592-4A88-A692-B4180F7568A8}" srcId="{20312DC0-3C17-4DC4-8C02-D6979B7281C3}" destId="{D45EC978-876C-4409-85B7-FE12A5FF985E}" srcOrd="0" destOrd="0" parTransId="{B9067E9A-5654-4715-B863-637F50BE85B1}" sibTransId="{58DF6C76-4C1F-49AB-85CA-AEAD946D5DCE}"/>
    <dgm:cxn modelId="{5B0E8E01-E272-40FE-B7E3-E8FEC37F5969}" type="presOf" srcId="{B8B114E2-8DF8-4EC5-B501-0C3DF5189D87}" destId="{998FAE74-FA1E-4D95-BD2A-CCB258B128E4}" srcOrd="0" destOrd="0" presId="urn:microsoft.com/office/officeart/2005/8/layout/target1"/>
    <dgm:cxn modelId="{13E90A65-6EDA-4BEE-B4D3-2076110BC9E5}" srcId="{20312DC0-3C17-4DC4-8C02-D6979B7281C3}" destId="{99217E78-54FC-469B-A937-238C5F37C04F}" srcOrd="4" destOrd="0" parTransId="{1E0F683C-7828-4C80-8215-964E09E76D90}" sibTransId="{4A7A0A22-6909-4F1E-B421-849BAE53480C}"/>
    <dgm:cxn modelId="{AB550D65-190D-4184-A2F0-EA018F0FAE9C}" srcId="{20312DC0-3C17-4DC4-8C02-D6979B7281C3}" destId="{207369AD-77A0-4D21-8340-D285E607EDF2}" srcOrd="3" destOrd="0" parTransId="{EA3DC6CB-F852-4BE7-B9CE-5623700E92A2}" sibTransId="{D2673A56-CAF5-4C72-99F1-DD2FCBB45491}"/>
    <dgm:cxn modelId="{47B3D60F-B80D-4F58-9B9D-99B3B062708B}" type="presOf" srcId="{207369AD-77A0-4D21-8340-D285E607EDF2}" destId="{42BC4F0F-62E4-4450-81C9-9BF90288DA6C}" srcOrd="0" destOrd="0" presId="urn:microsoft.com/office/officeart/2005/8/layout/target1"/>
    <dgm:cxn modelId="{65059EAD-9366-46DF-BB6F-C1ECD86D07B2}" type="presParOf" srcId="{962AA6F5-FE32-47A0-A46D-F280F22730C8}" destId="{243BF088-ACD7-4264-82C7-C078405879BE}" srcOrd="0" destOrd="0" presId="urn:microsoft.com/office/officeart/2005/8/layout/target1"/>
    <dgm:cxn modelId="{3554E4FB-0C63-4428-B993-C3A713D877A0}" type="presParOf" srcId="{962AA6F5-FE32-47A0-A46D-F280F22730C8}" destId="{B2819AE8-6C88-4FFA-A50A-A44964400DEC}" srcOrd="1" destOrd="0" presId="urn:microsoft.com/office/officeart/2005/8/layout/target1"/>
    <dgm:cxn modelId="{D2F7238D-209A-4A28-A6D7-2DFB1AAB60A5}" type="presParOf" srcId="{962AA6F5-FE32-47A0-A46D-F280F22730C8}" destId="{7AC38C66-9660-4D69-B4E7-F8D605E7D4FA}" srcOrd="2" destOrd="0" presId="urn:microsoft.com/office/officeart/2005/8/layout/target1"/>
    <dgm:cxn modelId="{AF25BC10-8574-4CBF-83FD-7D7BAC788D29}" type="presParOf" srcId="{962AA6F5-FE32-47A0-A46D-F280F22730C8}" destId="{04710E7A-198A-4C03-ACED-C4A97622A815}" srcOrd="3" destOrd="0" presId="urn:microsoft.com/office/officeart/2005/8/layout/target1"/>
    <dgm:cxn modelId="{98369CCB-14BE-4FB4-9A5B-E7B15040D884}" type="presParOf" srcId="{962AA6F5-FE32-47A0-A46D-F280F22730C8}" destId="{6C66CD57-A204-46C5-824A-BADAB4B40D07}" srcOrd="4" destOrd="0" presId="urn:microsoft.com/office/officeart/2005/8/layout/target1"/>
    <dgm:cxn modelId="{D7B97A7B-77D7-4024-8902-47A2601AB750}" type="presParOf" srcId="{962AA6F5-FE32-47A0-A46D-F280F22730C8}" destId="{CA10A4F8-5B87-48C0-888B-972F5006DA2F}" srcOrd="5" destOrd="0" presId="urn:microsoft.com/office/officeart/2005/8/layout/target1"/>
    <dgm:cxn modelId="{4D89922C-6920-41A7-8424-E91AD47AD280}" type="presParOf" srcId="{962AA6F5-FE32-47A0-A46D-F280F22730C8}" destId="{E392C8A9-CC3C-4C17-8E93-AEBE92C5AC2F}" srcOrd="6" destOrd="0" presId="urn:microsoft.com/office/officeart/2005/8/layout/target1"/>
    <dgm:cxn modelId="{D485EACD-7DD3-4855-808B-42906115ED5D}" type="presParOf" srcId="{962AA6F5-FE32-47A0-A46D-F280F22730C8}" destId="{F3A03831-4EF6-4CF3-B0C6-B82510B075DA}" srcOrd="7" destOrd="0" presId="urn:microsoft.com/office/officeart/2005/8/layout/target1"/>
    <dgm:cxn modelId="{9D194217-99C3-46E8-8BB9-59039D2C1A04}" type="presParOf" srcId="{962AA6F5-FE32-47A0-A46D-F280F22730C8}" destId="{4BC82CD4-B702-41F5-BEB1-076E95BCAF35}" srcOrd="8" destOrd="0" presId="urn:microsoft.com/office/officeart/2005/8/layout/target1"/>
    <dgm:cxn modelId="{F01988DD-0C48-490A-9319-05105FE83A2B}" type="presParOf" srcId="{962AA6F5-FE32-47A0-A46D-F280F22730C8}" destId="{998FAE74-FA1E-4D95-BD2A-CCB258B128E4}" srcOrd="9" destOrd="0" presId="urn:microsoft.com/office/officeart/2005/8/layout/target1"/>
    <dgm:cxn modelId="{DBE7037C-2884-4819-9C15-5B6B0369CE9B}" type="presParOf" srcId="{962AA6F5-FE32-47A0-A46D-F280F22730C8}" destId="{1D4538EA-5745-4B88-9F60-1C122824F63D}" srcOrd="10" destOrd="0" presId="urn:microsoft.com/office/officeart/2005/8/layout/target1"/>
    <dgm:cxn modelId="{B654F964-A3D4-443D-BA5C-E802D539DC10}" type="presParOf" srcId="{962AA6F5-FE32-47A0-A46D-F280F22730C8}" destId="{8E4069AB-D1C4-421F-BABF-A166104173E0}" srcOrd="11" destOrd="0" presId="urn:microsoft.com/office/officeart/2005/8/layout/target1"/>
    <dgm:cxn modelId="{1656229C-23CF-4E5C-9F02-B54767E6B2C5}" type="presParOf" srcId="{962AA6F5-FE32-47A0-A46D-F280F22730C8}" destId="{210C4F74-46FB-490A-9C5D-30AA92E4091A}" srcOrd="12" destOrd="0" presId="urn:microsoft.com/office/officeart/2005/8/layout/target1"/>
    <dgm:cxn modelId="{A2172C3E-EA99-42BA-B7A2-487C4675FE22}" type="presParOf" srcId="{962AA6F5-FE32-47A0-A46D-F280F22730C8}" destId="{42BC4F0F-62E4-4450-81C9-9BF90288DA6C}" srcOrd="13" destOrd="0" presId="urn:microsoft.com/office/officeart/2005/8/layout/target1"/>
    <dgm:cxn modelId="{C132ECB2-BF79-4D10-9053-D1FAE0BB7252}" type="presParOf" srcId="{962AA6F5-FE32-47A0-A46D-F280F22730C8}" destId="{D4EE1362-D91F-40CD-9E51-6F3EB5A18BDC}" srcOrd="14" destOrd="0" presId="urn:microsoft.com/office/officeart/2005/8/layout/target1"/>
    <dgm:cxn modelId="{C664C298-1318-4377-B3B0-3AB971192770}" type="presParOf" srcId="{962AA6F5-FE32-47A0-A46D-F280F22730C8}" destId="{C48E4FB7-B375-48FF-8CC3-3ED7185539F8}" srcOrd="15" destOrd="0" presId="urn:microsoft.com/office/officeart/2005/8/layout/target1"/>
    <dgm:cxn modelId="{5EC07A25-D932-40E0-B40A-DC56B7C2B2E3}" type="presParOf" srcId="{962AA6F5-FE32-47A0-A46D-F280F22730C8}" destId="{12C623CA-B954-4993-BDCB-6CC3F75C3F2D}" srcOrd="16" destOrd="0" presId="urn:microsoft.com/office/officeart/2005/8/layout/target1"/>
    <dgm:cxn modelId="{BFF8256B-7A9C-473F-AE7A-464C3D6E00FB}" type="presParOf" srcId="{962AA6F5-FE32-47A0-A46D-F280F22730C8}" destId="{25A039B7-9D6B-45F5-B7E9-4BA0DC57BF7D}" srcOrd="17" destOrd="0" presId="urn:microsoft.com/office/officeart/2005/8/layout/target1"/>
    <dgm:cxn modelId="{1F5F609A-C119-4D03-B8A0-AF45B65A61BD}" type="presParOf" srcId="{962AA6F5-FE32-47A0-A46D-F280F22730C8}" destId="{D7DB5F4E-1DB7-438E-9AFE-1C31512CF0E5}" srcOrd="18" destOrd="0" presId="urn:microsoft.com/office/officeart/2005/8/layout/target1"/>
    <dgm:cxn modelId="{0435DD32-27DC-4BF1-BE03-89B5C961DD8B}" type="presParOf" srcId="{962AA6F5-FE32-47A0-A46D-F280F22730C8}" destId="{BE848353-B404-4AA0-B757-AED2F27CF925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645CE-C22F-4342-921A-D40EF34F2FAA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D04C912F-555D-4D25-993C-ABFBF217799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dirty="0" smtClean="0"/>
            <a:t>Text Ad</a:t>
          </a:r>
          <a:endParaRPr lang="en-US" dirty="0"/>
        </a:p>
      </dgm:t>
    </dgm:pt>
    <dgm:pt modelId="{4D7DDF01-75A8-440B-A627-8480058343DB}" type="parTrans" cxnId="{7BEEB389-C9C3-489D-9298-438C91381BC9}">
      <dgm:prSet/>
      <dgm:spPr/>
      <dgm:t>
        <a:bodyPr/>
        <a:lstStyle/>
        <a:p>
          <a:endParaRPr lang="en-US"/>
        </a:p>
      </dgm:t>
    </dgm:pt>
    <dgm:pt modelId="{70A6205C-9FCC-40F0-9CDB-9D102271F12A}" type="sibTrans" cxnId="{7BEEB389-C9C3-489D-9298-438C91381BC9}">
      <dgm:prSet/>
      <dgm:spPr/>
      <dgm:t>
        <a:bodyPr/>
        <a:lstStyle/>
        <a:p>
          <a:endParaRPr lang="en-US"/>
        </a:p>
      </dgm:t>
    </dgm:pt>
    <dgm:pt modelId="{379BC639-7A00-4A99-B8F2-D067EDC9BBD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/>
            <a:t>Image Ad</a:t>
          </a:r>
          <a:endParaRPr lang="en-US" dirty="0"/>
        </a:p>
      </dgm:t>
    </dgm:pt>
    <dgm:pt modelId="{26C9C582-2356-496B-A3C6-8733D24690B5}" type="parTrans" cxnId="{5219081D-777D-4D19-94AE-7B62B4835361}">
      <dgm:prSet/>
      <dgm:spPr/>
      <dgm:t>
        <a:bodyPr/>
        <a:lstStyle/>
        <a:p>
          <a:endParaRPr lang="en-US"/>
        </a:p>
      </dgm:t>
    </dgm:pt>
    <dgm:pt modelId="{4D4D20FA-2AD0-4B21-8365-3E88642030B8}" type="sibTrans" cxnId="{5219081D-777D-4D19-94AE-7B62B4835361}">
      <dgm:prSet/>
      <dgm:spPr/>
      <dgm:t>
        <a:bodyPr/>
        <a:lstStyle/>
        <a:p>
          <a:endParaRPr lang="en-US"/>
        </a:p>
      </dgm:t>
    </dgm:pt>
    <dgm:pt modelId="{77CE0499-CDA7-4A68-A860-265035783BE2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Video Ad</a:t>
          </a:r>
          <a:endParaRPr lang="en-US" dirty="0"/>
        </a:p>
      </dgm:t>
    </dgm:pt>
    <dgm:pt modelId="{E89FBF7C-306D-419D-A4AB-62D745276852}" type="parTrans" cxnId="{58756158-DB85-422D-8ADB-A8238792DDEF}">
      <dgm:prSet/>
      <dgm:spPr/>
      <dgm:t>
        <a:bodyPr/>
        <a:lstStyle/>
        <a:p>
          <a:endParaRPr lang="en-US"/>
        </a:p>
      </dgm:t>
    </dgm:pt>
    <dgm:pt modelId="{258811CB-C68C-4166-8A5B-43177B048DC0}" type="sibTrans" cxnId="{58756158-DB85-422D-8ADB-A8238792DDEF}">
      <dgm:prSet/>
      <dgm:spPr/>
      <dgm:t>
        <a:bodyPr/>
        <a:lstStyle/>
        <a:p>
          <a:endParaRPr lang="en-US"/>
        </a:p>
      </dgm:t>
    </dgm:pt>
    <dgm:pt modelId="{7C0E7C24-7B12-4192-B799-F90648834F6C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dirty="0" smtClean="0"/>
            <a:t>Dynamic  Ad</a:t>
          </a:r>
        </a:p>
      </dgm:t>
    </dgm:pt>
    <dgm:pt modelId="{1DDA7C0D-39AC-4508-BD9C-DA6FF8380383}" type="parTrans" cxnId="{40226B6B-DE54-4FA9-B07B-946FCF064112}">
      <dgm:prSet/>
      <dgm:spPr/>
      <dgm:t>
        <a:bodyPr/>
        <a:lstStyle/>
        <a:p>
          <a:endParaRPr lang="en-US"/>
        </a:p>
      </dgm:t>
    </dgm:pt>
    <dgm:pt modelId="{654A5E65-8328-4F96-9F53-06CE7A68C2FA}" type="sibTrans" cxnId="{40226B6B-DE54-4FA9-B07B-946FCF064112}">
      <dgm:prSet/>
      <dgm:spPr/>
      <dgm:t>
        <a:bodyPr/>
        <a:lstStyle/>
        <a:p>
          <a:endParaRPr lang="en-US"/>
        </a:p>
      </dgm:t>
    </dgm:pt>
    <dgm:pt modelId="{1F4FF6C6-6FBF-4262-85CC-43F111B30FC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smtClean="0"/>
            <a:t>Mobile Ad</a:t>
          </a:r>
          <a:endParaRPr lang="en-US" b="1" dirty="0" smtClean="0"/>
        </a:p>
      </dgm:t>
    </dgm:pt>
    <dgm:pt modelId="{E11C8965-BFB5-4F1B-8773-F5E4872CFEEC}" type="parTrans" cxnId="{73CEB6CF-574D-4CAF-8F71-D81E81DEC00B}">
      <dgm:prSet/>
      <dgm:spPr/>
      <dgm:t>
        <a:bodyPr/>
        <a:lstStyle/>
        <a:p>
          <a:endParaRPr lang="en-US"/>
        </a:p>
      </dgm:t>
    </dgm:pt>
    <dgm:pt modelId="{01BD33AF-FCF4-4A21-83F2-C6C819E5A8DC}" type="sibTrans" cxnId="{73CEB6CF-574D-4CAF-8F71-D81E81DEC00B}">
      <dgm:prSet/>
      <dgm:spPr/>
      <dgm:t>
        <a:bodyPr/>
        <a:lstStyle/>
        <a:p>
          <a:endParaRPr lang="en-US"/>
        </a:p>
      </dgm:t>
    </dgm:pt>
    <dgm:pt modelId="{BAF02EAA-8E4D-4F10-B261-882517FBC764}" type="pres">
      <dgm:prSet presAssocID="{F5F645CE-C22F-4342-921A-D40EF34F2FAA}" presName="CompostProcess" presStyleCnt="0">
        <dgm:presLayoutVars>
          <dgm:dir/>
          <dgm:resizeHandles val="exact"/>
        </dgm:presLayoutVars>
      </dgm:prSet>
      <dgm:spPr/>
    </dgm:pt>
    <dgm:pt modelId="{82D2D384-5B61-4539-9903-33F768324F3E}" type="pres">
      <dgm:prSet presAssocID="{F5F645CE-C22F-4342-921A-D40EF34F2FAA}" presName="arrow" presStyleLbl="bgShp" presStyleIdx="0" presStyleCnt="1"/>
      <dgm:spPr/>
    </dgm:pt>
    <dgm:pt modelId="{6321D20A-B73B-4C07-A4F3-08814D8B2783}" type="pres">
      <dgm:prSet presAssocID="{F5F645CE-C22F-4342-921A-D40EF34F2FAA}" presName="linearProcess" presStyleCnt="0"/>
      <dgm:spPr/>
    </dgm:pt>
    <dgm:pt modelId="{5F871736-91A1-429A-82D6-06F75189DC40}" type="pres">
      <dgm:prSet presAssocID="{D04C912F-555D-4D25-993C-ABFBF2177996}" presName="textNode" presStyleLbl="node1" presStyleIdx="0" presStyleCnt="5" custLinFactNeighborX="27587" custLinFactNeighborY="1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0398-AD6F-42F5-95B3-737D5AD67BD5}" type="pres">
      <dgm:prSet presAssocID="{70A6205C-9FCC-40F0-9CDB-9D102271F12A}" presName="sibTrans" presStyleCnt="0"/>
      <dgm:spPr/>
    </dgm:pt>
    <dgm:pt modelId="{A47016E7-A88C-4DDD-8BB3-23CC55FD300C}" type="pres">
      <dgm:prSet presAssocID="{379BC639-7A00-4A99-B8F2-D067EDC9BBD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AE9EB-0BF7-4270-A606-415B4FB3EA2E}" type="pres">
      <dgm:prSet presAssocID="{4D4D20FA-2AD0-4B21-8365-3E88642030B8}" presName="sibTrans" presStyleCnt="0"/>
      <dgm:spPr/>
    </dgm:pt>
    <dgm:pt modelId="{7B11C74E-0111-42FA-8E61-C4831319D866}" type="pres">
      <dgm:prSet presAssocID="{77CE0499-CDA7-4A68-A860-265035783BE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26C87-15FC-415C-B00C-23B1163365DF}" type="pres">
      <dgm:prSet presAssocID="{258811CB-C68C-4166-8A5B-43177B048DC0}" presName="sibTrans" presStyleCnt="0"/>
      <dgm:spPr/>
    </dgm:pt>
    <dgm:pt modelId="{59820E56-0B5B-4A4D-810F-4536AB37DFE5}" type="pres">
      <dgm:prSet presAssocID="{7C0E7C24-7B12-4192-B799-F90648834F6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D390D-3833-4A12-AA9C-35887FEEE091}" type="pres">
      <dgm:prSet presAssocID="{654A5E65-8328-4F96-9F53-06CE7A68C2FA}" presName="sibTrans" presStyleCnt="0"/>
      <dgm:spPr/>
    </dgm:pt>
    <dgm:pt modelId="{72A5CF8F-E39C-4AB7-B0C2-56C04F61C5A8}" type="pres">
      <dgm:prSet presAssocID="{1F4FF6C6-6FBF-4262-85CC-43F111B30FC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26B6B-DE54-4FA9-B07B-946FCF064112}" srcId="{F5F645CE-C22F-4342-921A-D40EF34F2FAA}" destId="{7C0E7C24-7B12-4192-B799-F90648834F6C}" srcOrd="3" destOrd="0" parTransId="{1DDA7C0D-39AC-4508-BD9C-DA6FF8380383}" sibTransId="{654A5E65-8328-4F96-9F53-06CE7A68C2FA}"/>
    <dgm:cxn modelId="{73CEB6CF-574D-4CAF-8F71-D81E81DEC00B}" srcId="{F5F645CE-C22F-4342-921A-D40EF34F2FAA}" destId="{1F4FF6C6-6FBF-4262-85CC-43F111B30FC2}" srcOrd="4" destOrd="0" parTransId="{E11C8965-BFB5-4F1B-8773-F5E4872CFEEC}" sibTransId="{01BD33AF-FCF4-4A21-83F2-C6C819E5A8DC}"/>
    <dgm:cxn modelId="{5219081D-777D-4D19-94AE-7B62B4835361}" srcId="{F5F645CE-C22F-4342-921A-D40EF34F2FAA}" destId="{379BC639-7A00-4A99-B8F2-D067EDC9BBDC}" srcOrd="1" destOrd="0" parTransId="{26C9C582-2356-496B-A3C6-8733D24690B5}" sibTransId="{4D4D20FA-2AD0-4B21-8365-3E88642030B8}"/>
    <dgm:cxn modelId="{B6DC812D-0478-492D-A30E-62ABFD1B452F}" type="presOf" srcId="{77CE0499-CDA7-4A68-A860-265035783BE2}" destId="{7B11C74E-0111-42FA-8E61-C4831319D866}" srcOrd="0" destOrd="0" presId="urn:microsoft.com/office/officeart/2005/8/layout/hProcess9"/>
    <dgm:cxn modelId="{3DF1719F-0C74-42AC-80B6-60A132F5136D}" type="presOf" srcId="{7C0E7C24-7B12-4192-B799-F90648834F6C}" destId="{59820E56-0B5B-4A4D-810F-4536AB37DFE5}" srcOrd="0" destOrd="0" presId="urn:microsoft.com/office/officeart/2005/8/layout/hProcess9"/>
    <dgm:cxn modelId="{58756158-DB85-422D-8ADB-A8238792DDEF}" srcId="{F5F645CE-C22F-4342-921A-D40EF34F2FAA}" destId="{77CE0499-CDA7-4A68-A860-265035783BE2}" srcOrd="2" destOrd="0" parTransId="{E89FBF7C-306D-419D-A4AB-62D745276852}" sibTransId="{258811CB-C68C-4166-8A5B-43177B048DC0}"/>
    <dgm:cxn modelId="{34898DE0-3BF6-43D5-B1E0-43E63F5759C0}" type="presOf" srcId="{D04C912F-555D-4D25-993C-ABFBF2177996}" destId="{5F871736-91A1-429A-82D6-06F75189DC40}" srcOrd="0" destOrd="0" presId="urn:microsoft.com/office/officeart/2005/8/layout/hProcess9"/>
    <dgm:cxn modelId="{05528F49-6AB8-4216-AECD-A14E7C580224}" type="presOf" srcId="{F5F645CE-C22F-4342-921A-D40EF34F2FAA}" destId="{BAF02EAA-8E4D-4F10-B261-882517FBC764}" srcOrd="0" destOrd="0" presId="urn:microsoft.com/office/officeart/2005/8/layout/hProcess9"/>
    <dgm:cxn modelId="{7BEEB389-C9C3-489D-9298-438C91381BC9}" srcId="{F5F645CE-C22F-4342-921A-D40EF34F2FAA}" destId="{D04C912F-555D-4D25-993C-ABFBF2177996}" srcOrd="0" destOrd="0" parTransId="{4D7DDF01-75A8-440B-A627-8480058343DB}" sibTransId="{70A6205C-9FCC-40F0-9CDB-9D102271F12A}"/>
    <dgm:cxn modelId="{E0F204C9-ABB5-4633-A8DA-337E5E833F56}" type="presOf" srcId="{1F4FF6C6-6FBF-4262-85CC-43F111B30FC2}" destId="{72A5CF8F-E39C-4AB7-B0C2-56C04F61C5A8}" srcOrd="0" destOrd="0" presId="urn:microsoft.com/office/officeart/2005/8/layout/hProcess9"/>
    <dgm:cxn modelId="{3F772735-C6CC-4B1B-8D1B-E0EA1856903B}" type="presOf" srcId="{379BC639-7A00-4A99-B8F2-D067EDC9BBDC}" destId="{A47016E7-A88C-4DDD-8BB3-23CC55FD300C}" srcOrd="0" destOrd="0" presId="urn:microsoft.com/office/officeart/2005/8/layout/hProcess9"/>
    <dgm:cxn modelId="{55600130-3DCC-499B-B939-241183FFD7A6}" type="presParOf" srcId="{BAF02EAA-8E4D-4F10-B261-882517FBC764}" destId="{82D2D384-5B61-4539-9903-33F768324F3E}" srcOrd="0" destOrd="0" presId="urn:microsoft.com/office/officeart/2005/8/layout/hProcess9"/>
    <dgm:cxn modelId="{343CEB6E-92CD-49CF-A7F8-83D02BD85C5D}" type="presParOf" srcId="{BAF02EAA-8E4D-4F10-B261-882517FBC764}" destId="{6321D20A-B73B-4C07-A4F3-08814D8B2783}" srcOrd="1" destOrd="0" presId="urn:microsoft.com/office/officeart/2005/8/layout/hProcess9"/>
    <dgm:cxn modelId="{4277497B-B92B-4A99-A9A2-2F833CE9B869}" type="presParOf" srcId="{6321D20A-B73B-4C07-A4F3-08814D8B2783}" destId="{5F871736-91A1-429A-82D6-06F75189DC40}" srcOrd="0" destOrd="0" presId="urn:microsoft.com/office/officeart/2005/8/layout/hProcess9"/>
    <dgm:cxn modelId="{7D7A9F1F-ECC1-4D46-851F-F48ED38CCE58}" type="presParOf" srcId="{6321D20A-B73B-4C07-A4F3-08814D8B2783}" destId="{A7FA0398-AD6F-42F5-95B3-737D5AD67BD5}" srcOrd="1" destOrd="0" presId="urn:microsoft.com/office/officeart/2005/8/layout/hProcess9"/>
    <dgm:cxn modelId="{E7C40927-6D01-4012-BE76-3C38D4A4A80C}" type="presParOf" srcId="{6321D20A-B73B-4C07-A4F3-08814D8B2783}" destId="{A47016E7-A88C-4DDD-8BB3-23CC55FD300C}" srcOrd="2" destOrd="0" presId="urn:microsoft.com/office/officeart/2005/8/layout/hProcess9"/>
    <dgm:cxn modelId="{A0167857-D0C1-4200-B2D3-21DE494B5933}" type="presParOf" srcId="{6321D20A-B73B-4C07-A4F3-08814D8B2783}" destId="{F0EAE9EB-0BF7-4270-A606-415B4FB3EA2E}" srcOrd="3" destOrd="0" presId="urn:microsoft.com/office/officeart/2005/8/layout/hProcess9"/>
    <dgm:cxn modelId="{634E4141-A56C-4C71-9469-2C2C60C9A56C}" type="presParOf" srcId="{6321D20A-B73B-4C07-A4F3-08814D8B2783}" destId="{7B11C74E-0111-42FA-8E61-C4831319D866}" srcOrd="4" destOrd="0" presId="urn:microsoft.com/office/officeart/2005/8/layout/hProcess9"/>
    <dgm:cxn modelId="{83F7CB62-75FA-4974-B73E-F8FE676C7A41}" type="presParOf" srcId="{6321D20A-B73B-4C07-A4F3-08814D8B2783}" destId="{58B26C87-15FC-415C-B00C-23B1163365DF}" srcOrd="5" destOrd="0" presId="urn:microsoft.com/office/officeart/2005/8/layout/hProcess9"/>
    <dgm:cxn modelId="{EE7348C2-F836-4A14-9FE5-7A1D22E754E7}" type="presParOf" srcId="{6321D20A-B73B-4C07-A4F3-08814D8B2783}" destId="{59820E56-0B5B-4A4D-810F-4536AB37DFE5}" srcOrd="6" destOrd="0" presId="urn:microsoft.com/office/officeart/2005/8/layout/hProcess9"/>
    <dgm:cxn modelId="{10578383-F225-4086-9A10-7B3F616AED2A}" type="presParOf" srcId="{6321D20A-B73B-4C07-A4F3-08814D8B2783}" destId="{D8CD390D-3833-4A12-AA9C-35887FEEE091}" srcOrd="7" destOrd="0" presId="urn:microsoft.com/office/officeart/2005/8/layout/hProcess9"/>
    <dgm:cxn modelId="{22495126-577B-49AD-9C62-EE36B9A1F6E8}" type="presParOf" srcId="{6321D20A-B73B-4C07-A4F3-08814D8B2783}" destId="{72A5CF8F-E39C-4AB7-B0C2-56C04F61C5A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E90DB-7D63-4FBC-96B4-3DC3EFC48AD9}" type="doc">
      <dgm:prSet loTypeId="urn:microsoft.com/office/officeart/2005/8/layout/pyramid2" loCatId="pyramid" qsTypeId="urn:microsoft.com/office/officeart/2005/8/quickstyle/simple1" qsCatId="simple" csTypeId="urn:microsoft.com/office/officeart/2005/8/colors/accent2_5" csCatId="accent2" phldr="1"/>
      <dgm:spPr/>
    </dgm:pt>
    <dgm:pt modelId="{F0C5CA1F-40AA-4963-A223-D7FCAA3AA30F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Reach people searching for what you offer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45DDAEFD-987D-4741-BE08-E52993D2F51A}" type="parTrans" cxnId="{0EB20D84-41B5-47BF-9812-E35BF0E7D6E1}">
      <dgm:prSet/>
      <dgm:spPr/>
      <dgm:t>
        <a:bodyPr/>
        <a:lstStyle/>
        <a:p>
          <a:endParaRPr lang="en-US"/>
        </a:p>
      </dgm:t>
    </dgm:pt>
    <dgm:pt modelId="{2A86C569-20C0-4B8A-80FC-69BC28128C5D}" type="sibTrans" cxnId="{0EB20D84-41B5-47BF-9812-E35BF0E7D6E1}">
      <dgm:prSet/>
      <dgm:spPr/>
      <dgm:t>
        <a:bodyPr/>
        <a:lstStyle/>
        <a:p>
          <a:endParaRPr lang="en-US"/>
        </a:p>
      </dgm:t>
    </dgm:pt>
    <dgm:pt modelId="{D509486C-77CE-4EAC-818D-06688790AE40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Control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your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budget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D96801B1-4741-479C-9B0E-ECF5A9750F01}" type="parTrans" cxnId="{AD6BEEBC-3232-4134-A750-68D9BE3E8750}">
      <dgm:prSet/>
      <dgm:spPr/>
      <dgm:t>
        <a:bodyPr/>
        <a:lstStyle/>
        <a:p>
          <a:endParaRPr lang="en-US"/>
        </a:p>
      </dgm:t>
    </dgm:pt>
    <dgm:pt modelId="{0BAD28C0-4E89-45B7-B087-348DC062DA62}" type="sibTrans" cxnId="{AD6BEEBC-3232-4134-A750-68D9BE3E8750}">
      <dgm:prSet/>
      <dgm:spPr/>
      <dgm:t>
        <a:bodyPr/>
        <a:lstStyle/>
        <a:p>
          <a:endParaRPr lang="en-US"/>
        </a:p>
      </dgm:t>
    </dgm:pt>
    <dgm:pt modelId="{1D655CE4-CAB4-4B6B-B58F-D630092C123D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Measurable</a:t>
          </a:r>
          <a:r>
            <a:rPr lang="en-US" sz="2000" dirty="0" smtClean="0"/>
            <a:t>,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accountable</a:t>
          </a:r>
          <a:r>
            <a:rPr lang="en-US" sz="2000" dirty="0" smtClean="0"/>
            <a:t>,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flexible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84C93072-9861-49D5-8C22-5CD8AC94FEB4}" type="parTrans" cxnId="{4B5B5DEF-9150-47A7-9E63-F6960EDBAC2B}">
      <dgm:prSet/>
      <dgm:spPr/>
      <dgm:t>
        <a:bodyPr/>
        <a:lstStyle/>
        <a:p>
          <a:endParaRPr lang="en-US"/>
        </a:p>
      </dgm:t>
    </dgm:pt>
    <dgm:pt modelId="{2315B002-3765-450D-A467-71665357517F}" type="sibTrans" cxnId="{4B5B5DEF-9150-47A7-9E63-F6960EDBAC2B}">
      <dgm:prSet/>
      <dgm:spPr/>
      <dgm:t>
        <a:bodyPr/>
        <a:lstStyle/>
        <a:p>
          <a:endParaRPr lang="en-US"/>
        </a:p>
      </dgm:t>
    </dgm:pt>
    <dgm:pt modelId="{D65419BF-0236-40BB-BBDE-0B24B50074D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Cost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Effective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68233450-41FF-40A5-A536-066C37654DAF}" type="parTrans" cxnId="{3071FCDA-875B-4323-8B94-A5C22CF6460E}">
      <dgm:prSet/>
      <dgm:spPr/>
      <dgm:t>
        <a:bodyPr/>
        <a:lstStyle/>
        <a:p>
          <a:endParaRPr lang="en-US"/>
        </a:p>
      </dgm:t>
    </dgm:pt>
    <dgm:pt modelId="{12D7D7B6-2ADA-4F7B-A41C-711A51E0DEA4}" type="sibTrans" cxnId="{3071FCDA-875B-4323-8B94-A5C22CF6460E}">
      <dgm:prSet/>
      <dgm:spPr/>
      <dgm:t>
        <a:bodyPr/>
        <a:lstStyle/>
        <a:p>
          <a:endParaRPr lang="en-US"/>
        </a:p>
      </dgm:t>
    </dgm:pt>
    <dgm:pt modelId="{5043E7AC-23A3-4575-B8F5-09C9B2FCA890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Maximum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Relevance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40FDCEBA-A43A-4EED-9731-7C2B7886F279}" type="parTrans" cxnId="{A2D98715-32B8-4403-8B01-254199D72B31}">
      <dgm:prSet/>
      <dgm:spPr/>
      <dgm:t>
        <a:bodyPr/>
        <a:lstStyle/>
        <a:p>
          <a:endParaRPr lang="en-US"/>
        </a:p>
      </dgm:t>
    </dgm:pt>
    <dgm:pt modelId="{56A637D6-BD86-4AC0-A5E5-5E8A09F94171}" type="sibTrans" cxnId="{A2D98715-32B8-4403-8B01-254199D72B31}">
      <dgm:prSet/>
      <dgm:spPr/>
      <dgm:t>
        <a:bodyPr/>
        <a:lstStyle/>
        <a:p>
          <a:endParaRPr lang="en-US"/>
        </a:p>
      </dgm:t>
    </dgm:pt>
    <dgm:pt modelId="{9424F29A-2F6C-431F-830B-C05A63F8B55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Highly</a:t>
          </a:r>
          <a:r>
            <a:rPr lang="en-US" sz="2000" dirty="0" smtClean="0"/>
            <a:t> </a:t>
          </a:r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Targeted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250C2E53-9AB1-4BAE-9ACF-A336B59F9419}" type="parTrans" cxnId="{F2859A23-FC93-4AC9-866E-88820A789126}">
      <dgm:prSet/>
      <dgm:spPr/>
      <dgm:t>
        <a:bodyPr/>
        <a:lstStyle/>
        <a:p>
          <a:endParaRPr lang="en-US"/>
        </a:p>
      </dgm:t>
    </dgm:pt>
    <dgm:pt modelId="{9C8C4EDD-2E65-4E2D-ADC3-8C0F3FF7D0FE}" type="sibTrans" cxnId="{F2859A23-FC93-4AC9-866E-88820A789126}">
      <dgm:prSet/>
      <dgm:spPr/>
      <dgm:t>
        <a:bodyPr/>
        <a:lstStyle/>
        <a:p>
          <a:endParaRPr lang="en-US"/>
        </a:p>
      </dgm:t>
    </dgm:pt>
    <dgm:pt modelId="{BB2274B9-2A0E-4697-AD4F-89E61D3C3F3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6">
                  <a:lumMod val="50000"/>
                </a:schemeClr>
              </a:solidFill>
            </a:rPr>
            <a:t>Remarketing</a:t>
          </a:r>
          <a:endParaRPr lang="en-US" sz="2000" dirty="0">
            <a:solidFill>
              <a:schemeClr val="accent6">
                <a:lumMod val="50000"/>
              </a:schemeClr>
            </a:solidFill>
          </a:endParaRPr>
        </a:p>
      </dgm:t>
    </dgm:pt>
    <dgm:pt modelId="{18D89307-69B9-42DD-AE84-E9AD994A92B5}" type="parTrans" cxnId="{A75481AB-F20F-4225-BEF8-494239BC7E4F}">
      <dgm:prSet/>
      <dgm:spPr/>
      <dgm:t>
        <a:bodyPr/>
        <a:lstStyle/>
        <a:p>
          <a:endParaRPr lang="en-US"/>
        </a:p>
      </dgm:t>
    </dgm:pt>
    <dgm:pt modelId="{2CE5545F-F103-4ECA-8A60-9521338C66C0}" type="sibTrans" cxnId="{A75481AB-F20F-4225-BEF8-494239BC7E4F}">
      <dgm:prSet/>
      <dgm:spPr/>
      <dgm:t>
        <a:bodyPr/>
        <a:lstStyle/>
        <a:p>
          <a:endParaRPr lang="en-US"/>
        </a:p>
      </dgm:t>
    </dgm:pt>
    <dgm:pt modelId="{1AFF5CE6-5B3D-4D55-A3F3-D762A05F6437}" type="pres">
      <dgm:prSet presAssocID="{112E90DB-7D63-4FBC-96B4-3DC3EFC48AD9}" presName="compositeShape" presStyleCnt="0">
        <dgm:presLayoutVars>
          <dgm:dir/>
          <dgm:resizeHandles/>
        </dgm:presLayoutVars>
      </dgm:prSet>
      <dgm:spPr/>
    </dgm:pt>
    <dgm:pt modelId="{80E72A9F-06A5-4489-B7E5-32A79DD5FB67}" type="pres">
      <dgm:prSet presAssocID="{112E90DB-7D63-4FBC-96B4-3DC3EFC48AD9}" presName="pyramid" presStyleLbl="node1" presStyleIdx="0" presStyleCnt="1" custLinFactNeighborX="-860" custLinFactNeighborY="1289"/>
      <dgm:spPr>
        <a:solidFill>
          <a:schemeClr val="accent4">
            <a:lumMod val="75000"/>
            <a:alpha val="90000"/>
          </a:schemeClr>
        </a:solidFill>
      </dgm:spPr>
    </dgm:pt>
    <dgm:pt modelId="{86B9817F-2EE5-418F-913A-747002CB9122}" type="pres">
      <dgm:prSet presAssocID="{112E90DB-7D63-4FBC-96B4-3DC3EFC48AD9}" presName="theList" presStyleCnt="0"/>
      <dgm:spPr/>
    </dgm:pt>
    <dgm:pt modelId="{723914AB-7B56-4ED5-BB1C-FD4DC8430F86}" type="pres">
      <dgm:prSet presAssocID="{F0C5CA1F-40AA-4963-A223-D7FCAA3AA30F}" presName="aNode" presStyleLbl="fgAcc1" presStyleIdx="0" presStyleCnt="7" custScaleX="185096" custScaleY="153461" custLinFactY="-23941" custLinFactNeighborX="3930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4B542-E32A-4D28-81E8-A1241DC03DDF}" type="pres">
      <dgm:prSet presAssocID="{F0C5CA1F-40AA-4963-A223-D7FCAA3AA30F}" presName="aSpace" presStyleCnt="0"/>
      <dgm:spPr/>
    </dgm:pt>
    <dgm:pt modelId="{8E1D83FB-151C-4A91-B552-745587C9B200}" type="pres">
      <dgm:prSet presAssocID="{D509486C-77CE-4EAC-818D-06688790AE40}" presName="aNode" presStyleLbl="fgAcc1" presStyleIdx="1" presStyleCnt="7" custScaleX="185096" custScaleY="153461" custLinFactNeighborX="39303" custLinFactNeighborY="-9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41042-653A-40A6-970F-D6E9690C94FC}" type="pres">
      <dgm:prSet presAssocID="{D509486C-77CE-4EAC-818D-06688790AE40}" presName="aSpace" presStyleCnt="0"/>
      <dgm:spPr/>
    </dgm:pt>
    <dgm:pt modelId="{033FCC4E-CC79-4DA7-9271-E20FB451B716}" type="pres">
      <dgm:prSet presAssocID="{1D655CE4-CAB4-4B6B-B58F-D630092C123D}" presName="aNode" presStyleLbl="fgAcc1" presStyleIdx="2" presStyleCnt="7" custScaleX="185096" custScaleY="153461" custLinFactY="413" custLinFactNeighborX="3930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A8C02-5445-47A3-BBEB-C09215E1956A}" type="pres">
      <dgm:prSet presAssocID="{1D655CE4-CAB4-4B6B-B58F-D630092C123D}" presName="aSpace" presStyleCnt="0"/>
      <dgm:spPr/>
    </dgm:pt>
    <dgm:pt modelId="{3D86D4E6-7EA1-4369-8599-8435E6563084}" type="pres">
      <dgm:prSet presAssocID="{D65419BF-0236-40BB-BBDE-0B24B50074D6}" presName="aNode" presStyleLbl="fgAcc1" presStyleIdx="3" presStyleCnt="7" custScaleX="185096" custScaleY="153461" custLinFactY="25091" custLinFactNeighborX="3641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317CD-E737-4581-8427-2CBB87B04CAB}" type="pres">
      <dgm:prSet presAssocID="{D65419BF-0236-40BB-BBDE-0B24B50074D6}" presName="aSpace" presStyleCnt="0"/>
      <dgm:spPr/>
    </dgm:pt>
    <dgm:pt modelId="{9F77B5AE-A8CC-4648-8DCB-66864CFA3D41}" type="pres">
      <dgm:prSet presAssocID="{5043E7AC-23A3-4575-B8F5-09C9B2FCA890}" presName="aNode" presStyleLbl="fgAcc1" presStyleIdx="4" presStyleCnt="7" custScaleX="185096" custScaleY="153461" custLinFactY="49768" custLinFactNeighborX="3641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E7A71-DE48-4E92-BBCF-139B74B47700}" type="pres">
      <dgm:prSet presAssocID="{5043E7AC-23A3-4575-B8F5-09C9B2FCA890}" presName="aSpace" presStyleCnt="0"/>
      <dgm:spPr/>
    </dgm:pt>
    <dgm:pt modelId="{E6E8A144-3180-488C-B24A-FEB0F5658337}" type="pres">
      <dgm:prSet presAssocID="{9424F29A-2F6C-431F-830B-C05A63F8B558}" presName="aNode" presStyleLbl="fgAcc1" presStyleIdx="5" presStyleCnt="7" custScaleX="185096" custScaleY="153461" custLinFactY="74445" custLinFactNeighborX="3641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8E52A-561D-4EE6-A9B3-032234EA3DD8}" type="pres">
      <dgm:prSet presAssocID="{9424F29A-2F6C-431F-830B-C05A63F8B558}" presName="aSpace" presStyleCnt="0"/>
      <dgm:spPr/>
    </dgm:pt>
    <dgm:pt modelId="{720E66B5-B460-45BF-B880-0C249F8993E9}" type="pres">
      <dgm:prSet presAssocID="{BB2274B9-2A0E-4697-AD4F-89E61D3C3F35}" presName="aNode" presStyleLbl="fgAcc1" presStyleIdx="6" presStyleCnt="7" custScaleX="185096" custScaleY="153461" custLinFactY="99122" custLinFactNeighborX="3641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0FEA9-EEED-4679-8512-56CE9256B1C4}" type="pres">
      <dgm:prSet presAssocID="{BB2274B9-2A0E-4697-AD4F-89E61D3C3F35}" presName="aSpace" presStyleCnt="0"/>
      <dgm:spPr/>
    </dgm:pt>
  </dgm:ptLst>
  <dgm:cxnLst>
    <dgm:cxn modelId="{0EB20D84-41B5-47BF-9812-E35BF0E7D6E1}" srcId="{112E90DB-7D63-4FBC-96B4-3DC3EFC48AD9}" destId="{F0C5CA1F-40AA-4963-A223-D7FCAA3AA30F}" srcOrd="0" destOrd="0" parTransId="{45DDAEFD-987D-4741-BE08-E52993D2F51A}" sibTransId="{2A86C569-20C0-4B8A-80FC-69BC28128C5D}"/>
    <dgm:cxn modelId="{AD6BEEBC-3232-4134-A750-68D9BE3E8750}" srcId="{112E90DB-7D63-4FBC-96B4-3DC3EFC48AD9}" destId="{D509486C-77CE-4EAC-818D-06688790AE40}" srcOrd="1" destOrd="0" parTransId="{D96801B1-4741-479C-9B0E-ECF5A9750F01}" sibTransId="{0BAD28C0-4E89-45B7-B087-348DC062DA62}"/>
    <dgm:cxn modelId="{3071FCDA-875B-4323-8B94-A5C22CF6460E}" srcId="{112E90DB-7D63-4FBC-96B4-3DC3EFC48AD9}" destId="{D65419BF-0236-40BB-BBDE-0B24B50074D6}" srcOrd="3" destOrd="0" parTransId="{68233450-41FF-40A5-A536-066C37654DAF}" sibTransId="{12D7D7B6-2ADA-4F7B-A41C-711A51E0DEA4}"/>
    <dgm:cxn modelId="{F2859A23-FC93-4AC9-866E-88820A789126}" srcId="{112E90DB-7D63-4FBC-96B4-3DC3EFC48AD9}" destId="{9424F29A-2F6C-431F-830B-C05A63F8B558}" srcOrd="5" destOrd="0" parTransId="{250C2E53-9AB1-4BAE-9ACF-A336B59F9419}" sibTransId="{9C8C4EDD-2E65-4E2D-ADC3-8C0F3FF7D0FE}"/>
    <dgm:cxn modelId="{204D758D-CEC4-4E00-B847-57B755C9D14F}" type="presOf" srcId="{D509486C-77CE-4EAC-818D-06688790AE40}" destId="{8E1D83FB-151C-4A91-B552-745587C9B200}" srcOrd="0" destOrd="0" presId="urn:microsoft.com/office/officeart/2005/8/layout/pyramid2"/>
    <dgm:cxn modelId="{DDAFD724-653B-4269-9CE4-443A7B54495F}" type="presOf" srcId="{112E90DB-7D63-4FBC-96B4-3DC3EFC48AD9}" destId="{1AFF5CE6-5B3D-4D55-A3F3-D762A05F6437}" srcOrd="0" destOrd="0" presId="urn:microsoft.com/office/officeart/2005/8/layout/pyramid2"/>
    <dgm:cxn modelId="{7CB70569-806C-4B49-8695-8D831163B11B}" type="presOf" srcId="{D65419BF-0236-40BB-BBDE-0B24B50074D6}" destId="{3D86D4E6-7EA1-4369-8599-8435E6563084}" srcOrd="0" destOrd="0" presId="urn:microsoft.com/office/officeart/2005/8/layout/pyramid2"/>
    <dgm:cxn modelId="{28A7BFA6-E57A-495F-B61E-26989576A93A}" type="presOf" srcId="{5043E7AC-23A3-4575-B8F5-09C9B2FCA890}" destId="{9F77B5AE-A8CC-4648-8DCB-66864CFA3D41}" srcOrd="0" destOrd="0" presId="urn:microsoft.com/office/officeart/2005/8/layout/pyramid2"/>
    <dgm:cxn modelId="{2E49113C-BF9F-4136-9D0C-90240A86DB5D}" type="presOf" srcId="{1D655CE4-CAB4-4B6B-B58F-D630092C123D}" destId="{033FCC4E-CC79-4DA7-9271-E20FB451B716}" srcOrd="0" destOrd="0" presId="urn:microsoft.com/office/officeart/2005/8/layout/pyramid2"/>
    <dgm:cxn modelId="{A75481AB-F20F-4225-BEF8-494239BC7E4F}" srcId="{112E90DB-7D63-4FBC-96B4-3DC3EFC48AD9}" destId="{BB2274B9-2A0E-4697-AD4F-89E61D3C3F35}" srcOrd="6" destOrd="0" parTransId="{18D89307-69B9-42DD-AE84-E9AD994A92B5}" sibTransId="{2CE5545F-F103-4ECA-8A60-9521338C66C0}"/>
    <dgm:cxn modelId="{4F76A738-AA7E-4753-A36C-AB482E08C25A}" type="presOf" srcId="{BB2274B9-2A0E-4697-AD4F-89E61D3C3F35}" destId="{720E66B5-B460-45BF-B880-0C249F8993E9}" srcOrd="0" destOrd="0" presId="urn:microsoft.com/office/officeart/2005/8/layout/pyramid2"/>
    <dgm:cxn modelId="{66BB492A-9572-4594-A0FC-11F5DD28CB75}" type="presOf" srcId="{F0C5CA1F-40AA-4963-A223-D7FCAA3AA30F}" destId="{723914AB-7B56-4ED5-BB1C-FD4DC8430F86}" srcOrd="0" destOrd="0" presId="urn:microsoft.com/office/officeart/2005/8/layout/pyramid2"/>
    <dgm:cxn modelId="{4B5B5DEF-9150-47A7-9E63-F6960EDBAC2B}" srcId="{112E90DB-7D63-4FBC-96B4-3DC3EFC48AD9}" destId="{1D655CE4-CAB4-4B6B-B58F-D630092C123D}" srcOrd="2" destOrd="0" parTransId="{84C93072-9861-49D5-8C22-5CD8AC94FEB4}" sibTransId="{2315B002-3765-450D-A467-71665357517F}"/>
    <dgm:cxn modelId="{A2D98715-32B8-4403-8B01-254199D72B31}" srcId="{112E90DB-7D63-4FBC-96B4-3DC3EFC48AD9}" destId="{5043E7AC-23A3-4575-B8F5-09C9B2FCA890}" srcOrd="4" destOrd="0" parTransId="{40FDCEBA-A43A-4EED-9731-7C2B7886F279}" sibTransId="{56A637D6-BD86-4AC0-A5E5-5E8A09F94171}"/>
    <dgm:cxn modelId="{EA4E150C-7766-4672-94E8-6F875978A882}" type="presOf" srcId="{9424F29A-2F6C-431F-830B-C05A63F8B558}" destId="{E6E8A144-3180-488C-B24A-FEB0F5658337}" srcOrd="0" destOrd="0" presId="urn:microsoft.com/office/officeart/2005/8/layout/pyramid2"/>
    <dgm:cxn modelId="{52654CE1-2743-4E1A-A30E-1982C2399152}" type="presParOf" srcId="{1AFF5CE6-5B3D-4D55-A3F3-D762A05F6437}" destId="{80E72A9F-06A5-4489-B7E5-32A79DD5FB67}" srcOrd="0" destOrd="0" presId="urn:microsoft.com/office/officeart/2005/8/layout/pyramid2"/>
    <dgm:cxn modelId="{A0B41833-B58B-48C7-AC58-C30A4A5D3F66}" type="presParOf" srcId="{1AFF5CE6-5B3D-4D55-A3F3-D762A05F6437}" destId="{86B9817F-2EE5-418F-913A-747002CB9122}" srcOrd="1" destOrd="0" presId="urn:microsoft.com/office/officeart/2005/8/layout/pyramid2"/>
    <dgm:cxn modelId="{5DDF2BFC-3203-4410-BF61-2556EBBDBCFA}" type="presParOf" srcId="{86B9817F-2EE5-418F-913A-747002CB9122}" destId="{723914AB-7B56-4ED5-BB1C-FD4DC8430F86}" srcOrd="0" destOrd="0" presId="urn:microsoft.com/office/officeart/2005/8/layout/pyramid2"/>
    <dgm:cxn modelId="{23A89185-5B23-4F62-BA11-C3B46EA63DC2}" type="presParOf" srcId="{86B9817F-2EE5-418F-913A-747002CB9122}" destId="{E724B542-E32A-4D28-81E8-A1241DC03DDF}" srcOrd="1" destOrd="0" presId="urn:microsoft.com/office/officeart/2005/8/layout/pyramid2"/>
    <dgm:cxn modelId="{88F9014F-E50B-48ED-8574-AF08580471A2}" type="presParOf" srcId="{86B9817F-2EE5-418F-913A-747002CB9122}" destId="{8E1D83FB-151C-4A91-B552-745587C9B200}" srcOrd="2" destOrd="0" presId="urn:microsoft.com/office/officeart/2005/8/layout/pyramid2"/>
    <dgm:cxn modelId="{262C918F-70C9-451F-98F8-48749EBEF95C}" type="presParOf" srcId="{86B9817F-2EE5-418F-913A-747002CB9122}" destId="{ED641042-653A-40A6-970F-D6E9690C94FC}" srcOrd="3" destOrd="0" presId="urn:microsoft.com/office/officeart/2005/8/layout/pyramid2"/>
    <dgm:cxn modelId="{1FAAFA08-BAE5-46BB-9300-B2C547CBC6E3}" type="presParOf" srcId="{86B9817F-2EE5-418F-913A-747002CB9122}" destId="{033FCC4E-CC79-4DA7-9271-E20FB451B716}" srcOrd="4" destOrd="0" presId="urn:microsoft.com/office/officeart/2005/8/layout/pyramid2"/>
    <dgm:cxn modelId="{D981695D-3282-426F-B2F0-7D99447B54DD}" type="presParOf" srcId="{86B9817F-2EE5-418F-913A-747002CB9122}" destId="{8CAA8C02-5445-47A3-BBEB-C09215E1956A}" srcOrd="5" destOrd="0" presId="urn:microsoft.com/office/officeart/2005/8/layout/pyramid2"/>
    <dgm:cxn modelId="{456A74D3-79B5-4BF6-B9F9-3635BC8B88E9}" type="presParOf" srcId="{86B9817F-2EE5-418F-913A-747002CB9122}" destId="{3D86D4E6-7EA1-4369-8599-8435E6563084}" srcOrd="6" destOrd="0" presId="urn:microsoft.com/office/officeart/2005/8/layout/pyramid2"/>
    <dgm:cxn modelId="{62FC9F83-0583-4425-9D41-75EE710DF5AB}" type="presParOf" srcId="{86B9817F-2EE5-418F-913A-747002CB9122}" destId="{459317CD-E737-4581-8427-2CBB87B04CAB}" srcOrd="7" destOrd="0" presId="urn:microsoft.com/office/officeart/2005/8/layout/pyramid2"/>
    <dgm:cxn modelId="{23F6828A-6FF8-4A94-921B-8BE8704611E7}" type="presParOf" srcId="{86B9817F-2EE5-418F-913A-747002CB9122}" destId="{9F77B5AE-A8CC-4648-8DCB-66864CFA3D41}" srcOrd="8" destOrd="0" presId="urn:microsoft.com/office/officeart/2005/8/layout/pyramid2"/>
    <dgm:cxn modelId="{275A6183-B6A0-4A84-9B60-F1BF5092EFB4}" type="presParOf" srcId="{86B9817F-2EE5-418F-913A-747002CB9122}" destId="{50DE7A71-DE48-4E92-BBCF-139B74B47700}" srcOrd="9" destOrd="0" presId="urn:microsoft.com/office/officeart/2005/8/layout/pyramid2"/>
    <dgm:cxn modelId="{98AD5DF0-2709-455F-9C37-E9C931E73602}" type="presParOf" srcId="{86B9817F-2EE5-418F-913A-747002CB9122}" destId="{E6E8A144-3180-488C-B24A-FEB0F5658337}" srcOrd="10" destOrd="0" presId="urn:microsoft.com/office/officeart/2005/8/layout/pyramid2"/>
    <dgm:cxn modelId="{6115F51C-5116-470B-AF9F-FE8EF948D948}" type="presParOf" srcId="{86B9817F-2EE5-418F-913A-747002CB9122}" destId="{C558E52A-561D-4EE6-A9B3-032234EA3DD8}" srcOrd="11" destOrd="0" presId="urn:microsoft.com/office/officeart/2005/8/layout/pyramid2"/>
    <dgm:cxn modelId="{4D276749-86E3-4B87-9829-B421F706C205}" type="presParOf" srcId="{86B9817F-2EE5-418F-913A-747002CB9122}" destId="{720E66B5-B460-45BF-B880-0C249F8993E9}" srcOrd="12" destOrd="0" presId="urn:microsoft.com/office/officeart/2005/8/layout/pyramid2"/>
    <dgm:cxn modelId="{83F64062-0352-4634-8733-0C25775968E3}" type="presParOf" srcId="{86B9817F-2EE5-418F-913A-747002CB9122}" destId="{0A60FEA9-EEED-4679-8512-56CE9256B1C4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623CA-B954-4993-BDCB-6CC3F75C3F2D}">
      <dsp:nvSpPr>
        <dsp:cNvPr id="0" name=""/>
        <dsp:cNvSpPr/>
      </dsp:nvSpPr>
      <dsp:spPr>
        <a:xfrm>
          <a:off x="622299" y="886358"/>
          <a:ext cx="3048000" cy="3048000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C4F74-46FB-490A-9C5D-30AA92E4091A}">
      <dsp:nvSpPr>
        <dsp:cNvPr id="0" name=""/>
        <dsp:cNvSpPr/>
      </dsp:nvSpPr>
      <dsp:spPr>
        <a:xfrm>
          <a:off x="960881" y="1224940"/>
          <a:ext cx="2370836" cy="237083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82CD4-B702-41F5-BEB1-076E95BCAF35}">
      <dsp:nvSpPr>
        <dsp:cNvPr id="0" name=""/>
        <dsp:cNvSpPr/>
      </dsp:nvSpPr>
      <dsp:spPr>
        <a:xfrm>
          <a:off x="1299463" y="1563522"/>
          <a:ext cx="1693672" cy="1693672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6CD57-A204-46C5-824A-BADAB4B40D07}">
      <dsp:nvSpPr>
        <dsp:cNvPr id="0" name=""/>
        <dsp:cNvSpPr/>
      </dsp:nvSpPr>
      <dsp:spPr>
        <a:xfrm>
          <a:off x="1638299" y="1902358"/>
          <a:ext cx="1016000" cy="1016000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F088-ACD7-4264-82C7-C078405879BE}">
      <dsp:nvSpPr>
        <dsp:cNvPr id="0" name=""/>
        <dsp:cNvSpPr/>
      </dsp:nvSpPr>
      <dsp:spPr>
        <a:xfrm>
          <a:off x="1976881" y="2240940"/>
          <a:ext cx="338836" cy="338836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19AE8-6C88-4FFA-A50A-A44964400DEC}">
      <dsp:nvSpPr>
        <dsp:cNvPr id="0" name=""/>
        <dsp:cNvSpPr/>
      </dsp:nvSpPr>
      <dsp:spPr>
        <a:xfrm>
          <a:off x="4178307" y="152402"/>
          <a:ext cx="2540005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Search Network with Display Select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178307" y="152402"/>
        <a:ext cx="2540005" cy="538073"/>
      </dsp:txXfrm>
    </dsp:sp>
    <dsp:sp modelId="{7AC38C66-9660-4D69-B4E7-F8D605E7D4FA}">
      <dsp:nvSpPr>
        <dsp:cNvPr id="0" name=""/>
        <dsp:cNvSpPr/>
      </dsp:nvSpPr>
      <dsp:spPr>
        <a:xfrm>
          <a:off x="3809998" y="381000"/>
          <a:ext cx="381000" cy="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4710E7A-198A-4C03-ACED-C4A97622A815}">
      <dsp:nvSpPr>
        <dsp:cNvPr id="0" name=""/>
        <dsp:cNvSpPr/>
      </dsp:nvSpPr>
      <dsp:spPr>
        <a:xfrm rot="5400000">
          <a:off x="1964689" y="580288"/>
          <a:ext cx="2011680" cy="164846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CA10A4F8-5B87-48C0-888B-972F5006DA2F}">
      <dsp:nvSpPr>
        <dsp:cNvPr id="0" name=""/>
        <dsp:cNvSpPr/>
      </dsp:nvSpPr>
      <dsp:spPr>
        <a:xfrm>
          <a:off x="4190994" y="762002"/>
          <a:ext cx="25908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Search Network Only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190994" y="762002"/>
        <a:ext cx="2590800" cy="538073"/>
      </dsp:txXfrm>
    </dsp:sp>
    <dsp:sp modelId="{E392C8A9-CC3C-4C17-8E93-AEBE92C5AC2F}">
      <dsp:nvSpPr>
        <dsp:cNvPr id="0" name=""/>
        <dsp:cNvSpPr/>
      </dsp:nvSpPr>
      <dsp:spPr>
        <a:xfrm>
          <a:off x="3797299" y="967638"/>
          <a:ext cx="381000" cy="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F3A03831-4EF6-4CF3-B0C6-B82510B075DA}">
      <dsp:nvSpPr>
        <dsp:cNvPr id="0" name=""/>
        <dsp:cNvSpPr/>
      </dsp:nvSpPr>
      <dsp:spPr>
        <a:xfrm rot="5400000">
          <a:off x="2260295" y="1106017"/>
          <a:ext cx="1674977" cy="139700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998FAE74-FA1E-4D95-BD2A-CCB258B128E4}">
      <dsp:nvSpPr>
        <dsp:cNvPr id="0" name=""/>
        <dsp:cNvSpPr/>
      </dsp:nvSpPr>
      <dsp:spPr>
        <a:xfrm>
          <a:off x="4191002" y="1295401"/>
          <a:ext cx="2463805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Display Network Only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191002" y="1295401"/>
        <a:ext cx="2463805" cy="538073"/>
      </dsp:txXfrm>
    </dsp:sp>
    <dsp:sp modelId="{1D4538EA-5745-4B88-9F60-1C122824F63D}">
      <dsp:nvSpPr>
        <dsp:cNvPr id="0" name=""/>
        <dsp:cNvSpPr/>
      </dsp:nvSpPr>
      <dsp:spPr>
        <a:xfrm>
          <a:off x="3797299" y="1536598"/>
          <a:ext cx="381000" cy="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8E4069AB-D1C4-421F-BABF-A166104173E0}">
      <dsp:nvSpPr>
        <dsp:cNvPr id="0" name=""/>
        <dsp:cNvSpPr/>
      </dsp:nvSpPr>
      <dsp:spPr>
        <a:xfrm rot="5400000">
          <a:off x="2550159" y="1610258"/>
          <a:ext cx="1320800" cy="117348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42BC4F0F-62E4-4450-81C9-9BF90288DA6C}">
      <dsp:nvSpPr>
        <dsp:cNvPr id="0" name=""/>
        <dsp:cNvSpPr/>
      </dsp:nvSpPr>
      <dsp:spPr>
        <a:xfrm>
          <a:off x="4267194" y="1828800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Shopping</a:t>
          </a:r>
        </a:p>
      </dsp:txBody>
      <dsp:txXfrm>
        <a:off x="4267194" y="1828800"/>
        <a:ext cx="1524000" cy="538073"/>
      </dsp:txXfrm>
    </dsp:sp>
    <dsp:sp modelId="{D4EE1362-D91F-40CD-9E51-6F3EB5A18BDC}">
      <dsp:nvSpPr>
        <dsp:cNvPr id="0" name=""/>
        <dsp:cNvSpPr/>
      </dsp:nvSpPr>
      <dsp:spPr>
        <a:xfrm>
          <a:off x="3797299" y="2093366"/>
          <a:ext cx="381000" cy="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C48E4FB7-B375-48FF-8CC3-3ED7185539F8}">
      <dsp:nvSpPr>
        <dsp:cNvPr id="0" name=""/>
        <dsp:cNvSpPr/>
      </dsp:nvSpPr>
      <dsp:spPr>
        <a:xfrm rot="5400000">
          <a:off x="2838703" y="2142642"/>
          <a:ext cx="1007872" cy="90932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25A039B7-9D6B-45F5-B7E9-4BA0DC57BF7D}">
      <dsp:nvSpPr>
        <dsp:cNvPr id="0" name=""/>
        <dsp:cNvSpPr/>
      </dsp:nvSpPr>
      <dsp:spPr>
        <a:xfrm>
          <a:off x="4178299" y="2364841"/>
          <a:ext cx="1524000" cy="53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Online Video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178299" y="2364841"/>
        <a:ext cx="1524000" cy="538073"/>
      </dsp:txXfrm>
    </dsp:sp>
    <dsp:sp modelId="{D7DB5F4E-1DB7-438E-9AFE-1C31512CF0E5}">
      <dsp:nvSpPr>
        <dsp:cNvPr id="0" name=""/>
        <dsp:cNvSpPr/>
      </dsp:nvSpPr>
      <dsp:spPr>
        <a:xfrm>
          <a:off x="3797299" y="2633878"/>
          <a:ext cx="381000" cy="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BE848353-B404-4AA0-B757-AED2F27CF925}">
      <dsp:nvSpPr>
        <dsp:cNvPr id="0" name=""/>
        <dsp:cNvSpPr/>
      </dsp:nvSpPr>
      <dsp:spPr>
        <a:xfrm rot="5400000">
          <a:off x="3111499" y="2659278"/>
          <a:ext cx="711200" cy="660400"/>
        </a:xfrm>
        <a:prstGeom prst="lin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2D384-5B61-4539-9903-33F768324F3E}">
      <dsp:nvSpPr>
        <dsp:cNvPr id="0" name=""/>
        <dsp:cNvSpPr/>
      </dsp:nvSpPr>
      <dsp:spPr>
        <a:xfrm>
          <a:off x="634364" y="0"/>
          <a:ext cx="718947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1736-91A1-429A-82D6-06F75189DC40}">
      <dsp:nvSpPr>
        <dsp:cNvPr id="0" name=""/>
        <dsp:cNvSpPr/>
      </dsp:nvSpPr>
      <dsp:spPr>
        <a:xfrm>
          <a:off x="6318" y="1219199"/>
          <a:ext cx="1583219" cy="162560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Text Ad</a:t>
          </a:r>
          <a:endParaRPr lang="en-US" sz="2600" kern="1200" dirty="0"/>
        </a:p>
      </dsp:txBody>
      <dsp:txXfrm>
        <a:off x="83604" y="1296485"/>
        <a:ext cx="1428647" cy="1471028"/>
      </dsp:txXfrm>
    </dsp:sp>
    <dsp:sp modelId="{A47016E7-A88C-4DDD-8BB3-23CC55FD300C}">
      <dsp:nvSpPr>
        <dsp:cNvPr id="0" name=""/>
        <dsp:cNvSpPr/>
      </dsp:nvSpPr>
      <dsp:spPr>
        <a:xfrm>
          <a:off x="1721904" y="1219199"/>
          <a:ext cx="1583219" cy="162560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Image Ad</a:t>
          </a:r>
          <a:endParaRPr lang="en-US" sz="2600" kern="1200" dirty="0"/>
        </a:p>
      </dsp:txBody>
      <dsp:txXfrm>
        <a:off x="1799190" y="1296485"/>
        <a:ext cx="1428647" cy="1471028"/>
      </dsp:txXfrm>
    </dsp:sp>
    <dsp:sp modelId="{7B11C74E-0111-42FA-8E61-C4831319D866}">
      <dsp:nvSpPr>
        <dsp:cNvPr id="0" name=""/>
        <dsp:cNvSpPr/>
      </dsp:nvSpPr>
      <dsp:spPr>
        <a:xfrm>
          <a:off x="3437490" y="1219199"/>
          <a:ext cx="1583219" cy="162560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Video Ad</a:t>
          </a:r>
          <a:endParaRPr lang="en-US" sz="2600" kern="1200" dirty="0"/>
        </a:p>
      </dsp:txBody>
      <dsp:txXfrm>
        <a:off x="3514776" y="1296485"/>
        <a:ext cx="1428647" cy="1471028"/>
      </dsp:txXfrm>
    </dsp:sp>
    <dsp:sp modelId="{59820E56-0B5B-4A4D-810F-4536AB37DFE5}">
      <dsp:nvSpPr>
        <dsp:cNvPr id="0" name=""/>
        <dsp:cNvSpPr/>
      </dsp:nvSpPr>
      <dsp:spPr>
        <a:xfrm>
          <a:off x="5153075" y="1219199"/>
          <a:ext cx="1583219" cy="162560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Dynamic  Ad</a:t>
          </a:r>
          <a:endParaRPr lang="en-US" sz="2600" b="1" kern="1200" dirty="0" smtClean="0"/>
        </a:p>
      </dsp:txBody>
      <dsp:txXfrm>
        <a:off x="5230361" y="1296485"/>
        <a:ext cx="1428647" cy="1471028"/>
      </dsp:txXfrm>
    </dsp:sp>
    <dsp:sp modelId="{72A5CF8F-E39C-4AB7-B0C2-56C04F61C5A8}">
      <dsp:nvSpPr>
        <dsp:cNvPr id="0" name=""/>
        <dsp:cNvSpPr/>
      </dsp:nvSpPr>
      <dsp:spPr>
        <a:xfrm>
          <a:off x="6868661" y="1219199"/>
          <a:ext cx="1583219" cy="162560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Mobile Ad</a:t>
          </a:r>
          <a:endParaRPr lang="en-US" sz="2600" b="1" kern="1200" dirty="0" smtClean="0"/>
        </a:p>
      </dsp:txBody>
      <dsp:txXfrm>
        <a:off x="6945947" y="1296485"/>
        <a:ext cx="1428647" cy="1471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72A9F-06A5-4489-B7E5-32A79DD5FB67}">
      <dsp:nvSpPr>
        <dsp:cNvPr id="0" name=""/>
        <dsp:cNvSpPr/>
      </dsp:nvSpPr>
      <dsp:spPr>
        <a:xfrm>
          <a:off x="1177926" y="0"/>
          <a:ext cx="4064000" cy="4064000"/>
        </a:xfrm>
        <a:prstGeom prst="triangle">
          <a:avLst/>
        </a:prstGeom>
        <a:solidFill>
          <a:schemeClr val="accent6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14AB-7B56-4ED5-BB1C-FD4DC8430F86}">
      <dsp:nvSpPr>
        <dsp:cNvPr id="0" name=""/>
        <dsp:cNvSpPr/>
      </dsp:nvSpPr>
      <dsp:spPr>
        <a:xfrm>
          <a:off x="3124206" y="304801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Reach people searching for what you offer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45167" y="325762"/>
        <a:ext cx="4847573" cy="387457"/>
      </dsp:txXfrm>
    </dsp:sp>
    <dsp:sp modelId="{8E1D83FB-151C-4A91-B552-745587C9B200}">
      <dsp:nvSpPr>
        <dsp:cNvPr id="0" name=""/>
        <dsp:cNvSpPr/>
      </dsp:nvSpPr>
      <dsp:spPr>
        <a:xfrm>
          <a:off x="3124206" y="838200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Control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your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budget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45167" y="859161"/>
        <a:ext cx="4847573" cy="387457"/>
      </dsp:txXfrm>
    </dsp:sp>
    <dsp:sp modelId="{033FCC4E-CC79-4DA7-9271-E20FB451B716}">
      <dsp:nvSpPr>
        <dsp:cNvPr id="0" name=""/>
        <dsp:cNvSpPr/>
      </dsp:nvSpPr>
      <dsp:spPr>
        <a:xfrm>
          <a:off x="3124206" y="1371599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Measurable</a:t>
          </a:r>
          <a:r>
            <a:rPr lang="en-US" sz="2000" kern="1200" dirty="0" smtClean="0"/>
            <a:t>,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accountable</a:t>
          </a:r>
          <a:r>
            <a:rPr lang="en-US" sz="2000" kern="1200" dirty="0" smtClean="0"/>
            <a:t>,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flexible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45167" y="1392560"/>
        <a:ext cx="4847573" cy="387457"/>
      </dsp:txXfrm>
    </dsp:sp>
    <dsp:sp modelId="{3D86D4E6-7EA1-4369-8599-8435E6563084}">
      <dsp:nvSpPr>
        <dsp:cNvPr id="0" name=""/>
        <dsp:cNvSpPr/>
      </dsp:nvSpPr>
      <dsp:spPr>
        <a:xfrm>
          <a:off x="3047995" y="1905001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Cost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Effective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068956" y="1925962"/>
        <a:ext cx="4847573" cy="387457"/>
      </dsp:txXfrm>
    </dsp:sp>
    <dsp:sp modelId="{9F77B5AE-A8CC-4648-8DCB-66864CFA3D41}">
      <dsp:nvSpPr>
        <dsp:cNvPr id="0" name=""/>
        <dsp:cNvSpPr/>
      </dsp:nvSpPr>
      <dsp:spPr>
        <a:xfrm>
          <a:off x="3047995" y="2438400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Maximum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Relevance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068956" y="2459361"/>
        <a:ext cx="4847573" cy="387457"/>
      </dsp:txXfrm>
    </dsp:sp>
    <dsp:sp modelId="{E6E8A144-3180-488C-B24A-FEB0F5658337}">
      <dsp:nvSpPr>
        <dsp:cNvPr id="0" name=""/>
        <dsp:cNvSpPr/>
      </dsp:nvSpPr>
      <dsp:spPr>
        <a:xfrm>
          <a:off x="3047995" y="2971799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Highly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Targeted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068956" y="2992760"/>
        <a:ext cx="4847573" cy="387457"/>
      </dsp:txXfrm>
    </dsp:sp>
    <dsp:sp modelId="{720E66B5-B460-45BF-B880-0C249F8993E9}">
      <dsp:nvSpPr>
        <dsp:cNvPr id="0" name=""/>
        <dsp:cNvSpPr/>
      </dsp:nvSpPr>
      <dsp:spPr>
        <a:xfrm>
          <a:off x="3047995" y="3505199"/>
          <a:ext cx="4889495" cy="4293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6">
                  <a:lumMod val="50000"/>
                </a:schemeClr>
              </a:solidFill>
            </a:rPr>
            <a:t>Remarketing</a:t>
          </a:r>
          <a:endParaRPr lang="en-US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068956" y="3526160"/>
        <a:ext cx="4847573" cy="38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13482-3080-4D98-AB81-392227B793ED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28C79-16BE-4D55-B292-0CAEEB6AB5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05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28C79-16BE-4D55-B292-0CAEEB6AB5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3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70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8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12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40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385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27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463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0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003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111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13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0972-4868-4709-9B31-663AC449676C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1E45-BF21-44F3-84FB-56BE3788E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1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914399"/>
          </a:xfrm>
        </p:spPr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chemeClr val="accent6">
                    <a:lumMod val="50000"/>
                  </a:schemeClr>
                </a:solidFill>
              </a:rPr>
              <a:t>Adequate </a:t>
            </a:r>
            <a:r>
              <a:rPr lang="en-US" sz="4800" b="1" i="1" dirty="0" err="1" smtClean="0">
                <a:solidFill>
                  <a:schemeClr val="accent6">
                    <a:lumMod val="50000"/>
                  </a:schemeClr>
                </a:solidFill>
              </a:rPr>
              <a:t>Infosoft</a:t>
            </a:r>
            <a:r>
              <a:rPr lang="en-US" sz="4800" b="1" i="1" dirty="0" smtClean="0">
                <a:solidFill>
                  <a:schemeClr val="accent6">
                    <a:lumMod val="50000"/>
                  </a:schemeClr>
                </a:solidFill>
              </a:rPr>
              <a:t> Pvt. Ltd.</a:t>
            </a:r>
            <a:endParaRPr lang="en-US" sz="4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G:\Keerti\first day\lo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66"/>
            <a:ext cx="6738958" cy="616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The Search Result Work as Follow: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Content Placeholder 12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4638096" cy="4380953"/>
          </a:xfr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71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34"/>
            <a:ext cx="9258300" cy="1496094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Adequate Work On following Keywords</a:t>
            </a:r>
            <a:b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 Match Types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071546"/>
            <a:ext cx="3524264" cy="6429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677" y="2198846"/>
            <a:ext cx="1371600" cy="7674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2215277"/>
            <a:ext cx="1524000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15277"/>
            <a:ext cx="1371600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4200" y="2133600"/>
            <a:ext cx="1752600" cy="8327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3657600"/>
            <a:ext cx="1981200" cy="2661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2286000"/>
            <a:ext cx="80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Broad</a:t>
            </a:r>
          </a:p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2286000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Phrase</a:t>
            </a:r>
          </a:p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286000"/>
            <a:ext cx="784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</a:p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2286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Broad Match Modifier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3733800"/>
            <a:ext cx="19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-  This ad </a:t>
            </a:r>
            <a:r>
              <a:rPr lang="en-US" dirty="0"/>
              <a:t>automatically run on relevant variations of your keywords, even if these terms aren't in your keyword lists</a:t>
            </a:r>
            <a:r>
              <a:rPr lang="en-US" sz="1300" b="0" i="0" dirty="0" smtClean="0"/>
              <a:t>. </a:t>
            </a:r>
            <a:endParaRPr lang="en-US" sz="1300" dirty="0" smtClean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14600" y="3657600"/>
            <a:ext cx="1981200" cy="26615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724400" y="3581400"/>
            <a:ext cx="1981200" cy="2743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00" y="3581400"/>
            <a:ext cx="1981200" cy="2743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0800" y="3733800"/>
            <a:ext cx="190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The</a:t>
            </a:r>
            <a:r>
              <a:rPr lang="en-US" dirty="0"/>
              <a:t> ad </a:t>
            </a:r>
            <a:r>
              <a:rPr lang="en-US" dirty="0" smtClean="0"/>
              <a:t>will show, if user query matches with your keyword in same manner.</a:t>
            </a:r>
          </a:p>
          <a:p>
            <a:r>
              <a:rPr lang="en-US" dirty="0" smtClean="0"/>
              <a:t>-  Denoted with double quotes ( “ “ ) symbol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00600" y="3733800"/>
            <a:ext cx="182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The ad will show, if  the keyword matches  exactly with your query.</a:t>
            </a:r>
          </a:p>
          <a:p>
            <a:r>
              <a:rPr lang="en-US" dirty="0" smtClean="0"/>
              <a:t>-  Denoted with square brackets   ( [ ]) symbol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0400" y="373380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Best match type to target many users, who use a combination of keywords.</a:t>
            </a:r>
          </a:p>
          <a:p>
            <a:r>
              <a:rPr lang="en-US" dirty="0" smtClean="0"/>
              <a:t>-  Denoted with plus ( + ) symbol</a:t>
            </a:r>
          </a:p>
          <a:p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106195" y="3276601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90600" y="1905000"/>
            <a:ext cx="6858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37406" y="2057400"/>
            <a:ext cx="3055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" idx="0"/>
          </p:cNvCxnSpPr>
          <p:nvPr/>
        </p:nvCxnSpPr>
        <p:spPr>
          <a:xfrm rot="5400000" flipH="1" flipV="1">
            <a:off x="5407462" y="2060139"/>
            <a:ext cx="3102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7696994" y="2056606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7468395" y="3275805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3201195" y="3352005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915195" y="3352005"/>
            <a:ext cx="60880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3200400" y="2057400"/>
            <a:ext cx="3055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4610894" y="1713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Work on Following </a:t>
            </a:r>
            <a:b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Bidding Types: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b="1" dirty="0" smtClean="0"/>
              <a:t>CPM(</a:t>
            </a:r>
            <a:r>
              <a:rPr lang="en-US" sz="2000" dirty="0" smtClean="0"/>
              <a:t>Cost-per-thousand impressions)</a:t>
            </a:r>
            <a:endParaRPr lang="en-US" sz="2000" dirty="0"/>
          </a:p>
          <a:p>
            <a:pPr marL="457200" indent="-457200">
              <a:buFont typeface="Wingdings" pitchFamily="2" charset="2"/>
              <a:buChar char="ü"/>
            </a:pPr>
            <a:endParaRPr lang="en-US" sz="2000" b="1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b="1" dirty="0" smtClean="0"/>
              <a:t>CPC(</a:t>
            </a:r>
            <a:r>
              <a:rPr lang="en-US" sz="2000" dirty="0" smtClean="0"/>
              <a:t>Cost-per-click ) </a:t>
            </a:r>
            <a:endParaRPr lang="en-US" sz="2000" b="1" dirty="0" smtClean="0"/>
          </a:p>
          <a:p>
            <a:pPr marL="857250" lvl="1" indent="-457200">
              <a:buFont typeface="Wingdings" pitchFamily="2" charset="2"/>
              <a:buChar char="ü"/>
            </a:pPr>
            <a:endParaRPr lang="en-US" sz="2000" b="1" dirty="0" smtClean="0"/>
          </a:p>
          <a:p>
            <a:pPr marL="514350" indent="-514350" fontAlgn="base">
              <a:buFont typeface="Wingdings" pitchFamily="2" charset="2"/>
              <a:buChar char="ü"/>
            </a:pPr>
            <a:r>
              <a:rPr lang="en-US" sz="2000" b="1" dirty="0" smtClean="0"/>
              <a:t>CPA(</a:t>
            </a:r>
            <a:r>
              <a:rPr lang="en-US" sz="2000" dirty="0" smtClean="0"/>
              <a:t>Cost-per-acquisition) </a:t>
            </a:r>
          </a:p>
          <a:p>
            <a:pPr fontAlgn="base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Create-Ads as Follow</a:t>
            </a:r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4495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accent6">
                    <a:lumMod val="50000"/>
                  </a:schemeClr>
                </a:solidFill>
              </a:rPr>
              <a:t>What it Did?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romote the business.</a:t>
            </a:r>
          </a:p>
          <a:p>
            <a:r>
              <a:rPr lang="en-US" sz="2800" dirty="0" smtClean="0"/>
              <a:t>Increase the sale of product or service.</a:t>
            </a:r>
          </a:p>
          <a:p>
            <a:r>
              <a:rPr lang="en-US" sz="2800" dirty="0" smtClean="0"/>
              <a:t>Raise awareness</a:t>
            </a:r>
          </a:p>
          <a:p>
            <a:r>
              <a:rPr lang="en-US" sz="2800" dirty="0" smtClean="0"/>
              <a:t>Increase traffic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Rest Shown in above slide: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63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work result: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14478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498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Exactly work on the Following for the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 word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API: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>
            <a:normAutofit/>
          </a:bodyPr>
          <a:lstStyle/>
          <a:p>
            <a:pPr marL="914400" lvl="2" indent="0">
              <a:buFont typeface="Wingdings" pitchFamily="2" charset="2"/>
              <a:buChar char="ü"/>
            </a:pP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Create Account 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Create Campaigns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Build ad groups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Work on Matching Keywords 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Do Bidding 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Work on Ad-Rank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Work with Ad-Extensions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Also Create Ads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 smtClean="0"/>
              <a:t>Work on Editor Tool</a:t>
            </a:r>
          </a:p>
          <a:p>
            <a:pPr marL="914400" lvl="2" indent="0">
              <a:buFont typeface="Wingdings" pitchFamily="2" charset="2"/>
              <a:buChar char="ü"/>
            </a:pP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endParaRPr lang="en-US" sz="2400" dirty="0" smtClean="0"/>
          </a:p>
          <a:p>
            <a:pPr lvl="2"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7833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86700" cy="5843606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>
                <a:solidFill>
                  <a:schemeClr val="accent4">
                    <a:lumMod val="75000"/>
                  </a:schemeClr>
                </a:solidFill>
              </a:rPr>
              <a:t>Thank You….</a:t>
            </a:r>
            <a:endParaRPr lang="en-US" sz="8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9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The Ad-Tech Project Which We Built: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worked on three Ad-tech projects: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One is for our Malaysian client’s Business Application so that he can promote his Hotel Business on Google.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Two are for our E-commerce websites project as per the client requirements from Denmark.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are under the NDA with the client so we can’t </a:t>
            </a:r>
            <a:r>
              <a:rPr lang="en-US" sz="2400" dirty="0" err="1" smtClean="0"/>
              <a:t>dhare</a:t>
            </a:r>
            <a:r>
              <a:rPr lang="en-US" sz="2400" dirty="0" smtClean="0"/>
              <a:t> the details here.</a:t>
            </a:r>
            <a:br>
              <a:rPr lang="en-US" sz="2400" dirty="0" smtClean="0"/>
            </a:br>
            <a:endParaRPr lang="en-US" sz="2400" dirty="0" smtClean="0"/>
          </a:p>
          <a:p>
            <a:pPr lvl="2"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Mockup of Our project: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Google </a:t>
            </a:r>
            <a:r>
              <a:rPr lang="en-US" sz="2400" dirty="0" err="1" smtClean="0"/>
              <a:t>AdWords</a:t>
            </a:r>
            <a:r>
              <a:rPr lang="en-US" sz="2400" dirty="0" smtClean="0"/>
              <a:t> is Google's online advertising program which use to promote the business , help sell products or services, raise awareness, and increase traffic on website.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Sorry, we can not give you the access of the account because </a:t>
            </a:r>
            <a:r>
              <a:rPr lang="en-US" sz="2400" dirty="0" smtClean="0"/>
              <a:t>we are under the NDA with client.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But</a:t>
            </a:r>
            <a:r>
              <a:rPr lang="en-US" sz="2400" dirty="0"/>
              <a:t>, we can provide you </a:t>
            </a:r>
            <a:r>
              <a:rPr lang="en-US" sz="2400" dirty="0" smtClean="0"/>
              <a:t>the walk through of our Ad-Teach project via </a:t>
            </a:r>
            <a:r>
              <a:rPr lang="en-US" sz="2400" dirty="0"/>
              <a:t>S</a:t>
            </a:r>
            <a:r>
              <a:rPr lang="en-US" sz="2400" dirty="0" smtClean="0"/>
              <a:t>kype for Mockup.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 will good if we can discuss over the </a:t>
            </a:r>
            <a:r>
              <a:rPr lang="en-US" sz="2400" dirty="0"/>
              <a:t>S</a:t>
            </a:r>
            <a:r>
              <a:rPr lang="en-US" sz="2400" dirty="0" smtClean="0"/>
              <a:t>kype for required Mockup.</a:t>
            </a: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What We Built: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First, as </a:t>
            </a:r>
            <a:r>
              <a:rPr lang="en-US" sz="2400" dirty="0" err="1" smtClean="0"/>
              <a:t>Adword</a:t>
            </a:r>
            <a:r>
              <a:rPr lang="en-US" sz="2400" dirty="0" smtClean="0"/>
              <a:t> is a media buying channel so we take the access of account from the client for access of Google API.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Then, we write a code to integrate Google </a:t>
            </a:r>
            <a:r>
              <a:rPr lang="en-US" sz="2400" dirty="0" err="1" smtClean="0"/>
              <a:t>Adword</a:t>
            </a:r>
            <a:r>
              <a:rPr lang="en-US" sz="2400" dirty="0" smtClean="0"/>
              <a:t> API to the client website</a:t>
            </a:r>
            <a:r>
              <a:rPr lang="en-US" sz="2400" dirty="0"/>
              <a:t> </a:t>
            </a:r>
            <a:r>
              <a:rPr lang="en-US" sz="2400" dirty="0" smtClean="0"/>
              <a:t>so that client will be </a:t>
            </a:r>
            <a:r>
              <a:rPr lang="en-US" sz="2400" dirty="0"/>
              <a:t>able to create advertisements which will appear on relevant Google search results pages and </a:t>
            </a:r>
            <a:r>
              <a:rPr lang="en-US" sz="2400" dirty="0" smtClean="0"/>
              <a:t>their </a:t>
            </a:r>
            <a:r>
              <a:rPr lang="en-US" sz="2400" dirty="0"/>
              <a:t>network of partner </a:t>
            </a:r>
            <a:r>
              <a:rPr lang="en-US" sz="2400" dirty="0" smtClean="0"/>
              <a:t>sites.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    Please go through the above slides for more details of our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   work:- 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0046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71678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Works On Below </a:t>
            </a:r>
            <a:b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for the clients: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57203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800" dirty="0" smtClean="0"/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Account 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Campaigns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 groups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Matching Keywords 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Bidding 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lvl="2">
              <a:buFont typeface="Wingdings" pitchFamily="2" charset="2"/>
              <a:buChar char="§"/>
            </a:pPr>
            <a:endParaRPr lang="en-US" sz="2200" dirty="0" smtClean="0"/>
          </a:p>
          <a:p>
            <a:pPr lvl="2"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633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Follow the following Account Structure 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ccount</a:t>
            </a:r>
            <a:r>
              <a:rPr lang="en-US" sz="2400" dirty="0" smtClean="0"/>
              <a:t> is associated with a unique email address,  </a:t>
            </a:r>
          </a:p>
          <a:p>
            <a:pPr>
              <a:buNone/>
            </a:pPr>
            <a:r>
              <a:rPr lang="en-US" sz="2400" dirty="0" smtClean="0"/>
              <a:t>       password, and billing information.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096000" y="4876800"/>
            <a:ext cx="114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 Keywords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3810000"/>
            <a:ext cx="114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 Keywords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2667000"/>
            <a:ext cx="114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 Keywords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2133600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3276600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4343400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4600" y="5486400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05200" y="2057400"/>
            <a:ext cx="2362200" cy="4572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Account Structure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752600" y="3200400"/>
            <a:ext cx="1462078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Campaign 1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3124200"/>
            <a:ext cx="14478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Campaign 2</a:t>
            </a:r>
            <a:endParaRPr lang="en-US" sz="2000" dirty="0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304800" y="4267200"/>
            <a:ext cx="1600200" cy="457200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 Group 1</a:t>
            </a:r>
            <a:endParaRPr lang="en-US" sz="2000" dirty="0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5029200" y="4191000"/>
            <a:ext cx="1600200" cy="457200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 Group 1</a:t>
            </a:r>
            <a:endParaRPr lang="en-US" sz="2000" dirty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2590800" y="4267200"/>
            <a:ext cx="1600200" cy="457200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 Group 2</a:t>
            </a:r>
            <a:endParaRPr lang="en-US" sz="2000" dirty="0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7086600" y="4191000"/>
            <a:ext cx="1600200" cy="457200"/>
          </a:xfrm>
          <a:prstGeom prst="round2Same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 Group 2</a:t>
            </a:r>
            <a:endParaRPr lang="en-US" sz="2000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152400" y="5257800"/>
            <a:ext cx="685800" cy="533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sz="16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1143000" y="5257800"/>
            <a:ext cx="1143000" cy="5334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  <a:endParaRPr lang="en-US" sz="20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2514600" y="5257800"/>
            <a:ext cx="685800" cy="533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4876800" y="5257800"/>
            <a:ext cx="685800" cy="533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7010400" y="5257800"/>
            <a:ext cx="685800" cy="533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3352800" y="5257800"/>
            <a:ext cx="1143000" cy="5334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7772400" y="5257800"/>
            <a:ext cx="1143000" cy="5334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5638800" y="5257800"/>
            <a:ext cx="1143000" cy="5334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3124200" y="25146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2000" y="25146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</p:cNvCxnSpPr>
          <p:nvPr/>
        </p:nvCxnSpPr>
        <p:spPr>
          <a:xfrm rot="5400000">
            <a:off x="1699020" y="3482581"/>
            <a:ext cx="609601" cy="959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 rot="16200000" flipH="1">
            <a:off x="2613419" y="3527820"/>
            <a:ext cx="609600" cy="869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</p:cNvCxnSpPr>
          <p:nvPr/>
        </p:nvCxnSpPr>
        <p:spPr>
          <a:xfrm rot="5400000">
            <a:off x="5886450" y="3562350"/>
            <a:ext cx="6096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</p:cNvCxnSpPr>
          <p:nvPr/>
        </p:nvCxnSpPr>
        <p:spPr>
          <a:xfrm rot="16200000" flipH="1">
            <a:off x="6572250" y="3524250"/>
            <a:ext cx="6096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3"/>
          </p:cNvCxnSpPr>
          <p:nvPr/>
        </p:nvCxnSpPr>
        <p:spPr>
          <a:xfrm rot="10800000" flipV="1">
            <a:off x="495300" y="4724400"/>
            <a:ext cx="6477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1143000" y="4724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1"/>
            <a:endCxn id="25" idx="3"/>
          </p:cNvCxnSpPr>
          <p:nvPr/>
        </p:nvCxnSpPr>
        <p:spPr>
          <a:xfrm rot="5400000">
            <a:off x="2857500" y="4724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8" idx="3"/>
          </p:cNvCxnSpPr>
          <p:nvPr/>
        </p:nvCxnSpPr>
        <p:spPr>
          <a:xfrm>
            <a:off x="3352800" y="4724400"/>
            <a:ext cx="5715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219700" y="4686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" idx="3"/>
          </p:cNvCxnSpPr>
          <p:nvPr/>
        </p:nvCxnSpPr>
        <p:spPr>
          <a:xfrm rot="16200000" flipH="1">
            <a:off x="5695950" y="4743450"/>
            <a:ext cx="6096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1"/>
            <a:endCxn id="27" idx="3"/>
          </p:cNvCxnSpPr>
          <p:nvPr/>
        </p:nvCxnSpPr>
        <p:spPr>
          <a:xfrm rot="5400000">
            <a:off x="7315200" y="4686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7848600" y="4724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373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75260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Adequate Works on following types of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Campaign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Types: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71420018"/>
              </p:ext>
            </p:extLst>
          </p:nvPr>
        </p:nvGraphicFramePr>
        <p:xfrm>
          <a:off x="1142976" y="1857364"/>
          <a:ext cx="685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6298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8600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Adequate Works on following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types </a:t>
            </a:r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of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Ad </a:t>
            </a:r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Types: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809381466"/>
              </p:ext>
            </p:extLst>
          </p:nvPr>
        </p:nvGraphicFramePr>
        <p:xfrm>
          <a:off x="457200" y="1905000"/>
          <a:ext cx="845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231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 algn="ctr"/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Example of Ad Types:</a:t>
            </a:r>
            <a:endParaRPr lang="en-US" sz="3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3429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66800"/>
            <a:ext cx="2895600" cy="2438400"/>
          </a:xfrm>
          <a:prstGeom prst="rect">
            <a:avLst/>
          </a:prstGeom>
        </p:spPr>
      </p:pic>
      <p:pic>
        <p:nvPicPr>
          <p:cNvPr id="8" name="Picture 7" descr="s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81400"/>
            <a:ext cx="2286000" cy="2743199"/>
          </a:xfrm>
          <a:prstGeom prst="rect">
            <a:avLst/>
          </a:prstGeom>
        </p:spPr>
      </p:pic>
      <p:pic>
        <p:nvPicPr>
          <p:cNvPr id="10" name="Picture 9" descr="s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657600"/>
            <a:ext cx="4462162" cy="28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15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490</Words>
  <Application>Microsoft Office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Adequate Infosoft Pvt. Ltd.</vt:lpstr>
      <vt:lpstr>The Ad-Tech Project Which We Built:</vt:lpstr>
      <vt:lpstr>Mockup of Our project:</vt:lpstr>
      <vt:lpstr>What We Built:</vt:lpstr>
      <vt:lpstr>Adequate Works On Below  for the clients:</vt:lpstr>
      <vt:lpstr>Adequate Follow the following Account Structure :</vt:lpstr>
      <vt:lpstr>Adequate Works on following types of  Campaign Types:</vt:lpstr>
      <vt:lpstr>Adequate Works on following  types of Ad Types:</vt:lpstr>
      <vt:lpstr>Example of Ad Types:</vt:lpstr>
      <vt:lpstr>The Search Result Work as Follow:</vt:lpstr>
      <vt:lpstr>Adequate Work On following Keywords  Match Types</vt:lpstr>
      <vt:lpstr>Adequate Work on Following  Bidding Types:</vt:lpstr>
      <vt:lpstr>Adequate Create-Ads as Follow:</vt:lpstr>
      <vt:lpstr>What it Did?</vt:lpstr>
      <vt:lpstr>Adequate work result:</vt:lpstr>
      <vt:lpstr>Adequate Exactly work on the Following for the Ad word API: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</dc:creator>
  <cp:lastModifiedBy>apoorv patel</cp:lastModifiedBy>
  <cp:revision>235</cp:revision>
  <dcterms:created xsi:type="dcterms:W3CDTF">2016-02-04T07:53:48Z</dcterms:created>
  <dcterms:modified xsi:type="dcterms:W3CDTF">2017-07-28T07:11:26Z</dcterms:modified>
</cp:coreProperties>
</file>