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3ADA-A84F-414D-884C-19F8F454B1E8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01F8-05B6-4481-8B70-F3142CB6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2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3ADA-A84F-414D-884C-19F8F454B1E8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01F8-05B6-4481-8B70-F3142CB6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1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3ADA-A84F-414D-884C-19F8F454B1E8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01F8-05B6-4481-8B70-F3142CB6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8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3ADA-A84F-414D-884C-19F8F454B1E8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01F8-05B6-4481-8B70-F3142CB6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3ADA-A84F-414D-884C-19F8F454B1E8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01F8-05B6-4481-8B70-F3142CB6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5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3ADA-A84F-414D-884C-19F8F454B1E8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01F8-05B6-4481-8B70-F3142CB6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8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3ADA-A84F-414D-884C-19F8F454B1E8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01F8-05B6-4481-8B70-F3142CB6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9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3ADA-A84F-414D-884C-19F8F454B1E8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01F8-05B6-4481-8B70-F3142CB6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9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3ADA-A84F-414D-884C-19F8F454B1E8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01F8-05B6-4481-8B70-F3142CB6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5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3ADA-A84F-414D-884C-19F8F454B1E8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01F8-05B6-4481-8B70-F3142CB6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5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3ADA-A84F-414D-884C-19F8F454B1E8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01F8-05B6-4481-8B70-F3142CB6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3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93ADA-A84F-414D-884C-19F8F454B1E8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D01F8-05B6-4481-8B70-F3142CB6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2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goes the content..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1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Title</vt:lpstr>
      <vt:lpstr>Slide2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engss</dc:creator>
  <cp:lastModifiedBy>engss</cp:lastModifiedBy>
  <cp:revision>1</cp:revision>
  <dcterms:created xsi:type="dcterms:W3CDTF">2013-12-17T07:05:02Z</dcterms:created>
  <dcterms:modified xsi:type="dcterms:W3CDTF">2013-12-17T07:06:08Z</dcterms:modified>
</cp:coreProperties>
</file>