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3" r:id="rId4"/>
    <p:sldId id="320" r:id="rId5"/>
    <p:sldId id="270" r:id="rId6"/>
    <p:sldId id="297" r:id="rId7"/>
    <p:sldId id="306" r:id="rId8"/>
    <p:sldId id="329" r:id="rId9"/>
    <p:sldId id="325" r:id="rId10"/>
    <p:sldId id="328" r:id="rId11"/>
    <p:sldId id="327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760F70-5ED6-4173-944C-620724421E34}" v="13" dt="2023-04-27T08:34:33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6" d="100"/>
          <a:sy n="56" d="100"/>
        </p:scale>
        <p:origin x="1068" y="204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Zimeng" userId="b90936aa-f5ed-459e-bcd5-9dfb4966e966" providerId="ADAL" clId="{58760F70-5ED6-4173-944C-620724421E34}"/>
    <pc:docChg chg="undo custSel addSld delSld modSld sldOrd">
      <pc:chgData name="Liu, Zimeng" userId="b90936aa-f5ed-459e-bcd5-9dfb4966e966" providerId="ADAL" clId="{58760F70-5ED6-4173-944C-620724421E34}" dt="2023-04-27T09:15:46.472" v="874" actId="1076"/>
      <pc:docMkLst>
        <pc:docMk/>
      </pc:docMkLst>
      <pc:sldChg chg="addSp delSp modSp add mod">
        <pc:chgData name="Liu, Zimeng" userId="b90936aa-f5ed-459e-bcd5-9dfb4966e966" providerId="ADAL" clId="{58760F70-5ED6-4173-944C-620724421E34}" dt="2023-04-27T07:33:28.257" v="400" actId="1076"/>
        <pc:sldMkLst>
          <pc:docMk/>
          <pc:sldMk cId="3086685074" sldId="270"/>
        </pc:sldMkLst>
        <pc:spChg chg="mod">
          <ac:chgData name="Liu, Zimeng" userId="b90936aa-f5ed-459e-bcd5-9dfb4966e966" providerId="ADAL" clId="{58760F70-5ED6-4173-944C-620724421E34}" dt="2023-04-27T07:33:28.257" v="400" actId="1076"/>
          <ac:spMkLst>
            <pc:docMk/>
            <pc:sldMk cId="3086685074" sldId="270"/>
            <ac:spMk id="2" creationId="{206381AD-4C2B-4745-99B1-0BBCE6131A71}"/>
          </ac:spMkLst>
        </pc:spChg>
        <pc:spChg chg="del">
          <ac:chgData name="Liu, Zimeng" userId="b90936aa-f5ed-459e-bcd5-9dfb4966e966" providerId="ADAL" clId="{58760F70-5ED6-4173-944C-620724421E34}" dt="2023-04-27T07:29:49.436" v="245" actId="478"/>
          <ac:spMkLst>
            <pc:docMk/>
            <pc:sldMk cId="3086685074" sldId="270"/>
            <ac:spMk id="28" creationId="{4EC37573-C624-4109-A2E4-A16B807CBCC7}"/>
          </ac:spMkLst>
        </pc:spChg>
        <pc:spChg chg="add mod">
          <ac:chgData name="Liu, Zimeng" userId="b90936aa-f5ed-459e-bcd5-9dfb4966e966" providerId="ADAL" clId="{58760F70-5ED6-4173-944C-620724421E34}" dt="2023-04-27T07:31:56.619" v="372" actId="14100"/>
          <ac:spMkLst>
            <pc:docMk/>
            <pc:sldMk cId="3086685074" sldId="270"/>
            <ac:spMk id="30" creationId="{544BE41E-9E9A-08F1-384B-5E96A3CE8BA2}"/>
          </ac:spMkLst>
        </pc:spChg>
        <pc:spChg chg="mod">
          <ac:chgData name="Liu, Zimeng" userId="b90936aa-f5ed-459e-bcd5-9dfb4966e966" providerId="ADAL" clId="{58760F70-5ED6-4173-944C-620724421E34}" dt="2023-04-27T07:29:35.063" v="241" actId="1076"/>
          <ac:spMkLst>
            <pc:docMk/>
            <pc:sldMk cId="3086685074" sldId="270"/>
            <ac:spMk id="35" creationId="{218AD73F-3896-4559-B2CB-645B5F888D66}"/>
          </ac:spMkLst>
        </pc:spChg>
        <pc:spChg chg="mod">
          <ac:chgData name="Liu, Zimeng" userId="b90936aa-f5ed-459e-bcd5-9dfb4966e966" providerId="ADAL" clId="{58760F70-5ED6-4173-944C-620724421E34}" dt="2023-04-27T07:30:45.228" v="281" actId="20577"/>
          <ac:spMkLst>
            <pc:docMk/>
            <pc:sldMk cId="3086685074" sldId="270"/>
            <ac:spMk id="36" creationId="{294AFC09-03C3-4E82-9A4D-9D83F15BB613}"/>
          </ac:spMkLst>
        </pc:spChg>
        <pc:spChg chg="add del">
          <ac:chgData name="Liu, Zimeng" userId="b90936aa-f5ed-459e-bcd5-9dfb4966e966" providerId="ADAL" clId="{58760F70-5ED6-4173-944C-620724421E34}" dt="2023-04-27T07:32:12.842" v="374" actId="22"/>
          <ac:spMkLst>
            <pc:docMk/>
            <pc:sldMk cId="3086685074" sldId="270"/>
            <ac:spMk id="40" creationId="{1564406E-9C09-A524-38AB-B382624456C3}"/>
          </ac:spMkLst>
        </pc:spChg>
        <pc:spChg chg="add mod">
          <ac:chgData name="Liu, Zimeng" userId="b90936aa-f5ed-459e-bcd5-9dfb4966e966" providerId="ADAL" clId="{58760F70-5ED6-4173-944C-620724421E34}" dt="2023-04-27T07:33:27.118" v="399" actId="1076"/>
          <ac:spMkLst>
            <pc:docMk/>
            <pc:sldMk cId="3086685074" sldId="270"/>
            <ac:spMk id="42" creationId="{09501DB3-AD3D-BDDA-7EB8-610813F957A4}"/>
          </ac:spMkLst>
        </pc:spChg>
        <pc:grpChg chg="del">
          <ac:chgData name="Liu, Zimeng" userId="b90936aa-f5ed-459e-bcd5-9dfb4966e966" providerId="ADAL" clId="{58760F70-5ED6-4173-944C-620724421E34}" dt="2023-04-27T07:29:45.851" v="243" actId="478"/>
          <ac:grpSpMkLst>
            <pc:docMk/>
            <pc:sldMk cId="3086685074" sldId="270"/>
            <ac:grpSpMk id="15" creationId="{C1CED79E-22D0-4871-B879-4FBD4058B2A4}"/>
          </ac:grpSpMkLst>
        </pc:grpChg>
        <pc:grpChg chg="del">
          <ac:chgData name="Liu, Zimeng" userId="b90936aa-f5ed-459e-bcd5-9dfb4966e966" providerId="ADAL" clId="{58760F70-5ED6-4173-944C-620724421E34}" dt="2023-04-27T07:29:47.795" v="244" actId="478"/>
          <ac:grpSpMkLst>
            <pc:docMk/>
            <pc:sldMk cId="3086685074" sldId="270"/>
            <ac:grpSpMk id="19" creationId="{717FE94B-A9B1-4CBD-ACD4-3C095484835D}"/>
          </ac:grpSpMkLst>
        </pc:grpChg>
        <pc:grpChg chg="del mod">
          <ac:chgData name="Liu, Zimeng" userId="b90936aa-f5ed-459e-bcd5-9dfb4966e966" providerId="ADAL" clId="{58760F70-5ED6-4173-944C-620724421E34}" dt="2023-04-27T07:29:53.125" v="247" actId="478"/>
          <ac:grpSpMkLst>
            <pc:docMk/>
            <pc:sldMk cId="3086685074" sldId="270"/>
            <ac:grpSpMk id="37" creationId="{3C378A42-7C76-46E9-A63B-297C8F981CDC}"/>
          </ac:grpSpMkLst>
        </pc:grpChg>
        <pc:grpChg chg="del mod">
          <ac:chgData name="Liu, Zimeng" userId="b90936aa-f5ed-459e-bcd5-9dfb4966e966" providerId="ADAL" clId="{58760F70-5ED6-4173-944C-620724421E34}" dt="2023-04-27T07:29:55.680" v="249" actId="478"/>
          <ac:grpSpMkLst>
            <pc:docMk/>
            <pc:sldMk cId="3086685074" sldId="270"/>
            <ac:grpSpMk id="38" creationId="{6FBA6E5E-CA1A-452A-8CE9-9FD9BCC212E9}"/>
          </ac:grpSpMkLst>
        </pc:grpChg>
        <pc:grpChg chg="del mod">
          <ac:chgData name="Liu, Zimeng" userId="b90936aa-f5ed-459e-bcd5-9dfb4966e966" providerId="ADAL" clId="{58760F70-5ED6-4173-944C-620724421E34}" dt="2023-04-27T07:29:58.386" v="251" actId="478"/>
          <ac:grpSpMkLst>
            <pc:docMk/>
            <pc:sldMk cId="3086685074" sldId="270"/>
            <ac:grpSpMk id="39" creationId="{0981867E-5239-4203-9874-5272B71F6429}"/>
          </ac:grpSpMkLst>
        </pc:grpChg>
      </pc:sldChg>
      <pc:sldChg chg="modSp mod">
        <pc:chgData name="Liu, Zimeng" userId="b90936aa-f5ed-459e-bcd5-9dfb4966e966" providerId="ADAL" clId="{58760F70-5ED6-4173-944C-620724421E34}" dt="2023-04-27T07:15:26.081" v="7" actId="20577"/>
        <pc:sldMkLst>
          <pc:docMk/>
          <pc:sldMk cId="3544664678" sldId="273"/>
        </pc:sldMkLst>
        <pc:spChg chg="mod">
          <ac:chgData name="Liu, Zimeng" userId="b90936aa-f5ed-459e-bcd5-9dfb4966e966" providerId="ADAL" clId="{58760F70-5ED6-4173-944C-620724421E34}" dt="2023-04-27T07:15:26.081" v="7" actId="20577"/>
          <ac:spMkLst>
            <pc:docMk/>
            <pc:sldMk cId="3544664678" sldId="273"/>
            <ac:spMk id="71" creationId="{F22A5FB1-81A5-44D0-B011-D7CC62E70751}"/>
          </ac:spMkLst>
        </pc:spChg>
        <pc:spChg chg="mod">
          <ac:chgData name="Liu, Zimeng" userId="b90936aa-f5ed-459e-bcd5-9dfb4966e966" providerId="ADAL" clId="{58760F70-5ED6-4173-944C-620724421E34}" dt="2023-04-27T07:14:54.453" v="0" actId="1076"/>
          <ac:spMkLst>
            <pc:docMk/>
            <pc:sldMk cId="3544664678" sldId="273"/>
            <ac:spMk id="76" creationId="{766A4824-C2B5-4DE7-9D20-B5B96CEEC676}"/>
          </ac:spMkLst>
        </pc:spChg>
      </pc:sldChg>
      <pc:sldChg chg="del">
        <pc:chgData name="Liu, Zimeng" userId="b90936aa-f5ed-459e-bcd5-9dfb4966e966" providerId="ADAL" clId="{58760F70-5ED6-4173-944C-620724421E34}" dt="2023-04-27T07:19:45.066" v="62" actId="2696"/>
        <pc:sldMkLst>
          <pc:docMk/>
          <pc:sldMk cId="3566570214" sldId="276"/>
        </pc:sldMkLst>
      </pc:sldChg>
      <pc:sldChg chg="del">
        <pc:chgData name="Liu, Zimeng" userId="b90936aa-f5ed-459e-bcd5-9dfb4966e966" providerId="ADAL" clId="{58760F70-5ED6-4173-944C-620724421E34}" dt="2023-04-27T08:28:44.502" v="576" actId="2696"/>
        <pc:sldMkLst>
          <pc:docMk/>
          <pc:sldMk cId="2336911247" sldId="279"/>
        </pc:sldMkLst>
      </pc:sldChg>
      <pc:sldChg chg="del">
        <pc:chgData name="Liu, Zimeng" userId="b90936aa-f5ed-459e-bcd5-9dfb4966e966" providerId="ADAL" clId="{58760F70-5ED6-4173-944C-620724421E34}" dt="2023-04-27T08:28:35.400" v="573" actId="2696"/>
        <pc:sldMkLst>
          <pc:docMk/>
          <pc:sldMk cId="3953919647" sldId="281"/>
        </pc:sldMkLst>
      </pc:sldChg>
      <pc:sldChg chg="del">
        <pc:chgData name="Liu, Zimeng" userId="b90936aa-f5ed-459e-bcd5-9dfb4966e966" providerId="ADAL" clId="{58760F70-5ED6-4173-944C-620724421E34}" dt="2023-04-27T08:28:47.253" v="577" actId="2696"/>
        <pc:sldMkLst>
          <pc:docMk/>
          <pc:sldMk cId="875388281" sldId="294"/>
        </pc:sldMkLst>
      </pc:sldChg>
      <pc:sldChg chg="del">
        <pc:chgData name="Liu, Zimeng" userId="b90936aa-f5ed-459e-bcd5-9dfb4966e966" providerId="ADAL" clId="{58760F70-5ED6-4173-944C-620724421E34}" dt="2023-04-27T07:33:42.141" v="401" actId="2696"/>
        <pc:sldMkLst>
          <pc:docMk/>
          <pc:sldMk cId="3271719854" sldId="296"/>
        </pc:sldMkLst>
      </pc:sldChg>
      <pc:sldChg chg="modSp add mod">
        <pc:chgData name="Liu, Zimeng" userId="b90936aa-f5ed-459e-bcd5-9dfb4966e966" providerId="ADAL" clId="{58760F70-5ED6-4173-944C-620724421E34}" dt="2023-04-27T07:34:27.347" v="417" actId="20577"/>
        <pc:sldMkLst>
          <pc:docMk/>
          <pc:sldMk cId="139823488" sldId="297"/>
        </pc:sldMkLst>
        <pc:spChg chg="mod">
          <ac:chgData name="Liu, Zimeng" userId="b90936aa-f5ed-459e-bcd5-9dfb4966e966" providerId="ADAL" clId="{58760F70-5ED6-4173-944C-620724421E34}" dt="2023-04-27T07:34:27.347" v="417" actId="20577"/>
          <ac:spMkLst>
            <pc:docMk/>
            <pc:sldMk cId="139823488" sldId="297"/>
            <ac:spMk id="2" creationId="{206381AD-4C2B-4745-99B1-0BBCE6131A71}"/>
          </ac:spMkLst>
        </pc:spChg>
      </pc:sldChg>
      <pc:sldChg chg="modSp del mod ord">
        <pc:chgData name="Liu, Zimeng" userId="b90936aa-f5ed-459e-bcd5-9dfb4966e966" providerId="ADAL" clId="{58760F70-5ED6-4173-944C-620724421E34}" dt="2023-04-27T07:25:37.870" v="84" actId="2696"/>
        <pc:sldMkLst>
          <pc:docMk/>
          <pc:sldMk cId="3900878424" sldId="304"/>
        </pc:sldMkLst>
        <pc:spChg chg="mod">
          <ac:chgData name="Liu, Zimeng" userId="b90936aa-f5ed-459e-bcd5-9dfb4966e966" providerId="ADAL" clId="{58760F70-5ED6-4173-944C-620724421E34}" dt="2023-04-27T07:21:15.915" v="76" actId="20577"/>
          <ac:spMkLst>
            <pc:docMk/>
            <pc:sldMk cId="3900878424" sldId="304"/>
            <ac:spMk id="2" creationId="{206381AD-4C2B-4745-99B1-0BBCE6131A71}"/>
          </ac:spMkLst>
        </pc:spChg>
      </pc:sldChg>
      <pc:sldChg chg="addSp modSp mod ord">
        <pc:chgData name="Liu, Zimeng" userId="b90936aa-f5ed-459e-bcd5-9dfb4966e966" providerId="ADAL" clId="{58760F70-5ED6-4173-944C-620724421E34}" dt="2023-04-27T08:40:31.170" v="825" actId="14100"/>
        <pc:sldMkLst>
          <pc:docMk/>
          <pc:sldMk cId="3522803566" sldId="306"/>
        </pc:sldMkLst>
        <pc:spChg chg="mod">
          <ac:chgData name="Liu, Zimeng" userId="b90936aa-f5ed-459e-bcd5-9dfb4966e966" providerId="ADAL" clId="{58760F70-5ED6-4173-944C-620724421E34}" dt="2023-04-27T07:48:43.818" v="572" actId="20577"/>
          <ac:spMkLst>
            <pc:docMk/>
            <pc:sldMk cId="3522803566" sldId="306"/>
            <ac:spMk id="2" creationId="{206381AD-4C2B-4745-99B1-0BBCE6131A71}"/>
          </ac:spMkLst>
        </pc:spChg>
        <pc:spChg chg="mod">
          <ac:chgData name="Liu, Zimeng" userId="b90936aa-f5ed-459e-bcd5-9dfb4966e966" providerId="ADAL" clId="{58760F70-5ED6-4173-944C-620724421E34}" dt="2023-04-27T08:40:31.170" v="825" actId="14100"/>
          <ac:spMkLst>
            <pc:docMk/>
            <pc:sldMk cId="3522803566" sldId="306"/>
            <ac:spMk id="3" creationId="{3F2C6E31-A02C-C265-7967-1A0DE06398B9}"/>
          </ac:spMkLst>
        </pc:spChg>
        <pc:spChg chg="mod">
          <ac:chgData name="Liu, Zimeng" userId="b90936aa-f5ed-459e-bcd5-9dfb4966e966" providerId="ADAL" clId="{58760F70-5ED6-4173-944C-620724421E34}" dt="2023-04-27T08:39:56.505" v="819" actId="1076"/>
          <ac:spMkLst>
            <pc:docMk/>
            <pc:sldMk cId="3522803566" sldId="306"/>
            <ac:spMk id="26" creationId="{6849A378-35C5-4981-80CC-750E8A81D7CE}"/>
          </ac:spMkLst>
        </pc:spChg>
        <pc:spChg chg="mod">
          <ac:chgData name="Liu, Zimeng" userId="b90936aa-f5ed-459e-bcd5-9dfb4966e966" providerId="ADAL" clId="{58760F70-5ED6-4173-944C-620724421E34}" dt="2023-04-27T08:39:52.367" v="818" actId="1076"/>
          <ac:spMkLst>
            <pc:docMk/>
            <pc:sldMk cId="3522803566" sldId="306"/>
            <ac:spMk id="32" creationId="{0EACC7FD-C001-46F4-A3B0-CA779167FF61}"/>
          </ac:spMkLst>
        </pc:spChg>
        <pc:spChg chg="mod">
          <ac:chgData name="Liu, Zimeng" userId="b90936aa-f5ed-459e-bcd5-9dfb4966e966" providerId="ADAL" clId="{58760F70-5ED6-4173-944C-620724421E34}" dt="2023-04-27T08:39:11.823" v="808" actId="1076"/>
          <ac:spMkLst>
            <pc:docMk/>
            <pc:sldMk cId="3522803566" sldId="306"/>
            <ac:spMk id="37" creationId="{25B54DFC-5A96-4FDE-87FE-A443A5B03F9B}"/>
          </ac:spMkLst>
        </pc:spChg>
        <pc:grpChg chg="mod">
          <ac:chgData name="Liu, Zimeng" userId="b90936aa-f5ed-459e-bcd5-9dfb4966e966" providerId="ADAL" clId="{58760F70-5ED6-4173-944C-620724421E34}" dt="2023-04-27T08:39:59.974" v="820" actId="1076"/>
          <ac:grpSpMkLst>
            <pc:docMk/>
            <pc:sldMk cId="3522803566" sldId="306"/>
            <ac:grpSpMk id="27" creationId="{5D20753C-CB2D-4F1A-AD47-15AEAED1E050}"/>
          </ac:grpSpMkLst>
        </pc:grpChg>
        <pc:grpChg chg="mod">
          <ac:chgData name="Liu, Zimeng" userId="b90936aa-f5ed-459e-bcd5-9dfb4966e966" providerId="ADAL" clId="{58760F70-5ED6-4173-944C-620724421E34}" dt="2023-04-27T08:39:06.143" v="807" actId="1076"/>
          <ac:grpSpMkLst>
            <pc:docMk/>
            <pc:sldMk cId="3522803566" sldId="306"/>
            <ac:grpSpMk id="33" creationId="{E44CDFA9-033B-4DB3-AD75-7A8F3AFD5416}"/>
          </ac:grpSpMkLst>
        </pc:grpChg>
        <pc:grpChg chg="mod">
          <ac:chgData name="Liu, Zimeng" userId="b90936aa-f5ed-459e-bcd5-9dfb4966e966" providerId="ADAL" clId="{58760F70-5ED6-4173-944C-620724421E34}" dt="2023-04-27T08:40:21.487" v="824" actId="1076"/>
          <ac:grpSpMkLst>
            <pc:docMk/>
            <pc:sldMk cId="3522803566" sldId="306"/>
            <ac:grpSpMk id="38" creationId="{254CF166-06BA-48DC-88E0-A27C5237E379}"/>
          </ac:grpSpMkLst>
        </pc:grpChg>
        <pc:grpChg chg="mod">
          <ac:chgData name="Liu, Zimeng" userId="b90936aa-f5ed-459e-bcd5-9dfb4966e966" providerId="ADAL" clId="{58760F70-5ED6-4173-944C-620724421E34}" dt="2023-04-27T08:40:04.301" v="821" actId="1076"/>
          <ac:grpSpMkLst>
            <pc:docMk/>
            <pc:sldMk cId="3522803566" sldId="306"/>
            <ac:grpSpMk id="43" creationId="{80C108B2-DD7E-498E-BDA6-ABCE91D2C58E}"/>
          </ac:grpSpMkLst>
        </pc:grpChg>
        <pc:grpChg chg="mod">
          <ac:chgData name="Liu, Zimeng" userId="b90936aa-f5ed-459e-bcd5-9dfb4966e966" providerId="ADAL" clId="{58760F70-5ED6-4173-944C-620724421E34}" dt="2023-04-27T08:40:09.220" v="822" actId="1076"/>
          <ac:grpSpMkLst>
            <pc:docMk/>
            <pc:sldMk cId="3522803566" sldId="306"/>
            <ac:grpSpMk id="48" creationId="{568BFADA-90F8-40FB-BCFA-8C0EEC2B6EB1}"/>
          </ac:grpSpMkLst>
        </pc:grpChg>
        <pc:grpChg chg="mod">
          <ac:chgData name="Liu, Zimeng" userId="b90936aa-f5ed-459e-bcd5-9dfb4966e966" providerId="ADAL" clId="{58760F70-5ED6-4173-944C-620724421E34}" dt="2023-04-27T08:40:16.445" v="823" actId="1076"/>
          <ac:grpSpMkLst>
            <pc:docMk/>
            <pc:sldMk cId="3522803566" sldId="306"/>
            <ac:grpSpMk id="57" creationId="{882E73E5-9B62-4C42-B023-B3A99050B944}"/>
          </ac:grpSpMkLst>
        </pc:grpChg>
        <pc:picChg chg="add mod">
          <ac:chgData name="Liu, Zimeng" userId="b90936aa-f5ed-459e-bcd5-9dfb4966e966" providerId="ADAL" clId="{58760F70-5ED6-4173-944C-620724421E34}" dt="2023-04-27T07:42:04.982" v="436" actId="1076"/>
          <ac:picMkLst>
            <pc:docMk/>
            <pc:sldMk cId="3522803566" sldId="306"/>
            <ac:picMk id="4" creationId="{80F0F534-6614-0694-A454-6ED69D299696}"/>
          </ac:picMkLst>
        </pc:picChg>
      </pc:sldChg>
      <pc:sldChg chg="addSp delSp modSp mod">
        <pc:chgData name="Liu, Zimeng" userId="b90936aa-f5ed-459e-bcd5-9dfb4966e966" providerId="ADAL" clId="{58760F70-5ED6-4173-944C-620724421E34}" dt="2023-04-27T07:22:06.647" v="82" actId="113"/>
        <pc:sldMkLst>
          <pc:docMk/>
          <pc:sldMk cId="3046747147" sldId="320"/>
        </pc:sldMkLst>
        <pc:spChg chg="add mod">
          <ac:chgData name="Liu, Zimeng" userId="b90936aa-f5ed-459e-bcd5-9dfb4966e966" providerId="ADAL" clId="{58760F70-5ED6-4173-944C-620724421E34}" dt="2023-04-27T07:17:39.661" v="29" actId="1076"/>
          <ac:spMkLst>
            <pc:docMk/>
            <pc:sldMk cId="3046747147" sldId="320"/>
            <ac:spMk id="3" creationId="{8C80B028-C450-19E4-2FCC-7F136884EBD6}"/>
          </ac:spMkLst>
        </pc:spChg>
        <pc:spChg chg="add mod">
          <ac:chgData name="Liu, Zimeng" userId="b90936aa-f5ed-459e-bcd5-9dfb4966e966" providerId="ADAL" clId="{58760F70-5ED6-4173-944C-620724421E34}" dt="2023-04-27T07:22:06.647" v="82" actId="113"/>
          <ac:spMkLst>
            <pc:docMk/>
            <pc:sldMk cId="3046747147" sldId="320"/>
            <ac:spMk id="4" creationId="{3A21EA71-DC83-72BD-26BF-2923B3582EBD}"/>
          </ac:spMkLst>
        </pc:spChg>
        <pc:spChg chg="del mod">
          <ac:chgData name="Liu, Zimeng" userId="b90936aa-f5ed-459e-bcd5-9dfb4966e966" providerId="ADAL" clId="{58760F70-5ED6-4173-944C-620724421E34}" dt="2023-04-27T07:15:40.644" v="9" actId="478"/>
          <ac:spMkLst>
            <pc:docMk/>
            <pc:sldMk cId="3046747147" sldId="320"/>
            <ac:spMk id="43" creationId="{CDBDAD4A-5200-468A-9C96-64EF59D383C4}"/>
          </ac:spMkLst>
        </pc:spChg>
      </pc:sldChg>
      <pc:sldChg chg="del">
        <pc:chgData name="Liu, Zimeng" userId="b90936aa-f5ed-459e-bcd5-9dfb4966e966" providerId="ADAL" clId="{58760F70-5ED6-4173-944C-620724421E34}" dt="2023-04-27T08:28:41.570" v="575" actId="2696"/>
        <pc:sldMkLst>
          <pc:docMk/>
          <pc:sldMk cId="889065168" sldId="323"/>
        </pc:sldMkLst>
      </pc:sldChg>
      <pc:sldChg chg="del">
        <pc:chgData name="Liu, Zimeng" userId="b90936aa-f5ed-459e-bcd5-9dfb4966e966" providerId="ADAL" clId="{58760F70-5ED6-4173-944C-620724421E34}" dt="2023-04-27T08:28:38.367" v="574" actId="2696"/>
        <pc:sldMkLst>
          <pc:docMk/>
          <pc:sldMk cId="3472740484" sldId="324"/>
        </pc:sldMkLst>
      </pc:sldChg>
      <pc:sldChg chg="addSp delSp modSp mod ord">
        <pc:chgData name="Liu, Zimeng" userId="b90936aa-f5ed-459e-bcd5-9dfb4966e966" providerId="ADAL" clId="{58760F70-5ED6-4173-944C-620724421E34}" dt="2023-04-27T08:36:17.213" v="754" actId="20577"/>
        <pc:sldMkLst>
          <pc:docMk/>
          <pc:sldMk cId="435413366" sldId="325"/>
        </pc:sldMkLst>
        <pc:spChg chg="add del mod">
          <ac:chgData name="Liu, Zimeng" userId="b90936aa-f5ed-459e-bcd5-9dfb4966e966" providerId="ADAL" clId="{58760F70-5ED6-4173-944C-620724421E34}" dt="2023-04-27T07:44:21.651" v="450" actId="478"/>
          <ac:spMkLst>
            <pc:docMk/>
            <pc:sldMk cId="435413366" sldId="325"/>
            <ac:spMk id="4" creationId="{FC0DBDB6-7008-6AD0-93CB-2ABAD3A165B6}"/>
          </ac:spMkLst>
        </pc:spChg>
        <pc:spChg chg="add mod">
          <ac:chgData name="Liu, Zimeng" userId="b90936aa-f5ed-459e-bcd5-9dfb4966e966" providerId="ADAL" clId="{58760F70-5ED6-4173-944C-620724421E34}" dt="2023-04-27T08:29:18.401" v="639" actId="20577"/>
          <ac:spMkLst>
            <pc:docMk/>
            <pc:sldMk cId="435413366" sldId="325"/>
            <ac:spMk id="6" creationId="{E2D7EEAF-F436-5189-6807-4125D8D5CD8B}"/>
          </ac:spMkLst>
        </pc:spChg>
        <pc:spChg chg="add mod">
          <ac:chgData name="Liu, Zimeng" userId="b90936aa-f5ed-459e-bcd5-9dfb4966e966" providerId="ADAL" clId="{58760F70-5ED6-4173-944C-620724421E34}" dt="2023-04-27T08:35:21.637" v="711" actId="1076"/>
          <ac:spMkLst>
            <pc:docMk/>
            <pc:sldMk cId="435413366" sldId="325"/>
            <ac:spMk id="20" creationId="{1E309005-9DE6-46AB-44C7-36836108D2B2}"/>
          </ac:spMkLst>
        </pc:spChg>
        <pc:spChg chg="add mod">
          <ac:chgData name="Liu, Zimeng" userId="b90936aa-f5ed-459e-bcd5-9dfb4966e966" providerId="ADAL" clId="{58760F70-5ED6-4173-944C-620724421E34}" dt="2023-04-27T08:35:51.557" v="732" actId="20577"/>
          <ac:spMkLst>
            <pc:docMk/>
            <pc:sldMk cId="435413366" sldId="325"/>
            <ac:spMk id="22" creationId="{C278F422-47AE-0DBA-8471-D0380F2E860C}"/>
          </ac:spMkLst>
        </pc:spChg>
        <pc:spChg chg="add mod">
          <ac:chgData name="Liu, Zimeng" userId="b90936aa-f5ed-459e-bcd5-9dfb4966e966" providerId="ADAL" clId="{58760F70-5ED6-4173-944C-620724421E34}" dt="2023-04-27T08:36:17.213" v="754" actId="20577"/>
          <ac:spMkLst>
            <pc:docMk/>
            <pc:sldMk cId="435413366" sldId="325"/>
            <ac:spMk id="24" creationId="{9CD83FA1-FD79-35D3-5FEE-404B06EA1BF0}"/>
          </ac:spMkLst>
        </pc:spChg>
        <pc:picChg chg="add del mod">
          <ac:chgData name="Liu, Zimeng" userId="b90936aa-f5ed-459e-bcd5-9dfb4966e966" providerId="ADAL" clId="{58760F70-5ED6-4173-944C-620724421E34}" dt="2023-04-27T08:29:20.623" v="640" actId="478"/>
          <ac:picMkLst>
            <pc:docMk/>
            <pc:sldMk cId="435413366" sldId="325"/>
            <ac:picMk id="2" creationId="{7996CB29-B1A2-BF9C-7F23-8806EFDC8B77}"/>
          </ac:picMkLst>
        </pc:picChg>
        <pc:picChg chg="del">
          <ac:chgData name="Liu, Zimeng" userId="b90936aa-f5ed-459e-bcd5-9dfb4966e966" providerId="ADAL" clId="{58760F70-5ED6-4173-944C-620724421E34}" dt="2023-04-27T07:43:51.764" v="441" actId="478"/>
          <ac:picMkLst>
            <pc:docMk/>
            <pc:sldMk cId="435413366" sldId="325"/>
            <ac:picMk id="7" creationId="{CBA50CFC-E5A5-8118-2923-9DC67A7D1082}"/>
          </ac:picMkLst>
        </pc:picChg>
        <pc:picChg chg="add del mod">
          <ac:chgData name="Liu, Zimeng" userId="b90936aa-f5ed-459e-bcd5-9dfb4966e966" providerId="ADAL" clId="{58760F70-5ED6-4173-944C-620724421E34}" dt="2023-04-27T08:29:22.033" v="641" actId="478"/>
          <ac:picMkLst>
            <pc:docMk/>
            <pc:sldMk cId="435413366" sldId="325"/>
            <ac:picMk id="8" creationId="{ED48CF73-DA42-BA7C-19F6-4A4680D071CC}"/>
          </ac:picMkLst>
        </pc:picChg>
        <pc:picChg chg="del">
          <ac:chgData name="Liu, Zimeng" userId="b90936aa-f5ed-459e-bcd5-9dfb4966e966" providerId="ADAL" clId="{58760F70-5ED6-4173-944C-620724421E34}" dt="2023-04-27T07:43:53.182" v="442" actId="478"/>
          <ac:picMkLst>
            <pc:docMk/>
            <pc:sldMk cId="435413366" sldId="325"/>
            <ac:picMk id="9" creationId="{0DA0B4F8-D847-9FDF-3EAB-99510C8B8A09}"/>
          </ac:picMkLst>
        </pc:picChg>
        <pc:picChg chg="add mod">
          <ac:chgData name="Liu, Zimeng" userId="b90936aa-f5ed-459e-bcd5-9dfb4966e966" providerId="ADAL" clId="{58760F70-5ED6-4173-944C-620724421E34}" dt="2023-04-27T08:31:12.115" v="663" actId="1076"/>
          <ac:picMkLst>
            <pc:docMk/>
            <pc:sldMk cId="435413366" sldId="325"/>
            <ac:picMk id="11" creationId="{B6BC1B7F-CC3A-58B9-343C-57B6D2F85944}"/>
          </ac:picMkLst>
        </pc:picChg>
        <pc:picChg chg="add del mod">
          <ac:chgData name="Liu, Zimeng" userId="b90936aa-f5ed-459e-bcd5-9dfb4966e966" providerId="ADAL" clId="{58760F70-5ED6-4173-944C-620724421E34}" dt="2023-04-27T08:30:28.965" v="656" actId="931"/>
          <ac:picMkLst>
            <pc:docMk/>
            <pc:sldMk cId="435413366" sldId="325"/>
            <ac:picMk id="13" creationId="{9BCBA51B-3F63-50BB-3865-484023957937}"/>
          </ac:picMkLst>
        </pc:picChg>
        <pc:picChg chg="add del mod">
          <ac:chgData name="Liu, Zimeng" userId="b90936aa-f5ed-459e-bcd5-9dfb4966e966" providerId="ADAL" clId="{58760F70-5ED6-4173-944C-620724421E34}" dt="2023-04-27T08:30:28.965" v="656" actId="931"/>
          <ac:picMkLst>
            <pc:docMk/>
            <pc:sldMk cId="435413366" sldId="325"/>
            <ac:picMk id="15" creationId="{6975C398-6AF0-8037-D065-907018B3C6EF}"/>
          </ac:picMkLst>
        </pc:picChg>
        <pc:picChg chg="add mod">
          <ac:chgData name="Liu, Zimeng" userId="b90936aa-f5ed-459e-bcd5-9dfb4966e966" providerId="ADAL" clId="{58760F70-5ED6-4173-944C-620724421E34}" dt="2023-04-27T08:31:17.272" v="664" actId="1076"/>
          <ac:picMkLst>
            <pc:docMk/>
            <pc:sldMk cId="435413366" sldId="325"/>
            <ac:picMk id="17" creationId="{6DEB5CC2-A49E-E4CD-B1D2-BA76BF9308D8}"/>
          </ac:picMkLst>
        </pc:picChg>
        <pc:picChg chg="add mod">
          <ac:chgData name="Liu, Zimeng" userId="b90936aa-f5ed-459e-bcd5-9dfb4966e966" providerId="ADAL" clId="{58760F70-5ED6-4173-944C-620724421E34}" dt="2023-04-27T08:31:26.271" v="665" actId="1076"/>
          <ac:picMkLst>
            <pc:docMk/>
            <pc:sldMk cId="435413366" sldId="325"/>
            <ac:picMk id="19" creationId="{2B3EBFED-1EC2-7061-6D9D-7A3367728297}"/>
          </ac:picMkLst>
        </pc:picChg>
      </pc:sldChg>
      <pc:sldChg chg="add">
        <pc:chgData name="Liu, Zimeng" userId="b90936aa-f5ed-459e-bcd5-9dfb4966e966" providerId="ADAL" clId="{58760F70-5ED6-4173-944C-620724421E34}" dt="2023-04-27T07:36:15.542" v="418"/>
        <pc:sldMkLst>
          <pc:docMk/>
          <pc:sldMk cId="709401085" sldId="326"/>
        </pc:sldMkLst>
      </pc:sldChg>
      <pc:sldChg chg="add del">
        <pc:chgData name="Liu, Zimeng" userId="b90936aa-f5ed-459e-bcd5-9dfb4966e966" providerId="ADAL" clId="{58760F70-5ED6-4173-944C-620724421E34}" dt="2023-04-27T07:25:40.525" v="85" actId="2696"/>
        <pc:sldMkLst>
          <pc:docMk/>
          <pc:sldMk cId="2146128680" sldId="326"/>
        </pc:sldMkLst>
      </pc:sldChg>
      <pc:sldChg chg="add">
        <pc:chgData name="Liu, Zimeng" userId="b90936aa-f5ed-459e-bcd5-9dfb4966e966" providerId="ADAL" clId="{58760F70-5ED6-4173-944C-620724421E34}" dt="2023-04-27T07:48:16.426" v="553" actId="2890"/>
        <pc:sldMkLst>
          <pc:docMk/>
          <pc:sldMk cId="93927847" sldId="327"/>
        </pc:sldMkLst>
      </pc:sldChg>
      <pc:sldChg chg="add">
        <pc:chgData name="Liu, Zimeng" userId="b90936aa-f5ed-459e-bcd5-9dfb4966e966" providerId="ADAL" clId="{58760F70-5ED6-4173-944C-620724421E34}" dt="2023-04-27T08:28:58.200" v="578" actId="2890"/>
        <pc:sldMkLst>
          <pc:docMk/>
          <pc:sldMk cId="2383060402" sldId="328"/>
        </pc:sldMkLst>
      </pc:sldChg>
      <pc:sldChg chg="addSp modSp new mod">
        <pc:chgData name="Liu, Zimeng" userId="b90936aa-f5ed-459e-bcd5-9dfb4966e966" providerId="ADAL" clId="{58760F70-5ED6-4173-944C-620724421E34}" dt="2023-04-27T09:15:46.472" v="874" actId="1076"/>
        <pc:sldMkLst>
          <pc:docMk/>
          <pc:sldMk cId="2798852619" sldId="329"/>
        </pc:sldMkLst>
        <pc:spChg chg="mod">
          <ac:chgData name="Liu, Zimeng" userId="b90936aa-f5ed-459e-bcd5-9dfb4966e966" providerId="ADAL" clId="{58760F70-5ED6-4173-944C-620724421E34}" dt="2023-04-27T09:11:04.475" v="850" actId="404"/>
          <ac:spMkLst>
            <pc:docMk/>
            <pc:sldMk cId="2798852619" sldId="329"/>
            <ac:spMk id="2" creationId="{30A488FD-4E17-1613-617B-5241FFC6DB27}"/>
          </ac:spMkLst>
        </pc:spChg>
        <pc:picChg chg="add mod modCrop">
          <ac:chgData name="Liu, Zimeng" userId="b90936aa-f5ed-459e-bcd5-9dfb4966e966" providerId="ADAL" clId="{58760F70-5ED6-4173-944C-620724421E34}" dt="2023-04-27T09:15:41.293" v="873" actId="1076"/>
          <ac:picMkLst>
            <pc:docMk/>
            <pc:sldMk cId="2798852619" sldId="329"/>
            <ac:picMk id="4" creationId="{813D86D3-61CC-24AF-1774-3B2C80C9BDD6}"/>
          </ac:picMkLst>
        </pc:picChg>
        <pc:picChg chg="add mod modCrop">
          <ac:chgData name="Liu, Zimeng" userId="b90936aa-f5ed-459e-bcd5-9dfb4966e966" providerId="ADAL" clId="{58760F70-5ED6-4173-944C-620724421E34}" dt="2023-04-27T09:15:46.472" v="874" actId="1076"/>
          <ac:picMkLst>
            <pc:docMk/>
            <pc:sldMk cId="2798852619" sldId="329"/>
            <ac:picMk id="6" creationId="{A780A3D9-CEDE-689E-AA3B-89CEC3493B14}"/>
          </ac:picMkLst>
        </pc:picChg>
      </pc:sldChg>
    </pc:docChg>
  </pc:docChgLst>
  <pc:docChgLst>
    <pc:chgData name="Liu, Zimeng" userId="b90936aa-f5ed-459e-bcd5-9dfb4966e966" providerId="ADAL" clId="{9DDC3739-A638-474C-916F-FC9961DC96E9}"/>
    <pc:docChg chg="undo custSel addSld delSld modSld sldOrd addSection delSection">
      <pc:chgData name="Liu, Zimeng" userId="b90936aa-f5ed-459e-bcd5-9dfb4966e966" providerId="ADAL" clId="{9DDC3739-A638-474C-916F-FC9961DC96E9}" dt="2023-02-23T07:40:50.767" v="946" actId="2696"/>
      <pc:docMkLst>
        <pc:docMk/>
      </pc:docMkLst>
      <pc:sldChg chg="del">
        <pc:chgData name="Liu, Zimeng" userId="b90936aa-f5ed-459e-bcd5-9dfb4966e966" providerId="ADAL" clId="{9DDC3739-A638-474C-916F-FC9961DC96E9}" dt="2023-02-23T06:07:03.483" v="1" actId="2696"/>
        <pc:sldMkLst>
          <pc:docMk/>
          <pc:sldMk cId="313758320" sldId="257"/>
        </pc:sldMkLst>
      </pc:sldChg>
      <pc:sldChg chg="del">
        <pc:chgData name="Liu, Zimeng" userId="b90936aa-f5ed-459e-bcd5-9dfb4966e966" providerId="ADAL" clId="{9DDC3739-A638-474C-916F-FC9961DC96E9}" dt="2023-02-23T06:07:07.833" v="2" actId="2696"/>
        <pc:sldMkLst>
          <pc:docMk/>
          <pc:sldMk cId="212682184" sldId="258"/>
        </pc:sldMkLst>
      </pc:sldChg>
      <pc:sldChg chg="del">
        <pc:chgData name="Liu, Zimeng" userId="b90936aa-f5ed-459e-bcd5-9dfb4966e966" providerId="ADAL" clId="{9DDC3739-A638-474C-916F-FC9961DC96E9}" dt="2023-02-23T06:07:11.092" v="3" actId="2696"/>
        <pc:sldMkLst>
          <pc:docMk/>
          <pc:sldMk cId="486176497" sldId="259"/>
        </pc:sldMkLst>
      </pc:sldChg>
      <pc:sldChg chg="del">
        <pc:chgData name="Liu, Zimeng" userId="b90936aa-f5ed-459e-bcd5-9dfb4966e966" providerId="ADAL" clId="{9DDC3739-A638-474C-916F-FC9961DC96E9}" dt="2023-02-23T07:30:04.123" v="827" actId="2696"/>
        <pc:sldMkLst>
          <pc:docMk/>
          <pc:sldMk cId="3086685074" sldId="270"/>
        </pc:sldMkLst>
      </pc:sldChg>
      <pc:sldChg chg="del">
        <pc:chgData name="Liu, Zimeng" userId="b90936aa-f5ed-459e-bcd5-9dfb4966e966" providerId="ADAL" clId="{9DDC3739-A638-474C-916F-FC9961DC96E9}" dt="2023-02-23T06:07:22.592" v="5" actId="2696"/>
        <pc:sldMkLst>
          <pc:docMk/>
          <pc:sldMk cId="2018409133" sldId="271"/>
        </pc:sldMkLst>
      </pc:sldChg>
      <pc:sldChg chg="delSp modSp mod">
        <pc:chgData name="Liu, Zimeng" userId="b90936aa-f5ed-459e-bcd5-9dfb4966e966" providerId="ADAL" clId="{9DDC3739-A638-474C-916F-FC9961DC96E9}" dt="2023-02-23T06:12:14.695" v="158" actId="404"/>
        <pc:sldMkLst>
          <pc:docMk/>
          <pc:sldMk cId="3544664678" sldId="273"/>
        </pc:sldMkLst>
        <pc:spChg chg="mod">
          <ac:chgData name="Liu, Zimeng" userId="b90936aa-f5ed-459e-bcd5-9dfb4966e966" providerId="ADAL" clId="{9DDC3739-A638-474C-916F-FC9961DC96E9}" dt="2023-02-23T06:11:39.697" v="146" actId="1076"/>
          <ac:spMkLst>
            <pc:docMk/>
            <pc:sldMk cId="3544664678" sldId="273"/>
            <ac:spMk id="70" creationId="{30E50A71-54F1-48A7-9225-86B5ADDF1160}"/>
          </ac:spMkLst>
        </pc:spChg>
        <pc:spChg chg="mod">
          <ac:chgData name="Liu, Zimeng" userId="b90936aa-f5ed-459e-bcd5-9dfb4966e966" providerId="ADAL" clId="{9DDC3739-A638-474C-916F-FC9961DC96E9}" dt="2023-02-23T06:12:14.695" v="158" actId="404"/>
          <ac:spMkLst>
            <pc:docMk/>
            <pc:sldMk cId="3544664678" sldId="273"/>
            <ac:spMk id="71" creationId="{F22A5FB1-81A5-44D0-B011-D7CC62E70751}"/>
          </ac:spMkLst>
        </pc:spChg>
        <pc:spChg chg="del mod">
          <ac:chgData name="Liu, Zimeng" userId="b90936aa-f5ed-459e-bcd5-9dfb4966e966" providerId="ADAL" clId="{9DDC3739-A638-474C-916F-FC9961DC96E9}" dt="2023-02-23T06:11:28.487" v="144" actId="478"/>
          <ac:spMkLst>
            <pc:docMk/>
            <pc:sldMk cId="3544664678" sldId="273"/>
            <ac:spMk id="72" creationId="{114B6082-D421-420B-830D-817512F657CA}"/>
          </ac:spMkLst>
        </pc:spChg>
        <pc:grpChg chg="del">
          <ac:chgData name="Liu, Zimeng" userId="b90936aa-f5ed-459e-bcd5-9dfb4966e966" providerId="ADAL" clId="{9DDC3739-A638-474C-916F-FC9961DC96E9}" dt="2023-02-23T06:06:54.498" v="0" actId="478"/>
          <ac:grpSpMkLst>
            <pc:docMk/>
            <pc:sldMk cId="3544664678" sldId="273"/>
            <ac:grpSpMk id="73" creationId="{503841FE-0BDB-45E2-B462-5147DB6E1150}"/>
          </ac:grpSpMkLst>
        </pc:grpChg>
      </pc:sldChg>
      <pc:sldChg chg="del">
        <pc:chgData name="Liu, Zimeng" userId="b90936aa-f5ed-459e-bcd5-9dfb4966e966" providerId="ADAL" clId="{9DDC3739-A638-474C-916F-FC9961DC96E9}" dt="2023-02-23T07:29:17.859" v="820" actId="2696"/>
        <pc:sldMkLst>
          <pc:docMk/>
          <pc:sldMk cId="1004718608" sldId="275"/>
        </pc:sldMkLst>
      </pc:sldChg>
      <pc:sldChg chg="addSp delSp modSp mod ord modAnim">
        <pc:chgData name="Liu, Zimeng" userId="b90936aa-f5ed-459e-bcd5-9dfb4966e966" providerId="ADAL" clId="{9DDC3739-A638-474C-916F-FC9961DC96E9}" dt="2023-02-23T06:44:48.492" v="609" actId="1076"/>
        <pc:sldMkLst>
          <pc:docMk/>
          <pc:sldMk cId="3566570214" sldId="276"/>
        </pc:sldMkLst>
        <pc:spChg chg="mod">
          <ac:chgData name="Liu, Zimeng" userId="b90936aa-f5ed-459e-bcd5-9dfb4966e966" providerId="ADAL" clId="{9DDC3739-A638-474C-916F-FC9961DC96E9}" dt="2023-02-23T06:36:10.330" v="512" actId="20577"/>
          <ac:spMkLst>
            <pc:docMk/>
            <pc:sldMk cId="3566570214" sldId="276"/>
            <ac:spMk id="2" creationId="{206381AD-4C2B-4745-99B1-0BBCE6131A71}"/>
          </ac:spMkLst>
        </pc:spChg>
        <pc:spChg chg="del">
          <ac:chgData name="Liu, Zimeng" userId="b90936aa-f5ed-459e-bcd5-9dfb4966e966" providerId="ADAL" clId="{9DDC3739-A638-474C-916F-FC9961DC96E9}" dt="2023-02-23T06:21:23.608" v="339"/>
          <ac:spMkLst>
            <pc:docMk/>
            <pc:sldMk cId="3566570214" sldId="276"/>
            <ac:spMk id="4" creationId="{E3B21AFD-5E41-4EA0-945F-FE8976933628}"/>
          </ac:spMkLst>
        </pc:spChg>
        <pc:spChg chg="add del">
          <ac:chgData name="Liu, Zimeng" userId="b90936aa-f5ed-459e-bcd5-9dfb4966e966" providerId="ADAL" clId="{9DDC3739-A638-474C-916F-FC9961DC96E9}" dt="2023-02-23T06:23:23.926" v="377"/>
          <ac:spMkLst>
            <pc:docMk/>
            <pc:sldMk cId="3566570214" sldId="276"/>
            <ac:spMk id="6" creationId="{60575FC5-87BB-4A20-A326-C3681089AC22}"/>
          </ac:spMkLst>
        </pc:spChg>
        <pc:spChg chg="del mod">
          <ac:chgData name="Liu, Zimeng" userId="b90936aa-f5ed-459e-bcd5-9dfb4966e966" providerId="ADAL" clId="{9DDC3739-A638-474C-916F-FC9961DC96E9}" dt="2023-02-23T06:29:25.391" v="396" actId="478"/>
          <ac:spMkLst>
            <pc:docMk/>
            <pc:sldMk cId="3566570214" sldId="276"/>
            <ac:spMk id="14" creationId="{EFD92E73-7209-1848-9EE0-CCF10B2D85CB}"/>
          </ac:spMkLst>
        </pc:spChg>
        <pc:spChg chg="del mod">
          <ac:chgData name="Liu, Zimeng" userId="b90936aa-f5ed-459e-bcd5-9dfb4966e966" providerId="ADAL" clId="{9DDC3739-A638-474C-916F-FC9961DC96E9}" dt="2023-02-23T06:32:32.838" v="441" actId="478"/>
          <ac:spMkLst>
            <pc:docMk/>
            <pc:sldMk cId="3566570214" sldId="276"/>
            <ac:spMk id="15" creationId="{20FFAB2C-196F-7CBD-0984-2562204987DA}"/>
          </ac:spMkLst>
        </pc:spChg>
        <pc:spChg chg="mod">
          <ac:chgData name="Liu, Zimeng" userId="b90936aa-f5ed-459e-bcd5-9dfb4966e966" providerId="ADAL" clId="{9DDC3739-A638-474C-916F-FC9961DC96E9}" dt="2023-02-23T06:28:43.903" v="392"/>
          <ac:spMkLst>
            <pc:docMk/>
            <pc:sldMk cId="3566570214" sldId="276"/>
            <ac:spMk id="16" creationId="{6401D89F-1270-36E0-CE5E-17314A19DBFA}"/>
          </ac:spMkLst>
        </pc:spChg>
        <pc:spChg chg="del mod">
          <ac:chgData name="Liu, Zimeng" userId="b90936aa-f5ed-459e-bcd5-9dfb4966e966" providerId="ADAL" clId="{9DDC3739-A638-474C-916F-FC9961DC96E9}" dt="2023-02-23T06:29:32.412" v="398" actId="478"/>
          <ac:spMkLst>
            <pc:docMk/>
            <pc:sldMk cId="3566570214" sldId="276"/>
            <ac:spMk id="18" creationId="{5D26B2E8-96E4-B6E4-6FC0-04CE060347F2}"/>
          </ac:spMkLst>
        </pc:spChg>
        <pc:spChg chg="add del mod">
          <ac:chgData name="Liu, Zimeng" userId="b90936aa-f5ed-459e-bcd5-9dfb4966e966" providerId="ADAL" clId="{9DDC3739-A638-474C-916F-FC9961DC96E9}" dt="2023-02-23T06:29:46.726" v="403" actId="478"/>
          <ac:spMkLst>
            <pc:docMk/>
            <pc:sldMk cId="3566570214" sldId="276"/>
            <ac:spMk id="19" creationId="{21B4A151-BBE9-37F1-F076-1CDF8B0C5A37}"/>
          </ac:spMkLst>
        </pc:spChg>
        <pc:spChg chg="del mod">
          <ac:chgData name="Liu, Zimeng" userId="b90936aa-f5ed-459e-bcd5-9dfb4966e966" providerId="ADAL" clId="{9DDC3739-A638-474C-916F-FC9961DC96E9}" dt="2023-02-23T06:29:29.412" v="397" actId="478"/>
          <ac:spMkLst>
            <pc:docMk/>
            <pc:sldMk cId="3566570214" sldId="276"/>
            <ac:spMk id="20" creationId="{B953E0FD-B1E1-F691-F7BD-27306D6D50A4}"/>
          </ac:spMkLst>
        </pc:spChg>
        <pc:spChg chg="add mod">
          <ac:chgData name="Liu, Zimeng" userId="b90936aa-f5ed-459e-bcd5-9dfb4966e966" providerId="ADAL" clId="{9DDC3739-A638-474C-916F-FC9961DC96E9}" dt="2023-02-23T06:33:01.590" v="455" actId="113"/>
          <ac:spMkLst>
            <pc:docMk/>
            <pc:sldMk cId="3566570214" sldId="276"/>
            <ac:spMk id="21" creationId="{7CB2D1EB-7F15-CC4C-BDB7-9BD6389965A7}"/>
          </ac:spMkLst>
        </pc:spChg>
        <pc:spChg chg="add mod">
          <ac:chgData name="Liu, Zimeng" userId="b90936aa-f5ed-459e-bcd5-9dfb4966e966" providerId="ADAL" clId="{9DDC3739-A638-474C-916F-FC9961DC96E9}" dt="2023-02-23T06:35:41.839" v="504" actId="20577"/>
          <ac:spMkLst>
            <pc:docMk/>
            <pc:sldMk cId="3566570214" sldId="276"/>
            <ac:spMk id="26" creationId="{F7308035-C398-ADEE-8A27-441445288818}"/>
          </ac:spMkLst>
        </pc:spChg>
        <pc:spChg chg="mod">
          <ac:chgData name="Liu, Zimeng" userId="b90936aa-f5ed-459e-bcd5-9dfb4966e966" providerId="ADAL" clId="{9DDC3739-A638-474C-916F-FC9961DC96E9}" dt="2023-02-23T06:44:27.864" v="605" actId="1076"/>
          <ac:spMkLst>
            <pc:docMk/>
            <pc:sldMk cId="3566570214" sldId="276"/>
            <ac:spMk id="28" creationId="{392D66D9-1DCB-4F03-B6DB-A1EFD5801D0E}"/>
          </ac:spMkLst>
        </pc:spChg>
        <pc:spChg chg="mod">
          <ac:chgData name="Liu, Zimeng" userId="b90936aa-f5ed-459e-bcd5-9dfb4966e966" providerId="ADAL" clId="{9DDC3739-A638-474C-916F-FC9961DC96E9}" dt="2023-02-23T06:44:48.492" v="609" actId="1076"/>
          <ac:spMkLst>
            <pc:docMk/>
            <pc:sldMk cId="3566570214" sldId="276"/>
            <ac:spMk id="29" creationId="{2A0C5471-3458-434C-B111-0A66F7551CEF}"/>
          </ac:spMkLst>
        </pc:spChg>
        <pc:spChg chg="del mod">
          <ac:chgData name="Liu, Zimeng" userId="b90936aa-f5ed-459e-bcd5-9dfb4966e966" providerId="ADAL" clId="{9DDC3739-A638-474C-916F-FC9961DC96E9}" dt="2023-02-23T06:25:51.139" v="381" actId="478"/>
          <ac:spMkLst>
            <pc:docMk/>
            <pc:sldMk cId="3566570214" sldId="276"/>
            <ac:spMk id="31" creationId="{57E63B46-5CAC-4012-A9BD-4DD967BE71B0}"/>
          </ac:spMkLst>
        </pc:spChg>
        <pc:grpChg chg="add del mod">
          <ac:chgData name="Liu, Zimeng" userId="b90936aa-f5ed-459e-bcd5-9dfb4966e966" providerId="ADAL" clId="{9DDC3739-A638-474C-916F-FC9961DC96E9}" dt="2023-02-23T06:32:35.880" v="442" actId="478"/>
          <ac:grpSpMkLst>
            <pc:docMk/>
            <pc:sldMk cId="3566570214" sldId="276"/>
            <ac:grpSpMk id="13" creationId="{B806E67F-7FB4-86B4-8160-814DEEE96A77}"/>
          </ac:grpSpMkLst>
        </pc:grpChg>
        <pc:grpChg chg="del mod">
          <ac:chgData name="Liu, Zimeng" userId="b90936aa-f5ed-459e-bcd5-9dfb4966e966" providerId="ADAL" clId="{9DDC3739-A638-474C-916F-FC9961DC96E9}" dt="2023-02-23T06:29:32.412" v="398" actId="478"/>
          <ac:grpSpMkLst>
            <pc:docMk/>
            <pc:sldMk cId="3566570214" sldId="276"/>
            <ac:grpSpMk id="17" creationId="{1795A3C9-4DF2-36F7-9313-287A9C54D2E3}"/>
          </ac:grpSpMkLst>
        </pc:grpChg>
        <pc:grpChg chg="del">
          <ac:chgData name="Liu, Zimeng" userId="b90936aa-f5ed-459e-bcd5-9dfb4966e966" providerId="ADAL" clId="{9DDC3739-A638-474C-916F-FC9961DC96E9}" dt="2023-02-23T06:25:54.477" v="382" actId="478"/>
          <ac:grpSpMkLst>
            <pc:docMk/>
            <pc:sldMk cId="3566570214" sldId="276"/>
            <ac:grpSpMk id="30" creationId="{4711B704-674D-4C9D-8D58-494F75ADBF2B}"/>
          </ac:grpSpMkLst>
        </pc:grpChg>
        <pc:grpChg chg="del mod">
          <ac:chgData name="Liu, Zimeng" userId="b90936aa-f5ed-459e-bcd5-9dfb4966e966" providerId="ADAL" clId="{9DDC3739-A638-474C-916F-FC9961DC96E9}" dt="2023-02-23T06:34:37.153" v="469" actId="478"/>
          <ac:grpSpMkLst>
            <pc:docMk/>
            <pc:sldMk cId="3566570214" sldId="276"/>
            <ac:grpSpMk id="40" creationId="{436F39E5-CF79-4B7C-9254-81E9BD1C7AA1}"/>
          </ac:grpSpMkLst>
        </pc:grpChg>
        <pc:picChg chg="add mod">
          <ac:chgData name="Liu, Zimeng" userId="b90936aa-f5ed-459e-bcd5-9dfb4966e966" providerId="ADAL" clId="{9DDC3739-A638-474C-916F-FC9961DC96E9}" dt="2023-02-23T06:21:25.613" v="341" actId="962"/>
          <ac:picMkLst>
            <pc:docMk/>
            <pc:sldMk cId="3566570214" sldId="276"/>
            <ac:picMk id="5" creationId="{705A19F6-C065-5C41-C9AD-2A08B5A19CB9}"/>
          </ac:picMkLst>
        </pc:picChg>
        <pc:picChg chg="add del mod">
          <ac:chgData name="Liu, Zimeng" userId="b90936aa-f5ed-459e-bcd5-9dfb4966e966" providerId="ADAL" clId="{9DDC3739-A638-474C-916F-FC9961DC96E9}" dt="2023-02-23T06:23:21.181" v="376"/>
          <ac:picMkLst>
            <pc:docMk/>
            <pc:sldMk cId="3566570214" sldId="276"/>
            <ac:picMk id="8" creationId="{C0A52F65-3BA8-86D8-484B-B4665109F508}"/>
          </ac:picMkLst>
        </pc:picChg>
        <pc:picChg chg="add mod">
          <ac:chgData name="Liu, Zimeng" userId="b90936aa-f5ed-459e-bcd5-9dfb4966e966" providerId="ADAL" clId="{9DDC3739-A638-474C-916F-FC9961DC96E9}" dt="2023-02-23T06:23:24.533" v="379" actId="962"/>
          <ac:picMkLst>
            <pc:docMk/>
            <pc:sldMk cId="3566570214" sldId="276"/>
            <ac:picMk id="10" creationId="{0B88E556-A20C-E6A0-C99F-4DC4419E567F}"/>
          </ac:picMkLst>
        </pc:picChg>
        <pc:picChg chg="add mod modCrop">
          <ac:chgData name="Liu, Zimeng" userId="b90936aa-f5ed-459e-bcd5-9dfb4966e966" providerId="ADAL" clId="{9DDC3739-A638-474C-916F-FC9961DC96E9}" dt="2023-02-23T06:26:31.347" v="388" actId="1076"/>
          <ac:picMkLst>
            <pc:docMk/>
            <pc:sldMk cId="3566570214" sldId="276"/>
            <ac:picMk id="12" creationId="{E2184E75-AB68-A0D9-1D76-2AAE88F1E891}"/>
          </ac:picMkLst>
        </pc:picChg>
        <pc:picChg chg="add del">
          <ac:chgData name="Liu, Zimeng" userId="b90936aa-f5ed-459e-bcd5-9dfb4966e966" providerId="ADAL" clId="{9DDC3739-A638-474C-916F-FC9961DC96E9}" dt="2023-02-23T06:33:09.901" v="457" actId="478"/>
          <ac:picMkLst>
            <pc:docMk/>
            <pc:sldMk cId="3566570214" sldId="276"/>
            <ac:picMk id="23" creationId="{C0FA2404-B3D9-0621-CE04-5044E7F7D902}"/>
          </ac:picMkLst>
        </pc:picChg>
        <pc:picChg chg="add mod ord modCrop">
          <ac:chgData name="Liu, Zimeng" userId="b90936aa-f5ed-459e-bcd5-9dfb4966e966" providerId="ADAL" clId="{9DDC3739-A638-474C-916F-FC9961DC96E9}" dt="2023-02-23T06:34:12.634" v="467" actId="167"/>
          <ac:picMkLst>
            <pc:docMk/>
            <pc:sldMk cId="3566570214" sldId="276"/>
            <ac:picMk id="25" creationId="{8DD1C8E4-668F-8E78-897B-EBA4B44E4158}"/>
          </ac:picMkLst>
        </pc:picChg>
      </pc:sldChg>
      <pc:sldChg chg="del">
        <pc:chgData name="Liu, Zimeng" userId="b90936aa-f5ed-459e-bcd5-9dfb4966e966" providerId="ADAL" clId="{9DDC3739-A638-474C-916F-FC9961DC96E9}" dt="2023-02-23T07:29:46.782" v="824" actId="2696"/>
        <pc:sldMkLst>
          <pc:docMk/>
          <pc:sldMk cId="1312498769" sldId="278"/>
        </pc:sldMkLst>
      </pc:sldChg>
      <pc:sldChg chg="addSp delSp modSp mod ord modAnim">
        <pc:chgData name="Liu, Zimeng" userId="b90936aa-f5ed-459e-bcd5-9dfb4966e966" providerId="ADAL" clId="{9DDC3739-A638-474C-916F-FC9961DC96E9}" dt="2023-02-23T06:59:46.472" v="753"/>
        <pc:sldMkLst>
          <pc:docMk/>
          <pc:sldMk cId="2336911247" sldId="279"/>
        </pc:sldMkLst>
        <pc:spChg chg="del mod">
          <ac:chgData name="Liu, Zimeng" userId="b90936aa-f5ed-459e-bcd5-9dfb4966e966" providerId="ADAL" clId="{9DDC3739-A638-474C-916F-FC9961DC96E9}" dt="2023-02-23T06:48:15.501" v="635" actId="22"/>
          <ac:spMkLst>
            <pc:docMk/>
            <pc:sldMk cId="2336911247" sldId="279"/>
            <ac:spMk id="3" creationId="{35BD356C-5D14-43A4-9F45-BE38835269C4}"/>
          </ac:spMkLst>
        </pc:spChg>
        <pc:spChg chg="del mod">
          <ac:chgData name="Liu, Zimeng" userId="b90936aa-f5ed-459e-bcd5-9dfb4966e966" providerId="ADAL" clId="{9DDC3739-A638-474C-916F-FC9961DC96E9}" dt="2023-02-23T06:49:38.501" v="654" actId="478"/>
          <ac:spMkLst>
            <pc:docMk/>
            <pc:sldMk cId="2336911247" sldId="279"/>
            <ac:spMk id="5" creationId="{E018BDCE-E71C-447E-810D-908820AF489B}"/>
          </ac:spMkLst>
        </pc:spChg>
        <pc:spChg chg="del mod">
          <ac:chgData name="Liu, Zimeng" userId="b90936aa-f5ed-459e-bcd5-9dfb4966e966" providerId="ADAL" clId="{9DDC3739-A638-474C-916F-FC9961DC96E9}" dt="2023-02-23T06:49:32.061" v="650" actId="478"/>
          <ac:spMkLst>
            <pc:docMk/>
            <pc:sldMk cId="2336911247" sldId="279"/>
            <ac:spMk id="6" creationId="{E9CF63A4-E224-47D2-A096-3A502629F56E}"/>
          </ac:spMkLst>
        </pc:spChg>
        <pc:spChg chg="del mod">
          <ac:chgData name="Liu, Zimeng" userId="b90936aa-f5ed-459e-bcd5-9dfb4966e966" providerId="ADAL" clId="{9DDC3739-A638-474C-916F-FC9961DC96E9}" dt="2023-02-23T06:47:03.254" v="627" actId="478"/>
          <ac:spMkLst>
            <pc:docMk/>
            <pc:sldMk cId="2336911247" sldId="279"/>
            <ac:spMk id="7" creationId="{714219E3-B40F-45B3-B1E0-07A9D9BDDB10}"/>
          </ac:spMkLst>
        </pc:spChg>
        <pc:spChg chg="del mod">
          <ac:chgData name="Liu, Zimeng" userId="b90936aa-f5ed-459e-bcd5-9dfb4966e966" providerId="ADAL" clId="{9DDC3739-A638-474C-916F-FC9961DC96E9}" dt="2023-02-23T06:49:26.744" v="647" actId="478"/>
          <ac:spMkLst>
            <pc:docMk/>
            <pc:sldMk cId="2336911247" sldId="279"/>
            <ac:spMk id="8" creationId="{136B97A6-438D-40BD-AC11-849436214B2E}"/>
          </ac:spMkLst>
        </pc:spChg>
        <pc:spChg chg="del mod">
          <ac:chgData name="Liu, Zimeng" userId="b90936aa-f5ed-459e-bcd5-9dfb4966e966" providerId="ADAL" clId="{9DDC3739-A638-474C-916F-FC9961DC96E9}" dt="2023-02-23T06:49:34.965" v="652" actId="478"/>
          <ac:spMkLst>
            <pc:docMk/>
            <pc:sldMk cId="2336911247" sldId="279"/>
            <ac:spMk id="9" creationId="{EF0C3CFA-1D69-4A13-B569-16F212C7363A}"/>
          </ac:spMkLst>
        </pc:spChg>
        <pc:spChg chg="del mod">
          <ac:chgData name="Liu, Zimeng" userId="b90936aa-f5ed-459e-bcd5-9dfb4966e966" providerId="ADAL" clId="{9DDC3739-A638-474C-916F-FC9961DC96E9}" dt="2023-02-23T06:47:06.101" v="629" actId="478"/>
          <ac:spMkLst>
            <pc:docMk/>
            <pc:sldMk cId="2336911247" sldId="279"/>
            <ac:spMk id="10" creationId="{0C595483-A5BA-454B-B77E-DC58677C1A66}"/>
          </ac:spMkLst>
        </pc:spChg>
        <pc:spChg chg="del">
          <ac:chgData name="Liu, Zimeng" userId="b90936aa-f5ed-459e-bcd5-9dfb4966e966" providerId="ADAL" clId="{9DDC3739-A638-474C-916F-FC9961DC96E9}" dt="2023-02-23T06:49:20.300" v="645" actId="478"/>
          <ac:spMkLst>
            <pc:docMk/>
            <pc:sldMk cId="2336911247" sldId="279"/>
            <ac:spMk id="12" creationId="{ECEE5A6E-B780-4AB8-8AC7-0558EEB35165}"/>
          </ac:spMkLst>
        </pc:spChg>
        <pc:spChg chg="add del mod">
          <ac:chgData name="Liu, Zimeng" userId="b90936aa-f5ed-459e-bcd5-9dfb4966e966" providerId="ADAL" clId="{9DDC3739-A638-474C-916F-FC9961DC96E9}" dt="2023-02-23T06:58:11.020" v="734" actId="478"/>
          <ac:spMkLst>
            <pc:docMk/>
            <pc:sldMk cId="2336911247" sldId="279"/>
            <ac:spMk id="24" creationId="{D40E5EBF-B194-893E-F3D4-D6C2D27A7272}"/>
          </ac:spMkLst>
        </pc:spChg>
        <pc:picChg chg="add mod ord modCrop">
          <ac:chgData name="Liu, Zimeng" userId="b90936aa-f5ed-459e-bcd5-9dfb4966e966" providerId="ADAL" clId="{9DDC3739-A638-474C-916F-FC9961DC96E9}" dt="2023-02-23T06:49:58.878" v="658" actId="1076"/>
          <ac:picMkLst>
            <pc:docMk/>
            <pc:sldMk cId="2336911247" sldId="279"/>
            <ac:picMk id="4" creationId="{442ADB51-784A-CAB1-6C9B-2113508990A8}"/>
          </ac:picMkLst>
        </pc:picChg>
        <pc:picChg chg="add mod modCrop">
          <ac:chgData name="Liu, Zimeng" userId="b90936aa-f5ed-459e-bcd5-9dfb4966e966" providerId="ADAL" clId="{9DDC3739-A638-474C-916F-FC9961DC96E9}" dt="2023-02-23T06:51:11.426" v="665" actId="732"/>
          <ac:picMkLst>
            <pc:docMk/>
            <pc:sldMk cId="2336911247" sldId="279"/>
            <ac:picMk id="13" creationId="{4CE4172C-90A3-AF45-1C3E-85220ED90A5C}"/>
          </ac:picMkLst>
        </pc:picChg>
        <pc:picChg chg="add del mod modCrop">
          <ac:chgData name="Liu, Zimeng" userId="b90936aa-f5ed-459e-bcd5-9dfb4966e966" providerId="ADAL" clId="{9DDC3739-A638-474C-916F-FC9961DC96E9}" dt="2023-02-23T06:54:17.525" v="676" actId="478"/>
          <ac:picMkLst>
            <pc:docMk/>
            <pc:sldMk cId="2336911247" sldId="279"/>
            <ac:picMk id="21" creationId="{EBFEE995-5DE7-7379-2079-0E6E27E9EEB9}"/>
          </ac:picMkLst>
        </pc:picChg>
        <pc:picChg chg="add mod modCrop">
          <ac:chgData name="Liu, Zimeng" userId="b90936aa-f5ed-459e-bcd5-9dfb4966e966" providerId="ADAL" clId="{9DDC3739-A638-474C-916F-FC9961DC96E9}" dt="2023-02-23T06:59:13.319" v="748" actId="1076"/>
          <ac:picMkLst>
            <pc:docMk/>
            <pc:sldMk cId="2336911247" sldId="279"/>
            <ac:picMk id="23" creationId="{D5545F81-FC3A-579A-0680-1C6F594B049B}"/>
          </ac:picMkLst>
        </pc:picChg>
        <pc:picChg chg="add mod modCrop">
          <ac:chgData name="Liu, Zimeng" userId="b90936aa-f5ed-459e-bcd5-9dfb4966e966" providerId="ADAL" clId="{9DDC3739-A638-474C-916F-FC9961DC96E9}" dt="2023-02-23T06:59:28.669" v="751" actId="1076"/>
          <ac:picMkLst>
            <pc:docMk/>
            <pc:sldMk cId="2336911247" sldId="279"/>
            <ac:picMk id="26" creationId="{F3E2ACC2-BF23-1D5F-009A-E09214939043}"/>
          </ac:picMkLst>
        </pc:picChg>
        <pc:picChg chg="add mod modCrop">
          <ac:chgData name="Liu, Zimeng" userId="b90936aa-f5ed-459e-bcd5-9dfb4966e966" providerId="ADAL" clId="{9DDC3739-A638-474C-916F-FC9961DC96E9}" dt="2023-02-23T06:59:16.350" v="749" actId="1076"/>
          <ac:picMkLst>
            <pc:docMk/>
            <pc:sldMk cId="2336911247" sldId="279"/>
            <ac:picMk id="28" creationId="{FAE5679E-8F65-029E-59CB-C9F86C2C7DFD}"/>
          </ac:picMkLst>
        </pc:picChg>
        <pc:inkChg chg="add del">
          <ac:chgData name="Liu, Zimeng" userId="b90936aa-f5ed-459e-bcd5-9dfb4966e966" providerId="ADAL" clId="{9DDC3739-A638-474C-916F-FC9961DC96E9}" dt="2023-02-23T06:52:12.111" v="667" actId="9405"/>
          <ac:inkMkLst>
            <pc:docMk/>
            <pc:sldMk cId="2336911247" sldId="279"/>
            <ac:inkMk id="14" creationId="{86343847-0236-9C75-2F1E-B45102758E25}"/>
          </ac:inkMkLst>
        </pc:inkChg>
        <pc:inkChg chg="add del">
          <ac:chgData name="Liu, Zimeng" userId="b90936aa-f5ed-459e-bcd5-9dfb4966e966" providerId="ADAL" clId="{9DDC3739-A638-474C-916F-FC9961DC96E9}" dt="2023-02-23T06:52:49.869" v="669" actId="9405"/>
          <ac:inkMkLst>
            <pc:docMk/>
            <pc:sldMk cId="2336911247" sldId="279"/>
            <ac:inkMk id="15" creationId="{78502E5B-1274-A7B1-1989-ABA1E10232B4}"/>
          </ac:inkMkLst>
        </pc:inkChg>
        <pc:inkChg chg="add">
          <ac:chgData name="Liu, Zimeng" userId="b90936aa-f5ed-459e-bcd5-9dfb4966e966" providerId="ADAL" clId="{9DDC3739-A638-474C-916F-FC9961DC96E9}" dt="2023-02-23T06:53:03.259" v="670" actId="9405"/>
          <ac:inkMkLst>
            <pc:docMk/>
            <pc:sldMk cId="2336911247" sldId="279"/>
            <ac:inkMk id="16" creationId="{A0A24755-BC62-055E-5F21-28A80930CEFC}"/>
          </ac:inkMkLst>
        </pc:inkChg>
        <pc:inkChg chg="add mod">
          <ac:chgData name="Liu, Zimeng" userId="b90936aa-f5ed-459e-bcd5-9dfb4966e966" providerId="ADAL" clId="{9DDC3739-A638-474C-916F-FC9961DC96E9}" dt="2023-02-23T06:55:32.464" v="683" actId="1076"/>
          <ac:inkMkLst>
            <pc:docMk/>
            <pc:sldMk cId="2336911247" sldId="279"/>
            <ac:inkMk id="17" creationId="{1748F671-722E-F3C0-7366-E02585E46BFE}"/>
          </ac:inkMkLst>
        </pc:inkChg>
        <pc:inkChg chg="add">
          <ac:chgData name="Liu, Zimeng" userId="b90936aa-f5ed-459e-bcd5-9dfb4966e966" providerId="ADAL" clId="{9DDC3739-A638-474C-916F-FC9961DC96E9}" dt="2023-02-23T06:53:11.361" v="672" actId="9405"/>
          <ac:inkMkLst>
            <pc:docMk/>
            <pc:sldMk cId="2336911247" sldId="279"/>
            <ac:inkMk id="18" creationId="{0EDBAF69-E989-5ACC-3CFB-F38F75711A9F}"/>
          </ac:inkMkLst>
        </pc:inkChg>
        <pc:inkChg chg="add">
          <ac:chgData name="Liu, Zimeng" userId="b90936aa-f5ed-459e-bcd5-9dfb4966e966" providerId="ADAL" clId="{9DDC3739-A638-474C-916F-FC9961DC96E9}" dt="2023-02-23T06:53:23.510" v="673" actId="9405"/>
          <ac:inkMkLst>
            <pc:docMk/>
            <pc:sldMk cId="2336911247" sldId="279"/>
            <ac:inkMk id="19" creationId="{876A2BE8-ACC3-FDB7-108A-681F01016A01}"/>
          </ac:inkMkLst>
        </pc:inkChg>
      </pc:sldChg>
      <pc:sldChg chg="modSp mod">
        <pc:chgData name="Liu, Zimeng" userId="b90936aa-f5ed-459e-bcd5-9dfb4966e966" providerId="ADAL" clId="{9DDC3739-A638-474C-916F-FC9961DC96E9}" dt="2023-02-23T06:08:08.424" v="56" actId="20577"/>
        <pc:sldMkLst>
          <pc:docMk/>
          <pc:sldMk cId="3953919647" sldId="281"/>
        </pc:sldMkLst>
        <pc:spChg chg="mod">
          <ac:chgData name="Liu, Zimeng" userId="b90936aa-f5ed-459e-bcd5-9dfb4966e966" providerId="ADAL" clId="{9DDC3739-A638-474C-916F-FC9961DC96E9}" dt="2023-02-23T06:07:43.945" v="23" actId="20577"/>
          <ac:spMkLst>
            <pc:docMk/>
            <pc:sldMk cId="3953919647" sldId="281"/>
            <ac:spMk id="18" creationId="{D862F04F-821A-4867-8E37-B0550813FBD1}"/>
          </ac:spMkLst>
        </pc:spChg>
        <pc:spChg chg="mod">
          <ac:chgData name="Liu, Zimeng" userId="b90936aa-f5ed-459e-bcd5-9dfb4966e966" providerId="ADAL" clId="{9DDC3739-A638-474C-916F-FC9961DC96E9}" dt="2023-02-23T06:08:08.424" v="56" actId="20577"/>
          <ac:spMkLst>
            <pc:docMk/>
            <pc:sldMk cId="3953919647" sldId="281"/>
            <ac:spMk id="19" creationId="{A8D1AAF6-CE25-4081-9A69-D1C95715CF55}"/>
          </ac:spMkLst>
        </pc:spChg>
        <pc:spChg chg="mod">
          <ac:chgData name="Liu, Zimeng" userId="b90936aa-f5ed-459e-bcd5-9dfb4966e966" providerId="ADAL" clId="{9DDC3739-A638-474C-916F-FC9961DC96E9}" dt="2023-02-23T06:07:56.295" v="45" actId="20577"/>
          <ac:spMkLst>
            <pc:docMk/>
            <pc:sldMk cId="3953919647" sldId="281"/>
            <ac:spMk id="30" creationId="{1B00C34F-E34C-4FDC-9A3C-F33B42C0E94A}"/>
          </ac:spMkLst>
        </pc:spChg>
      </pc:sldChg>
      <pc:sldChg chg="del">
        <pc:chgData name="Liu, Zimeng" userId="b90936aa-f5ed-459e-bcd5-9dfb4966e966" providerId="ADAL" clId="{9DDC3739-A638-474C-916F-FC9961DC96E9}" dt="2023-02-23T06:07:16.292" v="4" actId="2696"/>
        <pc:sldMkLst>
          <pc:docMk/>
          <pc:sldMk cId="1956500138" sldId="282"/>
        </pc:sldMkLst>
      </pc:sldChg>
      <pc:sldChg chg="del">
        <pc:chgData name="Liu, Zimeng" userId="b90936aa-f5ed-459e-bcd5-9dfb4966e966" providerId="ADAL" clId="{9DDC3739-A638-474C-916F-FC9961DC96E9}" dt="2023-02-23T07:29:33.769" v="822" actId="2696"/>
        <pc:sldMkLst>
          <pc:docMk/>
          <pc:sldMk cId="1854016056" sldId="283"/>
        </pc:sldMkLst>
      </pc:sldChg>
      <pc:sldChg chg="del">
        <pc:chgData name="Liu, Zimeng" userId="b90936aa-f5ed-459e-bcd5-9dfb4966e966" providerId="ADAL" clId="{9DDC3739-A638-474C-916F-FC9961DC96E9}" dt="2023-02-23T07:30:56.797" v="842" actId="2696"/>
        <pc:sldMkLst>
          <pc:docMk/>
          <pc:sldMk cId="2208944626" sldId="284"/>
        </pc:sldMkLst>
      </pc:sldChg>
      <pc:sldChg chg="del">
        <pc:chgData name="Liu, Zimeng" userId="b90936aa-f5ed-459e-bcd5-9dfb4966e966" providerId="ADAL" clId="{9DDC3739-A638-474C-916F-FC9961DC96E9}" dt="2023-02-23T07:29:54.349" v="825" actId="2696"/>
        <pc:sldMkLst>
          <pc:docMk/>
          <pc:sldMk cId="859090685" sldId="285"/>
        </pc:sldMkLst>
      </pc:sldChg>
      <pc:sldChg chg="del">
        <pc:chgData name="Liu, Zimeng" userId="b90936aa-f5ed-459e-bcd5-9dfb4966e966" providerId="ADAL" clId="{9DDC3739-A638-474C-916F-FC9961DC96E9}" dt="2023-02-23T07:29:58.822" v="826" actId="2696"/>
        <pc:sldMkLst>
          <pc:docMk/>
          <pc:sldMk cId="88492398" sldId="286"/>
        </pc:sldMkLst>
      </pc:sldChg>
      <pc:sldChg chg="del">
        <pc:chgData name="Liu, Zimeng" userId="b90936aa-f5ed-459e-bcd5-9dfb4966e966" providerId="ADAL" clId="{9DDC3739-A638-474C-916F-FC9961DC96E9}" dt="2023-02-23T06:12:30.934" v="159" actId="2696"/>
        <pc:sldMkLst>
          <pc:docMk/>
          <pc:sldMk cId="878066289" sldId="287"/>
        </pc:sldMkLst>
      </pc:sldChg>
      <pc:sldChg chg="del">
        <pc:chgData name="Liu, Zimeng" userId="b90936aa-f5ed-459e-bcd5-9dfb4966e966" providerId="ADAL" clId="{9DDC3739-A638-474C-916F-FC9961DC96E9}" dt="2023-02-23T07:30:13.564" v="829" actId="2696"/>
        <pc:sldMkLst>
          <pc:docMk/>
          <pc:sldMk cId="2617859353" sldId="288"/>
        </pc:sldMkLst>
      </pc:sldChg>
      <pc:sldChg chg="del">
        <pc:chgData name="Liu, Zimeng" userId="b90936aa-f5ed-459e-bcd5-9dfb4966e966" providerId="ADAL" clId="{9DDC3739-A638-474C-916F-FC9961DC96E9}" dt="2023-02-23T07:30:06.827" v="828" actId="2696"/>
        <pc:sldMkLst>
          <pc:docMk/>
          <pc:sldMk cId="3854519516" sldId="289"/>
        </pc:sldMkLst>
      </pc:sldChg>
      <pc:sldChg chg="del">
        <pc:chgData name="Liu, Zimeng" userId="b90936aa-f5ed-459e-bcd5-9dfb4966e966" providerId="ADAL" clId="{9DDC3739-A638-474C-916F-FC9961DC96E9}" dt="2023-02-23T07:30:16.195" v="830" actId="2696"/>
        <pc:sldMkLst>
          <pc:docMk/>
          <pc:sldMk cId="3428248718" sldId="290"/>
        </pc:sldMkLst>
      </pc:sldChg>
      <pc:sldChg chg="del">
        <pc:chgData name="Liu, Zimeng" userId="b90936aa-f5ed-459e-bcd5-9dfb4966e966" providerId="ADAL" clId="{9DDC3739-A638-474C-916F-FC9961DC96E9}" dt="2023-02-23T07:30:18.967" v="831" actId="2696"/>
        <pc:sldMkLst>
          <pc:docMk/>
          <pc:sldMk cId="3392403111" sldId="291"/>
        </pc:sldMkLst>
      </pc:sldChg>
      <pc:sldChg chg="del">
        <pc:chgData name="Liu, Zimeng" userId="b90936aa-f5ed-459e-bcd5-9dfb4966e966" providerId="ADAL" clId="{9DDC3739-A638-474C-916F-FC9961DC96E9}" dt="2023-02-23T07:30:33.299" v="836" actId="2696"/>
        <pc:sldMkLst>
          <pc:docMk/>
          <pc:sldMk cId="83174070" sldId="292"/>
        </pc:sldMkLst>
      </pc:sldChg>
      <pc:sldChg chg="del">
        <pc:chgData name="Liu, Zimeng" userId="b90936aa-f5ed-459e-bcd5-9dfb4966e966" providerId="ADAL" clId="{9DDC3739-A638-474C-916F-FC9961DC96E9}" dt="2023-02-23T07:30:30.813" v="835" actId="2696"/>
        <pc:sldMkLst>
          <pc:docMk/>
          <pc:sldMk cId="2261451326" sldId="293"/>
        </pc:sldMkLst>
      </pc:sldChg>
      <pc:sldChg chg="delSp modSp mod ord">
        <pc:chgData name="Liu, Zimeng" userId="b90936aa-f5ed-459e-bcd5-9dfb4966e966" providerId="ADAL" clId="{9DDC3739-A638-474C-916F-FC9961DC96E9}" dt="2023-02-23T06:40:36.939" v="561" actId="1076"/>
        <pc:sldMkLst>
          <pc:docMk/>
          <pc:sldMk cId="875388281" sldId="294"/>
        </pc:sldMkLst>
        <pc:spChg chg="mod">
          <ac:chgData name="Liu, Zimeng" userId="b90936aa-f5ed-459e-bcd5-9dfb4966e966" providerId="ADAL" clId="{9DDC3739-A638-474C-916F-FC9961DC96E9}" dt="2023-02-23T06:40:36.939" v="561" actId="1076"/>
          <ac:spMkLst>
            <pc:docMk/>
            <pc:sldMk cId="875388281" sldId="294"/>
            <ac:spMk id="71" creationId="{D32AE17A-7921-4E62-B5B2-6F55440ECFA6}"/>
          </ac:spMkLst>
        </pc:spChg>
        <pc:spChg chg="del mod">
          <ac:chgData name="Liu, Zimeng" userId="b90936aa-f5ed-459e-bcd5-9dfb4966e966" providerId="ADAL" clId="{9DDC3739-A638-474C-916F-FC9961DC96E9}" dt="2023-02-23T06:39:55.713" v="545"/>
          <ac:spMkLst>
            <pc:docMk/>
            <pc:sldMk cId="875388281" sldId="294"/>
            <ac:spMk id="72" creationId="{130EEF44-9024-48E5-9C02-3FF42F943308}"/>
          </ac:spMkLst>
        </pc:spChg>
        <pc:spChg chg="mod">
          <ac:chgData name="Liu, Zimeng" userId="b90936aa-f5ed-459e-bcd5-9dfb4966e966" providerId="ADAL" clId="{9DDC3739-A638-474C-916F-FC9961DC96E9}" dt="2023-02-23T06:40:09.938" v="548" actId="1076"/>
          <ac:spMkLst>
            <pc:docMk/>
            <pc:sldMk cId="875388281" sldId="294"/>
            <ac:spMk id="76" creationId="{63ECD9FD-1B7C-4B58-819D-98FAAD87674D}"/>
          </ac:spMkLst>
        </pc:spChg>
        <pc:spChg chg="del mod">
          <ac:chgData name="Liu, Zimeng" userId="b90936aa-f5ed-459e-bcd5-9dfb4966e966" providerId="ADAL" clId="{9DDC3739-A638-474C-916F-FC9961DC96E9}" dt="2023-02-23T06:39:22.670" v="520" actId="478"/>
          <ac:spMkLst>
            <pc:docMk/>
            <pc:sldMk cId="875388281" sldId="294"/>
            <ac:spMk id="77" creationId="{E549CD45-705B-4D2B-B92E-00D5BF196C23}"/>
          </ac:spMkLst>
        </pc:spChg>
        <pc:spChg chg="del">
          <ac:chgData name="Liu, Zimeng" userId="b90936aa-f5ed-459e-bcd5-9dfb4966e966" providerId="ADAL" clId="{9DDC3739-A638-474C-916F-FC9961DC96E9}" dt="2023-02-23T06:39:23.942" v="521" actId="478"/>
          <ac:spMkLst>
            <pc:docMk/>
            <pc:sldMk cId="875388281" sldId="294"/>
            <ac:spMk id="81" creationId="{26A2BC50-AD31-4886-95EB-A784DB14766C}"/>
          </ac:spMkLst>
        </pc:spChg>
        <pc:spChg chg="del mod">
          <ac:chgData name="Liu, Zimeng" userId="b90936aa-f5ed-459e-bcd5-9dfb4966e966" providerId="ADAL" clId="{9DDC3739-A638-474C-916F-FC9961DC96E9}" dt="2023-02-23T06:39:26.592" v="523" actId="478"/>
          <ac:spMkLst>
            <pc:docMk/>
            <pc:sldMk cId="875388281" sldId="294"/>
            <ac:spMk id="82" creationId="{EC8E02FD-B680-4FA2-A08E-BF5D7891AF88}"/>
          </ac:spMkLst>
        </pc:spChg>
        <pc:spChg chg="del mod topLvl">
          <ac:chgData name="Liu, Zimeng" userId="b90936aa-f5ed-459e-bcd5-9dfb4966e966" providerId="ADAL" clId="{9DDC3739-A638-474C-916F-FC9961DC96E9}" dt="2023-02-23T06:39:30.061" v="526" actId="478"/>
          <ac:spMkLst>
            <pc:docMk/>
            <pc:sldMk cId="875388281" sldId="294"/>
            <ac:spMk id="84" creationId="{9F063898-AE63-40A1-97AC-7E3DB3E26EDE}"/>
          </ac:spMkLst>
        </pc:spChg>
        <pc:spChg chg="del mod topLvl">
          <ac:chgData name="Liu, Zimeng" userId="b90936aa-f5ed-459e-bcd5-9dfb4966e966" providerId="ADAL" clId="{9DDC3739-A638-474C-916F-FC9961DC96E9}" dt="2023-02-23T06:39:33.023" v="528" actId="478"/>
          <ac:spMkLst>
            <pc:docMk/>
            <pc:sldMk cId="875388281" sldId="294"/>
            <ac:spMk id="85" creationId="{8A171140-0AF7-48F0-A5D3-E0778BEF851B}"/>
          </ac:spMkLst>
        </pc:spChg>
        <pc:spChg chg="del">
          <ac:chgData name="Liu, Zimeng" userId="b90936aa-f5ed-459e-bcd5-9dfb4966e966" providerId="ADAL" clId="{9DDC3739-A638-474C-916F-FC9961DC96E9}" dt="2023-02-23T06:39:27.944" v="524" actId="478"/>
          <ac:spMkLst>
            <pc:docMk/>
            <pc:sldMk cId="875388281" sldId="294"/>
            <ac:spMk id="86" creationId="{D4817D67-2F35-48C1-825E-7F18FC3EBFFF}"/>
          </ac:spMkLst>
        </pc:spChg>
        <pc:spChg chg="del mod">
          <ac:chgData name="Liu, Zimeng" userId="b90936aa-f5ed-459e-bcd5-9dfb4966e966" providerId="ADAL" clId="{9DDC3739-A638-474C-916F-FC9961DC96E9}" dt="2023-02-23T06:39:35.345" v="531" actId="478"/>
          <ac:spMkLst>
            <pc:docMk/>
            <pc:sldMk cId="875388281" sldId="294"/>
            <ac:spMk id="87" creationId="{E0EAD354-E70A-41EB-A9D0-C0EB9C050103}"/>
          </ac:spMkLst>
        </pc:spChg>
        <pc:spChg chg="del">
          <ac:chgData name="Liu, Zimeng" userId="b90936aa-f5ed-459e-bcd5-9dfb4966e966" providerId="ADAL" clId="{9DDC3739-A638-474C-916F-FC9961DC96E9}" dt="2023-02-23T06:39:36.324" v="532" actId="478"/>
          <ac:spMkLst>
            <pc:docMk/>
            <pc:sldMk cId="875388281" sldId="294"/>
            <ac:spMk id="91" creationId="{174D8540-CFFE-4A73-9546-9D75DB61A2D6}"/>
          </ac:spMkLst>
        </pc:spChg>
        <pc:spChg chg="del mod">
          <ac:chgData name="Liu, Zimeng" userId="b90936aa-f5ed-459e-bcd5-9dfb4966e966" providerId="ADAL" clId="{9DDC3739-A638-474C-916F-FC9961DC96E9}" dt="2023-02-23T06:39:41.746" v="537" actId="478"/>
          <ac:spMkLst>
            <pc:docMk/>
            <pc:sldMk cId="875388281" sldId="294"/>
            <ac:spMk id="92" creationId="{14200F75-FE98-48CE-B3E2-BFB69E97CE2A}"/>
          </ac:spMkLst>
        </pc:spChg>
        <pc:spChg chg="del mod topLvl">
          <ac:chgData name="Liu, Zimeng" userId="b90936aa-f5ed-459e-bcd5-9dfb4966e966" providerId="ADAL" clId="{9DDC3739-A638-474C-916F-FC9961DC96E9}" dt="2023-02-23T06:39:43.855" v="539" actId="478"/>
          <ac:spMkLst>
            <pc:docMk/>
            <pc:sldMk cId="875388281" sldId="294"/>
            <ac:spMk id="94" creationId="{A6ACEF9F-E08E-4EAF-A02D-4C43A82312D3}"/>
          </ac:spMkLst>
        </pc:spChg>
        <pc:spChg chg="del mod topLvl">
          <ac:chgData name="Liu, Zimeng" userId="b90936aa-f5ed-459e-bcd5-9dfb4966e966" providerId="ADAL" clId="{9DDC3739-A638-474C-916F-FC9961DC96E9}" dt="2023-02-23T06:39:46.221" v="542" actId="478"/>
          <ac:spMkLst>
            <pc:docMk/>
            <pc:sldMk cId="875388281" sldId="294"/>
            <ac:spMk id="95" creationId="{48335765-EABA-4C53-8B56-F4FC04EDCA46}"/>
          </ac:spMkLst>
        </pc:spChg>
        <pc:spChg chg="del">
          <ac:chgData name="Liu, Zimeng" userId="b90936aa-f5ed-459e-bcd5-9dfb4966e966" providerId="ADAL" clId="{9DDC3739-A638-474C-916F-FC9961DC96E9}" dt="2023-02-23T06:39:39.578" v="535" actId="478"/>
          <ac:spMkLst>
            <pc:docMk/>
            <pc:sldMk cId="875388281" sldId="294"/>
            <ac:spMk id="96" creationId="{5909FB34-352C-4003-9A14-E4407F85F925}"/>
          </ac:spMkLst>
        </pc:spChg>
        <pc:grpChg chg="del mod">
          <ac:chgData name="Liu, Zimeng" userId="b90936aa-f5ed-459e-bcd5-9dfb4966e966" providerId="ADAL" clId="{9DDC3739-A638-474C-916F-FC9961DC96E9}" dt="2023-02-23T06:39:15.390" v="518" actId="478"/>
          <ac:grpSpMkLst>
            <pc:docMk/>
            <pc:sldMk cId="875388281" sldId="294"/>
            <ac:grpSpMk id="78" creationId="{FA07F552-0D5D-4AA0-BD70-F4530F0DC7F0}"/>
          </ac:grpSpMkLst>
        </pc:grpChg>
        <pc:grpChg chg="del">
          <ac:chgData name="Liu, Zimeng" userId="b90936aa-f5ed-459e-bcd5-9dfb4966e966" providerId="ADAL" clId="{9DDC3739-A638-474C-916F-FC9961DC96E9}" dt="2023-02-23T06:39:30.061" v="526" actId="478"/>
          <ac:grpSpMkLst>
            <pc:docMk/>
            <pc:sldMk cId="875388281" sldId="294"/>
            <ac:grpSpMk id="83" creationId="{DCB27BA0-ADC1-4513-A778-F80DB47D80D3}"/>
          </ac:grpSpMkLst>
        </pc:grpChg>
        <pc:grpChg chg="del mod">
          <ac:chgData name="Liu, Zimeng" userId="b90936aa-f5ed-459e-bcd5-9dfb4966e966" providerId="ADAL" clId="{9DDC3739-A638-474C-916F-FC9961DC96E9}" dt="2023-02-23T06:39:38.263" v="534" actId="478"/>
          <ac:grpSpMkLst>
            <pc:docMk/>
            <pc:sldMk cId="875388281" sldId="294"/>
            <ac:grpSpMk id="88" creationId="{77DBAE9F-F793-4403-B293-137D3A09059A}"/>
          </ac:grpSpMkLst>
        </pc:grpChg>
        <pc:grpChg chg="del">
          <ac:chgData name="Liu, Zimeng" userId="b90936aa-f5ed-459e-bcd5-9dfb4966e966" providerId="ADAL" clId="{9DDC3739-A638-474C-916F-FC9961DC96E9}" dt="2023-02-23T06:39:43.855" v="539" actId="478"/>
          <ac:grpSpMkLst>
            <pc:docMk/>
            <pc:sldMk cId="875388281" sldId="294"/>
            <ac:grpSpMk id="93" creationId="{C118B0D6-E65F-474C-8671-907F2873A807}"/>
          </ac:grpSpMkLst>
        </pc:grpChg>
      </pc:sldChg>
      <pc:sldChg chg="del">
        <pc:chgData name="Liu, Zimeng" userId="b90936aa-f5ed-459e-bcd5-9dfb4966e966" providerId="ADAL" clId="{9DDC3739-A638-474C-916F-FC9961DC96E9}" dt="2023-02-23T07:30:22.350" v="832" actId="2696"/>
        <pc:sldMkLst>
          <pc:docMk/>
          <pc:sldMk cId="280648246" sldId="295"/>
        </pc:sldMkLst>
      </pc:sldChg>
      <pc:sldChg chg="addSp delSp modSp mod ord">
        <pc:chgData name="Liu, Zimeng" userId="b90936aa-f5ed-459e-bcd5-9dfb4966e966" providerId="ADAL" clId="{9DDC3739-A638-474C-916F-FC9961DC96E9}" dt="2023-02-23T06:45:40.692" v="620" actId="732"/>
        <pc:sldMkLst>
          <pc:docMk/>
          <pc:sldMk cId="3271719854" sldId="296"/>
        </pc:sldMkLst>
        <pc:spChg chg="del mod">
          <ac:chgData name="Liu, Zimeng" userId="b90936aa-f5ed-459e-bcd5-9dfb4966e966" providerId="ADAL" clId="{9DDC3739-A638-474C-916F-FC9961DC96E9}" dt="2023-02-23T06:45:06.612" v="615" actId="478"/>
          <ac:spMkLst>
            <pc:docMk/>
            <pc:sldMk cId="3271719854" sldId="296"/>
            <ac:spMk id="3" creationId="{5DFF52D6-8903-4BA0-8697-79A69995973C}"/>
          </ac:spMkLst>
        </pc:spChg>
        <pc:spChg chg="mod">
          <ac:chgData name="Liu, Zimeng" userId="b90936aa-f5ed-459e-bcd5-9dfb4966e966" providerId="ADAL" clId="{9DDC3739-A638-474C-916F-FC9961DC96E9}" dt="2023-02-23T06:43:55.655" v="600" actId="1076"/>
          <ac:spMkLst>
            <pc:docMk/>
            <pc:sldMk cId="3271719854" sldId="296"/>
            <ac:spMk id="5" creationId="{93B5C280-1839-4F64-8C9B-B4A13969FFFC}"/>
          </ac:spMkLst>
        </pc:spChg>
        <pc:spChg chg="mod">
          <ac:chgData name="Liu, Zimeng" userId="b90936aa-f5ed-459e-bcd5-9dfb4966e966" providerId="ADAL" clId="{9DDC3739-A638-474C-916F-FC9961DC96E9}" dt="2023-02-23T06:43:59.338" v="601" actId="1076"/>
          <ac:spMkLst>
            <pc:docMk/>
            <pc:sldMk cId="3271719854" sldId="296"/>
            <ac:spMk id="6" creationId="{3702FFD3-EB16-4767-A533-914EF5D8E856}"/>
          </ac:spMkLst>
        </pc:spChg>
        <pc:spChg chg="del mod">
          <ac:chgData name="Liu, Zimeng" userId="b90936aa-f5ed-459e-bcd5-9dfb4966e966" providerId="ADAL" clId="{9DDC3739-A638-474C-916F-FC9961DC96E9}" dt="2023-02-23T06:45:03.255" v="613" actId="478"/>
          <ac:spMkLst>
            <pc:docMk/>
            <pc:sldMk cId="3271719854" sldId="296"/>
            <ac:spMk id="7" creationId="{45D62B34-A08E-4F80-9F74-FDA64C7BAD19}"/>
          </ac:spMkLst>
        </pc:spChg>
        <pc:picChg chg="add mod modCrop">
          <ac:chgData name="Liu, Zimeng" userId="b90936aa-f5ed-459e-bcd5-9dfb4966e966" providerId="ADAL" clId="{9DDC3739-A638-474C-916F-FC9961DC96E9}" dt="2023-02-23T06:45:40.692" v="620" actId="732"/>
          <ac:picMkLst>
            <pc:docMk/>
            <pc:sldMk cId="3271719854" sldId="296"/>
            <ac:picMk id="8" creationId="{2BB85464-7990-8228-33C8-456E76974F56}"/>
          </ac:picMkLst>
        </pc:picChg>
      </pc:sldChg>
      <pc:sldChg chg="del">
        <pc:chgData name="Liu, Zimeng" userId="b90936aa-f5ed-459e-bcd5-9dfb4966e966" providerId="ADAL" clId="{9DDC3739-A638-474C-916F-FC9961DC96E9}" dt="2023-02-23T07:30:25.143" v="833" actId="2696"/>
        <pc:sldMkLst>
          <pc:docMk/>
          <pc:sldMk cId="139823488" sldId="297"/>
        </pc:sldMkLst>
      </pc:sldChg>
      <pc:sldChg chg="del">
        <pc:chgData name="Liu, Zimeng" userId="b90936aa-f5ed-459e-bcd5-9dfb4966e966" providerId="ADAL" clId="{9DDC3739-A638-474C-916F-FC9961DC96E9}" dt="2023-02-23T07:30:27.571" v="834" actId="2696"/>
        <pc:sldMkLst>
          <pc:docMk/>
          <pc:sldMk cId="3028201146" sldId="298"/>
        </pc:sldMkLst>
      </pc:sldChg>
      <pc:sldChg chg="del">
        <pc:chgData name="Liu, Zimeng" userId="b90936aa-f5ed-459e-bcd5-9dfb4966e966" providerId="ADAL" clId="{9DDC3739-A638-474C-916F-FC9961DC96E9}" dt="2023-02-23T07:30:35.693" v="837" actId="2696"/>
        <pc:sldMkLst>
          <pc:docMk/>
          <pc:sldMk cId="1017337909" sldId="299"/>
        </pc:sldMkLst>
      </pc:sldChg>
      <pc:sldChg chg="del">
        <pc:chgData name="Liu, Zimeng" userId="b90936aa-f5ed-459e-bcd5-9dfb4966e966" providerId="ADAL" clId="{9DDC3739-A638-474C-916F-FC9961DC96E9}" dt="2023-02-23T07:30:44.824" v="839" actId="2696"/>
        <pc:sldMkLst>
          <pc:docMk/>
          <pc:sldMk cId="434134958" sldId="300"/>
        </pc:sldMkLst>
      </pc:sldChg>
      <pc:sldChg chg="del">
        <pc:chgData name="Liu, Zimeng" userId="b90936aa-f5ed-459e-bcd5-9dfb4966e966" providerId="ADAL" clId="{9DDC3739-A638-474C-916F-FC9961DC96E9}" dt="2023-02-23T07:30:41.115" v="838" actId="2696"/>
        <pc:sldMkLst>
          <pc:docMk/>
          <pc:sldMk cId="3678069246" sldId="301"/>
        </pc:sldMkLst>
      </pc:sldChg>
      <pc:sldChg chg="del">
        <pc:chgData name="Liu, Zimeng" userId="b90936aa-f5ed-459e-bcd5-9dfb4966e966" providerId="ADAL" clId="{9DDC3739-A638-474C-916F-FC9961DC96E9}" dt="2023-02-23T07:30:47.677" v="840" actId="2696"/>
        <pc:sldMkLst>
          <pc:docMk/>
          <pc:sldMk cId="3908238684" sldId="302"/>
        </pc:sldMkLst>
      </pc:sldChg>
      <pc:sldChg chg="del">
        <pc:chgData name="Liu, Zimeng" userId="b90936aa-f5ed-459e-bcd5-9dfb4966e966" providerId="ADAL" clId="{9DDC3739-A638-474C-916F-FC9961DC96E9}" dt="2023-02-23T07:30:53.823" v="841" actId="2696"/>
        <pc:sldMkLst>
          <pc:docMk/>
          <pc:sldMk cId="1634406052" sldId="303"/>
        </pc:sldMkLst>
      </pc:sldChg>
      <pc:sldChg chg="addSp delSp modSp mod ord">
        <pc:chgData name="Liu, Zimeng" userId="b90936aa-f5ed-459e-bcd5-9dfb4966e966" providerId="ADAL" clId="{9DDC3739-A638-474C-916F-FC9961DC96E9}" dt="2023-02-23T06:17:41.798" v="338" actId="20577"/>
        <pc:sldMkLst>
          <pc:docMk/>
          <pc:sldMk cId="3900878424" sldId="304"/>
        </pc:sldMkLst>
        <pc:spChg chg="mod">
          <ac:chgData name="Liu, Zimeng" userId="b90936aa-f5ed-459e-bcd5-9dfb4966e966" providerId="ADAL" clId="{9DDC3739-A638-474C-916F-FC9961DC96E9}" dt="2023-02-23T06:15:02.624" v="249" actId="20577"/>
          <ac:spMkLst>
            <pc:docMk/>
            <pc:sldMk cId="3900878424" sldId="304"/>
            <ac:spMk id="2" creationId="{206381AD-4C2B-4745-99B1-0BBCE6131A71}"/>
          </ac:spMkLst>
        </pc:spChg>
        <pc:spChg chg="del mod topLvl">
          <ac:chgData name="Liu, Zimeng" userId="b90936aa-f5ed-459e-bcd5-9dfb4966e966" providerId="ADAL" clId="{9DDC3739-A638-474C-916F-FC9961DC96E9}" dt="2023-02-23T06:17:10.509" v="325" actId="478"/>
          <ac:spMkLst>
            <pc:docMk/>
            <pc:sldMk cId="3900878424" sldId="304"/>
            <ac:spMk id="4" creationId="{F42C972A-E056-49A5-A984-3D089A063965}"/>
          </ac:spMkLst>
        </pc:spChg>
        <pc:spChg chg="mod topLvl">
          <ac:chgData name="Liu, Zimeng" userId="b90936aa-f5ed-459e-bcd5-9dfb4966e966" providerId="ADAL" clId="{9DDC3739-A638-474C-916F-FC9961DC96E9}" dt="2023-02-23T06:17:41.798" v="338" actId="20577"/>
          <ac:spMkLst>
            <pc:docMk/>
            <pc:sldMk cId="3900878424" sldId="304"/>
            <ac:spMk id="5" creationId="{6510E8F3-EF2B-401B-B472-00AAB01FD2EB}"/>
          </ac:spMkLst>
        </pc:spChg>
        <pc:spChg chg="del mod topLvl">
          <ac:chgData name="Liu, Zimeng" userId="b90936aa-f5ed-459e-bcd5-9dfb4966e966" providerId="ADAL" clId="{9DDC3739-A638-474C-916F-FC9961DC96E9}" dt="2023-02-23T06:14:26.834" v="198" actId="478"/>
          <ac:spMkLst>
            <pc:docMk/>
            <pc:sldMk cId="3900878424" sldId="304"/>
            <ac:spMk id="7" creationId="{51BEE03D-A573-4E60-B944-898B64510AB2}"/>
          </ac:spMkLst>
        </pc:spChg>
        <pc:spChg chg="mod topLvl">
          <ac:chgData name="Liu, Zimeng" userId="b90936aa-f5ed-459e-bcd5-9dfb4966e966" providerId="ADAL" clId="{9DDC3739-A638-474C-916F-FC9961DC96E9}" dt="2023-02-23T06:14:48.933" v="228" actId="20577"/>
          <ac:spMkLst>
            <pc:docMk/>
            <pc:sldMk cId="3900878424" sldId="304"/>
            <ac:spMk id="8" creationId="{3AAAF128-AC27-4180-80D5-95CA1FD7361F}"/>
          </ac:spMkLst>
        </pc:spChg>
        <pc:spChg chg="del mod topLvl">
          <ac:chgData name="Liu, Zimeng" userId="b90936aa-f5ed-459e-bcd5-9dfb4966e966" providerId="ADAL" clId="{9DDC3739-A638-474C-916F-FC9961DC96E9}" dt="2023-02-23T06:15:20.647" v="254" actId="478"/>
          <ac:spMkLst>
            <pc:docMk/>
            <pc:sldMk cId="3900878424" sldId="304"/>
            <ac:spMk id="10" creationId="{B607A1D9-A3E3-415F-8601-1FB6F2A2A1DB}"/>
          </ac:spMkLst>
        </pc:spChg>
        <pc:spChg chg="mod topLvl">
          <ac:chgData name="Liu, Zimeng" userId="b90936aa-f5ed-459e-bcd5-9dfb4966e966" providerId="ADAL" clId="{9DDC3739-A638-474C-916F-FC9961DC96E9}" dt="2023-02-23T06:15:34.610" v="269" actId="20577"/>
          <ac:spMkLst>
            <pc:docMk/>
            <pc:sldMk cId="3900878424" sldId="304"/>
            <ac:spMk id="11" creationId="{6A1F9F1C-E450-4B3E-8AFB-A1183DE97D68}"/>
          </ac:spMkLst>
        </pc:spChg>
        <pc:spChg chg="del mod topLvl">
          <ac:chgData name="Liu, Zimeng" userId="b90936aa-f5ed-459e-bcd5-9dfb4966e966" providerId="ADAL" clId="{9DDC3739-A638-474C-916F-FC9961DC96E9}" dt="2023-02-23T06:16:48.055" v="307" actId="478"/>
          <ac:spMkLst>
            <pc:docMk/>
            <pc:sldMk cId="3900878424" sldId="304"/>
            <ac:spMk id="13" creationId="{B727605A-E403-46D3-8C63-0995FD94D35F}"/>
          </ac:spMkLst>
        </pc:spChg>
        <pc:spChg chg="mod topLvl">
          <ac:chgData name="Liu, Zimeng" userId="b90936aa-f5ed-459e-bcd5-9dfb4966e966" providerId="ADAL" clId="{9DDC3739-A638-474C-916F-FC9961DC96E9}" dt="2023-02-23T06:17:04.854" v="323" actId="20577"/>
          <ac:spMkLst>
            <pc:docMk/>
            <pc:sldMk cId="3900878424" sldId="304"/>
            <ac:spMk id="14" creationId="{040AE6FF-A71E-4CC9-8D00-B0059444F20C}"/>
          </ac:spMkLst>
        </pc:spChg>
        <pc:spChg chg="del mod topLvl">
          <ac:chgData name="Liu, Zimeng" userId="b90936aa-f5ed-459e-bcd5-9dfb4966e966" providerId="ADAL" clId="{9DDC3739-A638-474C-916F-FC9961DC96E9}" dt="2023-02-23T06:15:43.003" v="271" actId="478"/>
          <ac:spMkLst>
            <pc:docMk/>
            <pc:sldMk cId="3900878424" sldId="304"/>
            <ac:spMk id="16" creationId="{0F0C2139-1D5D-4BE0-A591-871F789C9013}"/>
          </ac:spMkLst>
        </pc:spChg>
        <pc:spChg chg="mod topLvl">
          <ac:chgData name="Liu, Zimeng" userId="b90936aa-f5ed-459e-bcd5-9dfb4966e966" providerId="ADAL" clId="{9DDC3739-A638-474C-916F-FC9961DC96E9}" dt="2023-02-23T06:16:41.007" v="305" actId="20577"/>
          <ac:spMkLst>
            <pc:docMk/>
            <pc:sldMk cId="3900878424" sldId="304"/>
            <ac:spMk id="17" creationId="{6A0FC1E0-E860-4572-A784-CC4C8C6DD475}"/>
          </ac:spMkLst>
        </pc:spChg>
        <pc:grpChg chg="del">
          <ac:chgData name="Liu, Zimeng" userId="b90936aa-f5ed-459e-bcd5-9dfb4966e966" providerId="ADAL" clId="{9DDC3739-A638-474C-916F-FC9961DC96E9}" dt="2023-02-23T06:17:10.509" v="325" actId="478"/>
          <ac:grpSpMkLst>
            <pc:docMk/>
            <pc:sldMk cId="3900878424" sldId="304"/>
            <ac:grpSpMk id="3" creationId="{6E0E9170-B079-460C-A5C5-63CED32F5E0E}"/>
          </ac:grpSpMkLst>
        </pc:grpChg>
        <pc:grpChg chg="del">
          <ac:chgData name="Liu, Zimeng" userId="b90936aa-f5ed-459e-bcd5-9dfb4966e966" providerId="ADAL" clId="{9DDC3739-A638-474C-916F-FC9961DC96E9}" dt="2023-02-23T06:14:26.834" v="198" actId="478"/>
          <ac:grpSpMkLst>
            <pc:docMk/>
            <pc:sldMk cId="3900878424" sldId="304"/>
            <ac:grpSpMk id="6" creationId="{0FCAEDB0-5A7A-4D55-B508-E065350FD164}"/>
          </ac:grpSpMkLst>
        </pc:grpChg>
        <pc:grpChg chg="add del mod">
          <ac:chgData name="Liu, Zimeng" userId="b90936aa-f5ed-459e-bcd5-9dfb4966e966" providerId="ADAL" clId="{9DDC3739-A638-474C-916F-FC9961DC96E9}" dt="2023-02-23T06:15:20.647" v="254" actId="478"/>
          <ac:grpSpMkLst>
            <pc:docMk/>
            <pc:sldMk cId="3900878424" sldId="304"/>
            <ac:grpSpMk id="9" creationId="{84E50C05-9DDD-4762-A03E-8D12A035054C}"/>
          </ac:grpSpMkLst>
        </pc:grpChg>
        <pc:grpChg chg="del">
          <ac:chgData name="Liu, Zimeng" userId="b90936aa-f5ed-459e-bcd5-9dfb4966e966" providerId="ADAL" clId="{9DDC3739-A638-474C-916F-FC9961DC96E9}" dt="2023-02-23T06:16:48.055" v="307" actId="478"/>
          <ac:grpSpMkLst>
            <pc:docMk/>
            <pc:sldMk cId="3900878424" sldId="304"/>
            <ac:grpSpMk id="12" creationId="{BD27B7F4-EFA0-43A1-BE85-58D6758B4BB8}"/>
          </ac:grpSpMkLst>
        </pc:grpChg>
        <pc:grpChg chg="del">
          <ac:chgData name="Liu, Zimeng" userId="b90936aa-f5ed-459e-bcd5-9dfb4966e966" providerId="ADAL" clId="{9DDC3739-A638-474C-916F-FC9961DC96E9}" dt="2023-02-23T06:15:43.003" v="271" actId="478"/>
          <ac:grpSpMkLst>
            <pc:docMk/>
            <pc:sldMk cId="3900878424" sldId="304"/>
            <ac:grpSpMk id="15" creationId="{C09A9759-C56E-4F75-A93A-8ADB0236E3F5}"/>
          </ac:grpSpMkLst>
        </pc:grpChg>
        <pc:cxnChg chg="mod">
          <ac:chgData name="Liu, Zimeng" userId="b90936aa-f5ed-459e-bcd5-9dfb4966e966" providerId="ADAL" clId="{9DDC3739-A638-474C-916F-FC9961DC96E9}" dt="2023-02-23T06:16:04.905" v="297" actId="403"/>
          <ac:cxnSpMkLst>
            <pc:docMk/>
            <pc:sldMk cId="3900878424" sldId="304"/>
            <ac:cxnSpMk id="18" creationId="{B5531C2A-39D3-4C60-9075-B108FBD80A9E}"/>
          </ac:cxnSpMkLst>
        </pc:cxnChg>
        <pc:cxnChg chg="mod">
          <ac:chgData name="Liu, Zimeng" userId="b90936aa-f5ed-459e-bcd5-9dfb4966e966" providerId="ADAL" clId="{9DDC3739-A638-474C-916F-FC9961DC96E9}" dt="2023-02-23T06:14:39.128" v="205" actId="403"/>
          <ac:cxnSpMkLst>
            <pc:docMk/>
            <pc:sldMk cId="3900878424" sldId="304"/>
            <ac:cxnSpMk id="19" creationId="{5CEA713C-75CE-4390-9A49-EC49494B47A9}"/>
          </ac:cxnSpMkLst>
        </pc:cxnChg>
        <pc:cxnChg chg="mod">
          <ac:chgData name="Liu, Zimeng" userId="b90936aa-f5ed-459e-bcd5-9dfb4966e966" providerId="ADAL" clId="{9DDC3739-A638-474C-916F-FC9961DC96E9}" dt="2023-02-23T06:15:28.805" v="261" actId="14100"/>
          <ac:cxnSpMkLst>
            <pc:docMk/>
            <pc:sldMk cId="3900878424" sldId="304"/>
            <ac:cxnSpMk id="31" creationId="{A42B2BAD-857E-4B21-9280-FACEE6723528}"/>
          </ac:cxnSpMkLst>
        </pc:cxnChg>
        <pc:cxnChg chg="mod">
          <ac:chgData name="Liu, Zimeng" userId="b90936aa-f5ed-459e-bcd5-9dfb4966e966" providerId="ADAL" clId="{9DDC3739-A638-474C-916F-FC9961DC96E9}" dt="2023-02-23T06:17:17.130" v="331" actId="403"/>
          <ac:cxnSpMkLst>
            <pc:docMk/>
            <pc:sldMk cId="3900878424" sldId="304"/>
            <ac:cxnSpMk id="32" creationId="{CFEAC11F-DD58-48DE-8D16-443624BD3D0D}"/>
          </ac:cxnSpMkLst>
        </pc:cxnChg>
        <pc:cxnChg chg="mod">
          <ac:chgData name="Liu, Zimeng" userId="b90936aa-f5ed-459e-bcd5-9dfb4966e966" providerId="ADAL" clId="{9DDC3739-A638-474C-916F-FC9961DC96E9}" dt="2023-02-23T06:16:54.732" v="313" actId="403"/>
          <ac:cxnSpMkLst>
            <pc:docMk/>
            <pc:sldMk cId="3900878424" sldId="304"/>
            <ac:cxnSpMk id="33" creationId="{8C70A4C4-C493-4B91-9C5B-63100C25B7FB}"/>
          </ac:cxnSpMkLst>
        </pc:cxnChg>
      </pc:sldChg>
      <pc:sldChg chg="del">
        <pc:chgData name="Liu, Zimeng" userId="b90936aa-f5ed-459e-bcd5-9dfb4966e966" providerId="ADAL" clId="{9DDC3739-A638-474C-916F-FC9961DC96E9}" dt="2023-02-23T07:40:48.114" v="945" actId="2696"/>
        <pc:sldMkLst>
          <pc:docMk/>
          <pc:sldMk cId="2832150672" sldId="305"/>
        </pc:sldMkLst>
      </pc:sldChg>
      <pc:sldChg chg="addSp delSp modSp mod">
        <pc:chgData name="Liu, Zimeng" userId="b90936aa-f5ed-459e-bcd5-9dfb4966e966" providerId="ADAL" clId="{9DDC3739-A638-474C-916F-FC9961DC96E9}" dt="2023-02-23T07:39:33.329" v="934" actId="1076"/>
        <pc:sldMkLst>
          <pc:docMk/>
          <pc:sldMk cId="3522803566" sldId="306"/>
        </pc:sldMkLst>
        <pc:spChg chg="mod">
          <ac:chgData name="Liu, Zimeng" userId="b90936aa-f5ed-459e-bcd5-9dfb4966e966" providerId="ADAL" clId="{9DDC3739-A638-474C-916F-FC9961DC96E9}" dt="2023-02-23T07:32:04.918" v="884" actId="20577"/>
          <ac:spMkLst>
            <pc:docMk/>
            <pc:sldMk cId="3522803566" sldId="306"/>
            <ac:spMk id="2" creationId="{206381AD-4C2B-4745-99B1-0BBCE6131A71}"/>
          </ac:spMkLst>
        </pc:spChg>
        <pc:spChg chg="add mod">
          <ac:chgData name="Liu, Zimeng" userId="b90936aa-f5ed-459e-bcd5-9dfb4966e966" providerId="ADAL" clId="{9DDC3739-A638-474C-916F-FC9961DC96E9}" dt="2023-02-23T07:39:33.329" v="934" actId="1076"/>
          <ac:spMkLst>
            <pc:docMk/>
            <pc:sldMk cId="3522803566" sldId="306"/>
            <ac:spMk id="3" creationId="{3F2C6E31-A02C-C265-7967-1A0DE06398B9}"/>
          </ac:spMkLst>
        </pc:spChg>
        <pc:spChg chg="del">
          <ac:chgData name="Liu, Zimeng" userId="b90936aa-f5ed-459e-bcd5-9dfb4966e966" providerId="ADAL" clId="{9DDC3739-A638-474C-916F-FC9961DC96E9}" dt="2023-02-23T07:31:04.860" v="843" actId="478"/>
          <ac:spMkLst>
            <pc:docMk/>
            <pc:sldMk cId="3522803566" sldId="306"/>
            <ac:spMk id="4" creationId="{B965A1CF-5429-4729-AB8D-B447A00CA972}"/>
          </ac:spMkLst>
        </pc:spChg>
        <pc:spChg chg="del">
          <ac:chgData name="Liu, Zimeng" userId="b90936aa-f5ed-459e-bcd5-9dfb4966e966" providerId="ADAL" clId="{9DDC3739-A638-474C-916F-FC9961DC96E9}" dt="2023-02-23T07:31:07.695" v="844" actId="478"/>
          <ac:spMkLst>
            <pc:docMk/>
            <pc:sldMk cId="3522803566" sldId="306"/>
            <ac:spMk id="7" creationId="{4A3B0DC5-2498-4AF2-BC61-56124EFDEC90}"/>
          </ac:spMkLst>
        </pc:spChg>
        <pc:spChg chg="del mod topLvl">
          <ac:chgData name="Liu, Zimeng" userId="b90936aa-f5ed-459e-bcd5-9dfb4966e966" providerId="ADAL" clId="{9DDC3739-A638-474C-916F-FC9961DC96E9}" dt="2023-02-23T07:31:10.499" v="846" actId="478"/>
          <ac:spMkLst>
            <pc:docMk/>
            <pc:sldMk cId="3522803566" sldId="306"/>
            <ac:spMk id="9" creationId="{C9E7AF48-825D-4205-873C-168998BAC707}"/>
          </ac:spMkLst>
        </pc:spChg>
        <pc:spChg chg="del mod topLvl">
          <ac:chgData name="Liu, Zimeng" userId="b90936aa-f5ed-459e-bcd5-9dfb4966e966" providerId="ADAL" clId="{9DDC3739-A638-474C-916F-FC9961DC96E9}" dt="2023-02-23T07:31:12.389" v="848" actId="478"/>
          <ac:spMkLst>
            <pc:docMk/>
            <pc:sldMk cId="3522803566" sldId="306"/>
            <ac:spMk id="10" creationId="{60D3AD96-4AAE-475E-833E-4898474F49B9}"/>
          </ac:spMkLst>
        </pc:spChg>
        <pc:spChg chg="del mod">
          <ac:chgData name="Liu, Zimeng" userId="b90936aa-f5ed-459e-bcd5-9dfb4966e966" providerId="ADAL" clId="{9DDC3739-A638-474C-916F-FC9961DC96E9}" dt="2023-02-23T07:31:14.350" v="850" actId="478"/>
          <ac:spMkLst>
            <pc:docMk/>
            <pc:sldMk cId="3522803566" sldId="306"/>
            <ac:spMk id="16" creationId="{D4A2366F-E124-42C5-99E6-A38B554342FF}"/>
          </ac:spMkLst>
        </pc:spChg>
        <pc:spChg chg="del">
          <ac:chgData name="Liu, Zimeng" userId="b90936aa-f5ed-459e-bcd5-9dfb4966e966" providerId="ADAL" clId="{9DDC3739-A638-474C-916F-FC9961DC96E9}" dt="2023-02-23T07:31:15.559" v="851" actId="478"/>
          <ac:spMkLst>
            <pc:docMk/>
            <pc:sldMk cId="3522803566" sldId="306"/>
            <ac:spMk id="17" creationId="{3678AB0D-0250-4FFF-857B-2D5ECDE2081B}"/>
          </ac:spMkLst>
        </pc:spChg>
        <pc:spChg chg="del mod">
          <ac:chgData name="Liu, Zimeng" userId="b90936aa-f5ed-459e-bcd5-9dfb4966e966" providerId="ADAL" clId="{9DDC3739-A638-474C-916F-FC9961DC96E9}" dt="2023-02-23T07:31:19.872" v="855" actId="478"/>
          <ac:spMkLst>
            <pc:docMk/>
            <pc:sldMk cId="3522803566" sldId="306"/>
            <ac:spMk id="21" creationId="{9EBA3D3A-4D4A-4198-AB49-08C4F0B2DB55}"/>
          </ac:spMkLst>
        </pc:spChg>
        <pc:spChg chg="del">
          <ac:chgData name="Liu, Zimeng" userId="b90936aa-f5ed-459e-bcd5-9dfb4966e966" providerId="ADAL" clId="{9DDC3739-A638-474C-916F-FC9961DC96E9}" dt="2023-02-23T07:31:21.312" v="856" actId="478"/>
          <ac:spMkLst>
            <pc:docMk/>
            <pc:sldMk cId="3522803566" sldId="306"/>
            <ac:spMk id="22" creationId="{4406C234-E70D-4E5A-BE17-85FE09AC5E71}"/>
          </ac:spMkLst>
        </pc:spChg>
        <pc:spChg chg="del mod topLvl">
          <ac:chgData name="Liu, Zimeng" userId="b90936aa-f5ed-459e-bcd5-9dfb4966e966" providerId="ADAL" clId="{9DDC3739-A638-474C-916F-FC9961DC96E9}" dt="2023-02-23T07:31:23.562" v="858" actId="478"/>
          <ac:spMkLst>
            <pc:docMk/>
            <pc:sldMk cId="3522803566" sldId="306"/>
            <ac:spMk id="24" creationId="{13DBD93E-112F-44F8-A5F9-2156FDD6818E}"/>
          </ac:spMkLst>
        </pc:spChg>
        <pc:spChg chg="del mod topLvl">
          <ac:chgData name="Liu, Zimeng" userId="b90936aa-f5ed-459e-bcd5-9dfb4966e966" providerId="ADAL" clId="{9DDC3739-A638-474C-916F-FC9961DC96E9}" dt="2023-02-23T07:31:25.978" v="860" actId="478"/>
          <ac:spMkLst>
            <pc:docMk/>
            <pc:sldMk cId="3522803566" sldId="306"/>
            <ac:spMk id="25" creationId="{65F9C701-7ECD-44EF-B524-2CB5753BD900}"/>
          </ac:spMkLst>
        </pc:spChg>
        <pc:spChg chg="mod">
          <ac:chgData name="Liu, Zimeng" userId="b90936aa-f5ed-459e-bcd5-9dfb4966e966" providerId="ADAL" clId="{9DDC3739-A638-474C-916F-FC9961DC96E9}" dt="2023-02-23T07:31:34.806" v="873" actId="20577"/>
          <ac:spMkLst>
            <pc:docMk/>
            <pc:sldMk cId="3522803566" sldId="306"/>
            <ac:spMk id="37" creationId="{25B54DFC-5A96-4FDE-87FE-A443A5B03F9B}"/>
          </ac:spMkLst>
        </pc:spChg>
        <pc:grpChg chg="del">
          <ac:chgData name="Liu, Zimeng" userId="b90936aa-f5ed-459e-bcd5-9dfb4966e966" providerId="ADAL" clId="{9DDC3739-A638-474C-916F-FC9961DC96E9}" dt="2023-02-23T07:31:10.499" v="846" actId="478"/>
          <ac:grpSpMkLst>
            <pc:docMk/>
            <pc:sldMk cId="3522803566" sldId="306"/>
            <ac:grpSpMk id="8" creationId="{B4758628-1FA9-4254-A7C0-5FB1436B1D8B}"/>
          </ac:grpSpMkLst>
        </pc:grpChg>
        <pc:grpChg chg="del mod">
          <ac:chgData name="Liu, Zimeng" userId="b90936aa-f5ed-459e-bcd5-9dfb4966e966" providerId="ADAL" clId="{9DDC3739-A638-474C-916F-FC9961DC96E9}" dt="2023-02-23T07:31:17.617" v="853" actId="478"/>
          <ac:grpSpMkLst>
            <pc:docMk/>
            <pc:sldMk cId="3522803566" sldId="306"/>
            <ac:grpSpMk id="18" creationId="{28E9892E-DACE-4E12-8984-02EFA7FA3E3F}"/>
          </ac:grpSpMkLst>
        </pc:grpChg>
        <pc:grpChg chg="del">
          <ac:chgData name="Liu, Zimeng" userId="b90936aa-f5ed-459e-bcd5-9dfb4966e966" providerId="ADAL" clId="{9DDC3739-A638-474C-916F-FC9961DC96E9}" dt="2023-02-23T07:31:23.562" v="858" actId="478"/>
          <ac:grpSpMkLst>
            <pc:docMk/>
            <pc:sldMk cId="3522803566" sldId="306"/>
            <ac:grpSpMk id="23" creationId="{1EA4A334-78A0-4AF0-A429-0E47CA57313C}"/>
          </ac:grpSpMkLst>
        </pc:grpChg>
      </pc:sldChg>
      <pc:sldChg chg="del">
        <pc:chgData name="Liu, Zimeng" userId="b90936aa-f5ed-459e-bcd5-9dfb4966e966" providerId="ADAL" clId="{9DDC3739-A638-474C-916F-FC9961DC96E9}" dt="2023-02-23T07:40:37.142" v="942" actId="2696"/>
        <pc:sldMkLst>
          <pc:docMk/>
          <pc:sldMk cId="1134560224" sldId="307"/>
        </pc:sldMkLst>
      </pc:sldChg>
      <pc:sldChg chg="del">
        <pc:chgData name="Liu, Zimeng" userId="b90936aa-f5ed-459e-bcd5-9dfb4966e966" providerId="ADAL" clId="{9DDC3739-A638-474C-916F-FC9961DC96E9}" dt="2023-02-23T07:40:50.767" v="946" actId="2696"/>
        <pc:sldMkLst>
          <pc:docMk/>
          <pc:sldMk cId="2438913156" sldId="308"/>
        </pc:sldMkLst>
      </pc:sldChg>
      <pc:sldChg chg="del">
        <pc:chgData name="Liu, Zimeng" userId="b90936aa-f5ed-459e-bcd5-9dfb4966e966" providerId="ADAL" clId="{9DDC3739-A638-474C-916F-FC9961DC96E9}" dt="2023-02-23T07:40:34.204" v="941" actId="2696"/>
        <pc:sldMkLst>
          <pc:docMk/>
          <pc:sldMk cId="551423761" sldId="309"/>
        </pc:sldMkLst>
      </pc:sldChg>
      <pc:sldChg chg="del">
        <pc:chgData name="Liu, Zimeng" userId="b90936aa-f5ed-459e-bcd5-9dfb4966e966" providerId="ADAL" clId="{9DDC3739-A638-474C-916F-FC9961DC96E9}" dt="2023-02-23T07:40:30.571" v="940" actId="2696"/>
        <pc:sldMkLst>
          <pc:docMk/>
          <pc:sldMk cId="3856571986" sldId="310"/>
        </pc:sldMkLst>
      </pc:sldChg>
      <pc:sldChg chg="del">
        <pc:chgData name="Liu, Zimeng" userId="b90936aa-f5ed-459e-bcd5-9dfb4966e966" providerId="ADAL" clId="{9DDC3739-A638-474C-916F-FC9961DC96E9}" dt="2023-02-23T07:40:27.500" v="939" actId="2696"/>
        <pc:sldMkLst>
          <pc:docMk/>
          <pc:sldMk cId="3356976008" sldId="311"/>
        </pc:sldMkLst>
      </pc:sldChg>
      <pc:sldChg chg="del">
        <pc:chgData name="Liu, Zimeng" userId="b90936aa-f5ed-459e-bcd5-9dfb4966e966" providerId="ADAL" clId="{9DDC3739-A638-474C-916F-FC9961DC96E9}" dt="2023-02-23T07:40:24.343" v="938" actId="2696"/>
        <pc:sldMkLst>
          <pc:docMk/>
          <pc:sldMk cId="4266622472" sldId="312"/>
        </pc:sldMkLst>
      </pc:sldChg>
      <pc:sldChg chg="del">
        <pc:chgData name="Liu, Zimeng" userId="b90936aa-f5ed-459e-bcd5-9dfb4966e966" providerId="ADAL" clId="{9DDC3739-A638-474C-916F-FC9961DC96E9}" dt="2023-02-23T07:40:21.184" v="937" actId="2696"/>
        <pc:sldMkLst>
          <pc:docMk/>
          <pc:sldMk cId="2871206105" sldId="313"/>
        </pc:sldMkLst>
      </pc:sldChg>
      <pc:sldChg chg="del">
        <pc:chgData name="Liu, Zimeng" userId="b90936aa-f5ed-459e-bcd5-9dfb4966e966" providerId="ADAL" clId="{9DDC3739-A638-474C-916F-FC9961DC96E9}" dt="2023-02-23T07:29:37.863" v="823" actId="2696"/>
        <pc:sldMkLst>
          <pc:docMk/>
          <pc:sldMk cId="1966994353" sldId="314"/>
        </pc:sldMkLst>
      </pc:sldChg>
      <pc:sldChg chg="del">
        <pc:chgData name="Liu, Zimeng" userId="b90936aa-f5ed-459e-bcd5-9dfb4966e966" providerId="ADAL" clId="{9DDC3739-A638-474C-916F-FC9961DC96E9}" dt="2023-02-23T07:40:15.478" v="935" actId="2696"/>
        <pc:sldMkLst>
          <pc:docMk/>
          <pc:sldMk cId="1326383253" sldId="315"/>
        </pc:sldMkLst>
      </pc:sldChg>
      <pc:sldChg chg="del">
        <pc:chgData name="Liu, Zimeng" userId="b90936aa-f5ed-459e-bcd5-9dfb4966e966" providerId="ADAL" clId="{9DDC3739-A638-474C-916F-FC9961DC96E9}" dt="2023-02-23T07:40:18.693" v="936" actId="2696"/>
        <pc:sldMkLst>
          <pc:docMk/>
          <pc:sldMk cId="847860259" sldId="316"/>
        </pc:sldMkLst>
      </pc:sldChg>
      <pc:sldChg chg="del">
        <pc:chgData name="Liu, Zimeng" userId="b90936aa-f5ed-459e-bcd5-9dfb4966e966" providerId="ADAL" clId="{9DDC3739-A638-474C-916F-FC9961DC96E9}" dt="2023-02-23T07:29:20.560" v="821" actId="2696"/>
        <pc:sldMkLst>
          <pc:docMk/>
          <pc:sldMk cId="3018518655" sldId="319"/>
        </pc:sldMkLst>
      </pc:sldChg>
      <pc:sldChg chg="delSp modSp mod">
        <pc:chgData name="Liu, Zimeng" userId="b90936aa-f5ed-459e-bcd5-9dfb4966e966" providerId="ADAL" clId="{9DDC3739-A638-474C-916F-FC9961DC96E9}" dt="2023-02-23T06:13:57.327" v="187" actId="1076"/>
        <pc:sldMkLst>
          <pc:docMk/>
          <pc:sldMk cId="3046747147" sldId="320"/>
        </pc:sldMkLst>
        <pc:spChg chg="mod">
          <ac:chgData name="Liu, Zimeng" userId="b90936aa-f5ed-459e-bcd5-9dfb4966e966" providerId="ADAL" clId="{9DDC3739-A638-474C-916F-FC9961DC96E9}" dt="2023-02-23T06:13:57.327" v="187" actId="1076"/>
          <ac:spMkLst>
            <pc:docMk/>
            <pc:sldMk cId="3046747147" sldId="320"/>
            <ac:spMk id="43" creationId="{CDBDAD4A-5200-468A-9C96-64EF59D383C4}"/>
          </ac:spMkLst>
        </pc:spChg>
        <pc:spChg chg="del mod">
          <ac:chgData name="Liu, Zimeng" userId="b90936aa-f5ed-459e-bcd5-9dfb4966e966" providerId="ADAL" clId="{9DDC3739-A638-474C-916F-FC9961DC96E9}" dt="2023-02-23T06:13:51.276" v="186" actId="478"/>
          <ac:spMkLst>
            <pc:docMk/>
            <pc:sldMk cId="3046747147" sldId="320"/>
            <ac:spMk id="44" creationId="{D45563B6-64AC-48C3-ACBF-9E645CC74719}"/>
          </ac:spMkLst>
        </pc:spChg>
      </pc:sldChg>
      <pc:sldChg chg="new del">
        <pc:chgData name="Liu, Zimeng" userId="b90936aa-f5ed-459e-bcd5-9dfb4966e966" providerId="ADAL" clId="{9DDC3739-A638-474C-916F-FC9961DC96E9}" dt="2023-02-23T07:02:17.223" v="756" actId="2696"/>
        <pc:sldMkLst>
          <pc:docMk/>
          <pc:sldMk cId="412230288" sldId="321"/>
        </pc:sldMkLst>
      </pc:sldChg>
      <pc:sldChg chg="new del">
        <pc:chgData name="Liu, Zimeng" userId="b90936aa-f5ed-459e-bcd5-9dfb4966e966" providerId="ADAL" clId="{9DDC3739-A638-474C-916F-FC9961DC96E9}" dt="2023-02-23T06:55:58.686" v="689" actId="2696"/>
        <pc:sldMkLst>
          <pc:docMk/>
          <pc:sldMk cId="1114592442" sldId="321"/>
        </pc:sldMkLst>
      </pc:sldChg>
      <pc:sldChg chg="add del">
        <pc:chgData name="Liu, Zimeng" userId="b90936aa-f5ed-459e-bcd5-9dfb4966e966" providerId="ADAL" clId="{9DDC3739-A638-474C-916F-FC9961DC96E9}" dt="2023-02-23T07:16:18.719" v="790" actId="2696"/>
        <pc:sldMkLst>
          <pc:docMk/>
          <pc:sldMk cId="631279673" sldId="322"/>
        </pc:sldMkLst>
      </pc:sldChg>
      <pc:sldChg chg="addSp delSp modSp new mod">
        <pc:chgData name="Liu, Zimeng" userId="b90936aa-f5ed-459e-bcd5-9dfb4966e966" providerId="ADAL" clId="{9DDC3739-A638-474C-916F-FC9961DC96E9}" dt="2023-02-23T07:16:05.408" v="789" actId="1076"/>
        <pc:sldMkLst>
          <pc:docMk/>
          <pc:sldMk cId="889065168" sldId="323"/>
        </pc:sldMkLst>
        <pc:spChg chg="del">
          <ac:chgData name="Liu, Zimeng" userId="b90936aa-f5ed-459e-bcd5-9dfb4966e966" providerId="ADAL" clId="{9DDC3739-A638-474C-916F-FC9961DC96E9}" dt="2023-02-23T07:04:36.162" v="769" actId="478"/>
          <ac:spMkLst>
            <pc:docMk/>
            <pc:sldMk cId="889065168" sldId="323"/>
            <ac:spMk id="2" creationId="{14A1C1CE-E1CA-EBFF-F6F5-D941617005A1}"/>
          </ac:spMkLst>
        </pc:spChg>
        <pc:spChg chg="del">
          <ac:chgData name="Liu, Zimeng" userId="b90936aa-f5ed-459e-bcd5-9dfb4966e966" providerId="ADAL" clId="{9DDC3739-A638-474C-916F-FC9961DC96E9}" dt="2023-02-23T07:02:48.558" v="760" actId="22"/>
          <ac:spMkLst>
            <pc:docMk/>
            <pc:sldMk cId="889065168" sldId="323"/>
            <ac:spMk id="3" creationId="{029B83AE-DFDC-A98E-38E5-CC1CE3E6832F}"/>
          </ac:spMkLst>
        </pc:spChg>
        <pc:spChg chg="add del mod">
          <ac:chgData name="Liu, Zimeng" userId="b90936aa-f5ed-459e-bcd5-9dfb4966e966" providerId="ADAL" clId="{9DDC3739-A638-474C-916F-FC9961DC96E9}" dt="2023-02-23T07:03:04.026" v="765" actId="478"/>
          <ac:spMkLst>
            <pc:docMk/>
            <pc:sldMk cId="889065168" sldId="323"/>
            <ac:spMk id="7" creationId="{F1B2E109-BBF8-83A8-D33F-C4A26055662B}"/>
          </ac:spMkLst>
        </pc:spChg>
        <pc:picChg chg="add del mod ord modCrop">
          <ac:chgData name="Liu, Zimeng" userId="b90936aa-f5ed-459e-bcd5-9dfb4966e966" providerId="ADAL" clId="{9DDC3739-A638-474C-916F-FC9961DC96E9}" dt="2023-02-23T07:03:01.216" v="763" actId="478"/>
          <ac:picMkLst>
            <pc:docMk/>
            <pc:sldMk cId="889065168" sldId="323"/>
            <ac:picMk id="5" creationId="{C07F7C6E-EFA3-A9E8-FFEB-71CBA8F6C611}"/>
          </ac:picMkLst>
        </pc:picChg>
        <pc:picChg chg="add mod modCrop">
          <ac:chgData name="Liu, Zimeng" userId="b90936aa-f5ed-459e-bcd5-9dfb4966e966" providerId="ADAL" clId="{9DDC3739-A638-474C-916F-FC9961DC96E9}" dt="2023-02-23T07:04:58.202" v="773" actId="1076"/>
          <ac:picMkLst>
            <pc:docMk/>
            <pc:sldMk cId="889065168" sldId="323"/>
            <ac:picMk id="9" creationId="{D04A23B6-3D45-F077-D9EE-328B4DCBB821}"/>
          </ac:picMkLst>
        </pc:picChg>
        <pc:picChg chg="add mod modCrop">
          <ac:chgData name="Liu, Zimeng" userId="b90936aa-f5ed-459e-bcd5-9dfb4966e966" providerId="ADAL" clId="{9DDC3739-A638-474C-916F-FC9961DC96E9}" dt="2023-02-23T07:14:49.958" v="785" actId="1076"/>
          <ac:picMkLst>
            <pc:docMk/>
            <pc:sldMk cId="889065168" sldId="323"/>
            <ac:picMk id="12" creationId="{6FF9AA3E-DCC4-5450-AB83-DA6BD6D7C167}"/>
          </ac:picMkLst>
        </pc:picChg>
        <pc:picChg chg="add mod modCrop">
          <ac:chgData name="Liu, Zimeng" userId="b90936aa-f5ed-459e-bcd5-9dfb4966e966" providerId="ADAL" clId="{9DDC3739-A638-474C-916F-FC9961DC96E9}" dt="2023-02-23T07:14:35.063" v="783" actId="1076"/>
          <ac:picMkLst>
            <pc:docMk/>
            <pc:sldMk cId="889065168" sldId="323"/>
            <ac:picMk id="14" creationId="{5C4FDE45-44E9-0FCB-4D79-EFAE47110B60}"/>
          </ac:picMkLst>
        </pc:picChg>
        <pc:picChg chg="add mod modCrop">
          <ac:chgData name="Liu, Zimeng" userId="b90936aa-f5ed-459e-bcd5-9dfb4966e966" providerId="ADAL" clId="{9DDC3739-A638-474C-916F-FC9961DC96E9}" dt="2023-02-23T07:16:05.408" v="789" actId="1076"/>
          <ac:picMkLst>
            <pc:docMk/>
            <pc:sldMk cId="889065168" sldId="323"/>
            <ac:picMk id="16" creationId="{E806A477-B5B0-0648-A039-2F690F26F7FC}"/>
          </ac:picMkLst>
        </pc:picChg>
        <pc:inkChg chg="add">
          <ac:chgData name="Liu, Zimeng" userId="b90936aa-f5ed-459e-bcd5-9dfb4966e966" providerId="ADAL" clId="{9DDC3739-A638-474C-916F-FC9961DC96E9}" dt="2023-02-23T07:12:41.316" v="774" actId="9405"/>
          <ac:inkMkLst>
            <pc:docMk/>
            <pc:sldMk cId="889065168" sldId="323"/>
            <ac:inkMk id="10" creationId="{0738F786-56AB-9EA1-5A22-4EDBF860B672}"/>
          </ac:inkMkLst>
        </pc:inkChg>
      </pc:sldChg>
      <pc:sldChg chg="addSp delSp modSp new mod">
        <pc:chgData name="Liu, Zimeng" userId="b90936aa-f5ed-459e-bcd5-9dfb4966e966" providerId="ADAL" clId="{9DDC3739-A638-474C-916F-FC9961DC96E9}" dt="2023-02-23T07:19:56.173" v="800" actId="1076"/>
        <pc:sldMkLst>
          <pc:docMk/>
          <pc:sldMk cId="3472740484" sldId="324"/>
        </pc:sldMkLst>
        <pc:spChg chg="del mod">
          <ac:chgData name="Liu, Zimeng" userId="b90936aa-f5ed-459e-bcd5-9dfb4966e966" providerId="ADAL" clId="{9DDC3739-A638-474C-916F-FC9961DC96E9}" dt="2023-02-23T07:19:52.822" v="799" actId="478"/>
          <ac:spMkLst>
            <pc:docMk/>
            <pc:sldMk cId="3472740484" sldId="324"/>
            <ac:spMk id="2" creationId="{10E555FD-0AB3-8287-226A-CED08185D984}"/>
          </ac:spMkLst>
        </pc:spChg>
        <pc:spChg chg="del mod">
          <ac:chgData name="Liu, Zimeng" userId="b90936aa-f5ed-459e-bcd5-9dfb4966e966" providerId="ADAL" clId="{9DDC3739-A638-474C-916F-FC9961DC96E9}" dt="2023-02-23T07:18:13.823" v="793" actId="478"/>
          <ac:spMkLst>
            <pc:docMk/>
            <pc:sldMk cId="3472740484" sldId="324"/>
            <ac:spMk id="3" creationId="{67D962A0-2AFE-E6EA-2CFA-C5AD58B50D29}"/>
          </ac:spMkLst>
        </pc:spChg>
        <pc:picChg chg="add mod modCrop">
          <ac:chgData name="Liu, Zimeng" userId="b90936aa-f5ed-459e-bcd5-9dfb4966e966" providerId="ADAL" clId="{9DDC3739-A638-474C-916F-FC9961DC96E9}" dt="2023-02-23T07:19:56.173" v="800" actId="1076"/>
          <ac:picMkLst>
            <pc:docMk/>
            <pc:sldMk cId="3472740484" sldId="324"/>
            <ac:picMk id="5" creationId="{951D05E2-17F3-09AB-3A64-AE7CC55D2CF4}"/>
          </ac:picMkLst>
        </pc:picChg>
      </pc:sldChg>
      <pc:sldChg chg="addSp delSp modSp new mod">
        <pc:chgData name="Liu, Zimeng" userId="b90936aa-f5ed-459e-bcd5-9dfb4966e966" providerId="ADAL" clId="{9DDC3739-A638-474C-916F-FC9961DC96E9}" dt="2023-02-23T07:26:43.906" v="819" actId="1076"/>
        <pc:sldMkLst>
          <pc:docMk/>
          <pc:sldMk cId="435413366" sldId="325"/>
        </pc:sldMkLst>
        <pc:spChg chg="del mod">
          <ac:chgData name="Liu, Zimeng" userId="b90936aa-f5ed-459e-bcd5-9dfb4966e966" providerId="ADAL" clId="{9DDC3739-A638-474C-916F-FC9961DC96E9}" dt="2023-02-23T07:25:35.290" v="809" actId="478"/>
          <ac:spMkLst>
            <pc:docMk/>
            <pc:sldMk cId="435413366" sldId="325"/>
            <ac:spMk id="2" creationId="{60BA677E-2F29-A515-0028-4BC0A871AAEA}"/>
          </ac:spMkLst>
        </pc:spChg>
        <pc:spChg chg="del mod">
          <ac:chgData name="Liu, Zimeng" userId="b90936aa-f5ed-459e-bcd5-9dfb4966e966" providerId="ADAL" clId="{9DDC3739-A638-474C-916F-FC9961DC96E9}" dt="2023-02-23T07:25:02.252" v="803" actId="478"/>
          <ac:spMkLst>
            <pc:docMk/>
            <pc:sldMk cId="435413366" sldId="325"/>
            <ac:spMk id="3" creationId="{99F05B48-569F-C3CD-8CF3-5F16490F917B}"/>
          </ac:spMkLst>
        </pc:spChg>
        <pc:picChg chg="add del mod modCrop">
          <ac:chgData name="Liu, Zimeng" userId="b90936aa-f5ed-459e-bcd5-9dfb4966e966" providerId="ADAL" clId="{9DDC3739-A638-474C-916F-FC9961DC96E9}" dt="2023-02-23T07:25:16.470" v="807" actId="478"/>
          <ac:picMkLst>
            <pc:docMk/>
            <pc:sldMk cId="435413366" sldId="325"/>
            <ac:picMk id="5" creationId="{AF938DAE-7669-49F5-B10E-91088A73F127}"/>
          </ac:picMkLst>
        </pc:picChg>
        <pc:picChg chg="add mod modCrop">
          <ac:chgData name="Liu, Zimeng" userId="b90936aa-f5ed-459e-bcd5-9dfb4966e966" providerId="ADAL" clId="{9DDC3739-A638-474C-916F-FC9961DC96E9}" dt="2023-02-23T07:26:39.771" v="818" actId="1076"/>
          <ac:picMkLst>
            <pc:docMk/>
            <pc:sldMk cId="435413366" sldId="325"/>
            <ac:picMk id="7" creationId="{CBA50CFC-E5A5-8118-2923-9DC67A7D1082}"/>
          </ac:picMkLst>
        </pc:picChg>
        <pc:picChg chg="add mod modCrop">
          <ac:chgData name="Liu, Zimeng" userId="b90936aa-f5ed-459e-bcd5-9dfb4966e966" providerId="ADAL" clId="{9DDC3739-A638-474C-916F-FC9961DC96E9}" dt="2023-02-23T07:26:43.906" v="819" actId="1076"/>
          <ac:picMkLst>
            <pc:docMk/>
            <pc:sldMk cId="435413366" sldId="325"/>
            <ac:picMk id="9" creationId="{0DA0B4F8-D847-9FDF-3EAB-99510C8B8A09}"/>
          </ac:picMkLst>
        </pc:picChg>
      </pc:sldChg>
      <pc:sldMasterChg chg="delSldLayout">
        <pc:chgData name="Liu, Zimeng" userId="b90936aa-f5ed-459e-bcd5-9dfb4966e966" providerId="ADAL" clId="{9DDC3739-A638-474C-916F-FC9961DC96E9}" dt="2023-02-23T06:07:22.592" v="5" actId="2696"/>
        <pc:sldMasterMkLst>
          <pc:docMk/>
          <pc:sldMasterMk cId="1086816533" sldId="2147483656"/>
        </pc:sldMasterMkLst>
        <pc:sldLayoutChg chg="del">
          <pc:chgData name="Liu, Zimeng" userId="b90936aa-f5ed-459e-bcd5-9dfb4966e966" providerId="ADAL" clId="{9DDC3739-A638-474C-916F-FC9961DC96E9}" dt="2023-02-23T06:07:22.592" v="5" actId="2696"/>
          <pc:sldLayoutMkLst>
            <pc:docMk/>
            <pc:sldMasterMk cId="1086816533" sldId="2147483656"/>
            <pc:sldLayoutMk cId="2812672688" sldId="2147483659"/>
          </pc:sldLayoutMkLst>
        </pc:sldLayoutChg>
        <pc:sldLayoutChg chg="del">
          <pc:chgData name="Liu, Zimeng" userId="b90936aa-f5ed-459e-bcd5-9dfb4966e966" providerId="ADAL" clId="{9DDC3739-A638-474C-916F-FC9961DC96E9}" dt="2023-02-23T06:07:11.092" v="3" actId="2696"/>
          <pc:sldLayoutMkLst>
            <pc:docMk/>
            <pc:sldMasterMk cId="1086816533" sldId="2147483656"/>
            <pc:sldLayoutMk cId="86050968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02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15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1" r:id="rId2"/>
    <p:sldLayoutId id="214748368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030F607-5141-4D85-835E-B603C1B0EC57}"/>
              </a:ext>
            </a:extLst>
          </p:cNvPr>
          <p:cNvSpPr/>
          <p:nvPr/>
        </p:nvSpPr>
        <p:spPr>
          <a:xfrm rot="3091287">
            <a:off x="8388201" y="2924329"/>
            <a:ext cx="2315926" cy="294289"/>
          </a:xfrm>
          <a:custGeom>
            <a:avLst/>
            <a:gdLst>
              <a:gd name="connsiteX0" fmla="*/ 1708547 w 1724025"/>
              <a:gd name="connsiteY0" fmla="*/ 62865 h 219075"/>
              <a:gd name="connsiteX1" fmla="*/ 1722834 w 1724025"/>
              <a:gd name="connsiteY1" fmla="*/ 143828 h 219075"/>
              <a:gd name="connsiteX2" fmla="*/ 1680924 w 1724025"/>
              <a:gd name="connsiteY2" fmla="*/ 160973 h 219075"/>
              <a:gd name="connsiteX3" fmla="*/ 1538049 w 1724025"/>
              <a:gd name="connsiteY3" fmla="*/ 160973 h 219075"/>
              <a:gd name="connsiteX4" fmla="*/ 1498044 w 1724025"/>
              <a:gd name="connsiteY4" fmla="*/ 148590 h 219075"/>
              <a:gd name="connsiteX5" fmla="*/ 1467564 w 1724025"/>
              <a:gd name="connsiteY5" fmla="*/ 148590 h 219075"/>
              <a:gd name="connsiteX6" fmla="*/ 1403747 w 1724025"/>
              <a:gd name="connsiteY6" fmla="*/ 162878 h 219075"/>
              <a:gd name="connsiteX7" fmla="*/ 1396127 w 1724025"/>
              <a:gd name="connsiteY7" fmla="*/ 179070 h 219075"/>
              <a:gd name="connsiteX8" fmla="*/ 1352312 w 1724025"/>
              <a:gd name="connsiteY8" fmla="*/ 222885 h 219075"/>
              <a:gd name="connsiteX9" fmla="*/ 1298972 w 1724025"/>
              <a:gd name="connsiteY9" fmla="*/ 223837 h 219075"/>
              <a:gd name="connsiteX10" fmla="*/ 408384 w 1724025"/>
              <a:gd name="connsiteY10" fmla="*/ 223837 h 219075"/>
              <a:gd name="connsiteX11" fmla="*/ 382667 w 1724025"/>
              <a:gd name="connsiteY11" fmla="*/ 222885 h 219075"/>
              <a:gd name="connsiteX12" fmla="*/ 338852 w 1724025"/>
              <a:gd name="connsiteY12" fmla="*/ 179070 h 219075"/>
              <a:gd name="connsiteX13" fmla="*/ 331232 w 1724025"/>
              <a:gd name="connsiteY13" fmla="*/ 162878 h 219075"/>
              <a:gd name="connsiteX14" fmla="*/ 267414 w 1724025"/>
              <a:gd name="connsiteY14" fmla="*/ 148590 h 219075"/>
              <a:gd name="connsiteX15" fmla="*/ 236934 w 1724025"/>
              <a:gd name="connsiteY15" fmla="*/ 153353 h 219075"/>
              <a:gd name="connsiteX16" fmla="*/ 41672 w 1724025"/>
              <a:gd name="connsiteY16" fmla="*/ 160973 h 219075"/>
              <a:gd name="connsiteX17" fmla="*/ 714 w 1724025"/>
              <a:gd name="connsiteY17" fmla="*/ 126682 h 219075"/>
              <a:gd name="connsiteX18" fmla="*/ 3572 w 1724025"/>
              <a:gd name="connsiteY18" fmla="*/ 80963 h 219075"/>
              <a:gd name="connsiteX19" fmla="*/ 26432 w 1724025"/>
              <a:gd name="connsiteY19" fmla="*/ 62865 h 219075"/>
              <a:gd name="connsiteX20" fmla="*/ 211217 w 1724025"/>
              <a:gd name="connsiteY20" fmla="*/ 63817 h 219075"/>
              <a:gd name="connsiteX21" fmla="*/ 327422 w 1724025"/>
              <a:gd name="connsiteY21" fmla="*/ 63817 h 219075"/>
              <a:gd name="connsiteX22" fmla="*/ 335042 w 1724025"/>
              <a:gd name="connsiteY22" fmla="*/ 51435 h 219075"/>
              <a:gd name="connsiteX23" fmla="*/ 397907 w 1724025"/>
              <a:gd name="connsiteY23" fmla="*/ 0 h 219075"/>
              <a:gd name="connsiteX24" fmla="*/ 1334214 w 1724025"/>
              <a:gd name="connsiteY24" fmla="*/ 0 h 219075"/>
              <a:gd name="connsiteX25" fmla="*/ 1393269 w 1724025"/>
              <a:gd name="connsiteY25" fmla="*/ 52388 h 219075"/>
              <a:gd name="connsiteX26" fmla="*/ 1400889 w 1724025"/>
              <a:gd name="connsiteY26" fmla="*/ 63817 h 219075"/>
              <a:gd name="connsiteX27" fmla="*/ 1521857 w 1724025"/>
              <a:gd name="connsiteY27" fmla="*/ 62865 h 219075"/>
              <a:gd name="connsiteX28" fmla="*/ 1545669 w 1724025"/>
              <a:gd name="connsiteY28" fmla="*/ 60007 h 219075"/>
              <a:gd name="connsiteX29" fmla="*/ 1544717 w 1724025"/>
              <a:gd name="connsiteY29" fmla="*/ 60007 h 219075"/>
              <a:gd name="connsiteX30" fmla="*/ 1660922 w 1724025"/>
              <a:gd name="connsiteY30" fmla="*/ 61913 h 219075"/>
              <a:gd name="connsiteX31" fmla="*/ 1708547 w 1724025"/>
              <a:gd name="connsiteY31" fmla="*/ 62865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24025" h="219075">
                <a:moveTo>
                  <a:pt x="1708547" y="62865"/>
                </a:moveTo>
                <a:cubicBezTo>
                  <a:pt x="1733312" y="79057"/>
                  <a:pt x="1733312" y="120967"/>
                  <a:pt x="1722834" y="143828"/>
                </a:cubicBezTo>
                <a:cubicBezTo>
                  <a:pt x="1717119" y="156210"/>
                  <a:pt x="1695212" y="161925"/>
                  <a:pt x="1680924" y="160973"/>
                </a:cubicBezTo>
                <a:cubicBezTo>
                  <a:pt x="1633299" y="160973"/>
                  <a:pt x="1585674" y="160973"/>
                  <a:pt x="1538049" y="160973"/>
                </a:cubicBezTo>
                <a:cubicBezTo>
                  <a:pt x="1524714" y="160973"/>
                  <a:pt x="1511380" y="150495"/>
                  <a:pt x="1498044" y="148590"/>
                </a:cubicBezTo>
                <a:cubicBezTo>
                  <a:pt x="1487567" y="144780"/>
                  <a:pt x="1478042" y="144780"/>
                  <a:pt x="1467564" y="148590"/>
                </a:cubicBezTo>
                <a:cubicBezTo>
                  <a:pt x="1445657" y="146685"/>
                  <a:pt x="1423749" y="154305"/>
                  <a:pt x="1403747" y="162878"/>
                </a:cubicBezTo>
                <a:cubicBezTo>
                  <a:pt x="1395174" y="165735"/>
                  <a:pt x="1398032" y="173355"/>
                  <a:pt x="1396127" y="179070"/>
                </a:cubicBezTo>
                <a:cubicBezTo>
                  <a:pt x="1389459" y="200978"/>
                  <a:pt x="1374219" y="215265"/>
                  <a:pt x="1352312" y="222885"/>
                </a:cubicBezTo>
                <a:cubicBezTo>
                  <a:pt x="1335167" y="226695"/>
                  <a:pt x="1317069" y="223837"/>
                  <a:pt x="1298972" y="223837"/>
                </a:cubicBezTo>
                <a:cubicBezTo>
                  <a:pt x="1001792" y="223837"/>
                  <a:pt x="705564" y="223837"/>
                  <a:pt x="408384" y="223837"/>
                </a:cubicBezTo>
                <a:cubicBezTo>
                  <a:pt x="399812" y="223837"/>
                  <a:pt x="391239" y="224790"/>
                  <a:pt x="382667" y="222885"/>
                </a:cubicBezTo>
                <a:cubicBezTo>
                  <a:pt x="358854" y="218123"/>
                  <a:pt x="344567" y="202883"/>
                  <a:pt x="338852" y="179070"/>
                </a:cubicBezTo>
                <a:cubicBezTo>
                  <a:pt x="336947" y="173355"/>
                  <a:pt x="339804" y="165735"/>
                  <a:pt x="331232" y="162878"/>
                </a:cubicBezTo>
                <a:cubicBezTo>
                  <a:pt x="310277" y="160020"/>
                  <a:pt x="289322" y="146685"/>
                  <a:pt x="267414" y="148590"/>
                </a:cubicBezTo>
                <a:cubicBezTo>
                  <a:pt x="256937" y="144780"/>
                  <a:pt x="247412" y="150495"/>
                  <a:pt x="236934" y="153353"/>
                </a:cubicBezTo>
                <a:cubicBezTo>
                  <a:pt x="175974" y="167640"/>
                  <a:pt x="103584" y="159067"/>
                  <a:pt x="41672" y="160973"/>
                </a:cubicBezTo>
                <a:cubicBezTo>
                  <a:pt x="17859" y="161925"/>
                  <a:pt x="1667" y="150495"/>
                  <a:pt x="714" y="126682"/>
                </a:cubicBezTo>
                <a:cubicBezTo>
                  <a:pt x="714" y="111442"/>
                  <a:pt x="-2143" y="96203"/>
                  <a:pt x="3572" y="80963"/>
                </a:cubicBezTo>
                <a:cubicBezTo>
                  <a:pt x="6429" y="70485"/>
                  <a:pt x="16907" y="65723"/>
                  <a:pt x="26432" y="62865"/>
                </a:cubicBezTo>
                <a:cubicBezTo>
                  <a:pt x="84534" y="60960"/>
                  <a:pt x="153114" y="60007"/>
                  <a:pt x="211217" y="63817"/>
                </a:cubicBezTo>
                <a:cubicBezTo>
                  <a:pt x="250269" y="80010"/>
                  <a:pt x="288369" y="75248"/>
                  <a:pt x="327422" y="63817"/>
                </a:cubicBezTo>
                <a:cubicBezTo>
                  <a:pt x="332184" y="61913"/>
                  <a:pt x="334089" y="57150"/>
                  <a:pt x="335042" y="51435"/>
                </a:cubicBezTo>
                <a:cubicBezTo>
                  <a:pt x="342662" y="14288"/>
                  <a:pt x="359807" y="0"/>
                  <a:pt x="397907" y="0"/>
                </a:cubicBezTo>
                <a:cubicBezTo>
                  <a:pt x="710327" y="0"/>
                  <a:pt x="1021794" y="0"/>
                  <a:pt x="1334214" y="0"/>
                </a:cubicBezTo>
                <a:cubicBezTo>
                  <a:pt x="1369457" y="0"/>
                  <a:pt x="1388507" y="17145"/>
                  <a:pt x="1393269" y="52388"/>
                </a:cubicBezTo>
                <a:cubicBezTo>
                  <a:pt x="1394222" y="58103"/>
                  <a:pt x="1394222" y="61913"/>
                  <a:pt x="1400889" y="63817"/>
                </a:cubicBezTo>
                <a:cubicBezTo>
                  <a:pt x="1441847" y="75248"/>
                  <a:pt x="1481852" y="80963"/>
                  <a:pt x="1521857" y="62865"/>
                </a:cubicBezTo>
                <a:cubicBezTo>
                  <a:pt x="1529477" y="60960"/>
                  <a:pt x="1538049" y="63817"/>
                  <a:pt x="1545669" y="60007"/>
                </a:cubicBezTo>
                <a:lnTo>
                  <a:pt x="1544717" y="60007"/>
                </a:lnTo>
                <a:cubicBezTo>
                  <a:pt x="1582817" y="64770"/>
                  <a:pt x="1621869" y="60960"/>
                  <a:pt x="1660922" y="61913"/>
                </a:cubicBezTo>
                <a:cubicBezTo>
                  <a:pt x="1674257" y="62865"/>
                  <a:pt x="1696164" y="60960"/>
                  <a:pt x="1708547" y="6286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66A4824-C2B5-4DE7-9D20-B5B96CEEC676}"/>
              </a:ext>
            </a:extLst>
          </p:cNvPr>
          <p:cNvSpPr/>
          <p:nvPr/>
        </p:nvSpPr>
        <p:spPr>
          <a:xfrm>
            <a:off x="0" y="4422775"/>
            <a:ext cx="12191852" cy="2486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1890A1C-3EF2-4A71-B080-5425A8A39906}"/>
              </a:ext>
            </a:extLst>
          </p:cNvPr>
          <p:cNvSpPr/>
          <p:nvPr/>
        </p:nvSpPr>
        <p:spPr>
          <a:xfrm rot="1527593">
            <a:off x="10724366" y="1979522"/>
            <a:ext cx="1301529" cy="1066826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B33006F-9E85-49B1-9543-7807AD385C8D}"/>
              </a:ext>
            </a:extLst>
          </p:cNvPr>
          <p:cNvSpPr/>
          <p:nvPr/>
        </p:nvSpPr>
        <p:spPr>
          <a:xfrm>
            <a:off x="8839953" y="295063"/>
            <a:ext cx="2102606" cy="1104418"/>
          </a:xfrm>
          <a:custGeom>
            <a:avLst/>
            <a:gdLst>
              <a:gd name="connsiteX0" fmla="*/ 46837 w 2024361"/>
              <a:gd name="connsiteY0" fmla="*/ 969645 h 1063319"/>
              <a:gd name="connsiteX1" fmla="*/ 1977524 w 2024361"/>
              <a:gd name="connsiteY1" fmla="*/ 969645 h 1063319"/>
              <a:gd name="connsiteX2" fmla="*/ 2024361 w 2024361"/>
              <a:gd name="connsiteY2" fmla="*/ 1016482 h 1063319"/>
              <a:gd name="connsiteX3" fmla="*/ 1977524 w 2024361"/>
              <a:gd name="connsiteY3" fmla="*/ 1063319 h 1063319"/>
              <a:gd name="connsiteX4" fmla="*/ 46837 w 2024361"/>
              <a:gd name="connsiteY4" fmla="*/ 1063319 h 1063319"/>
              <a:gd name="connsiteX5" fmla="*/ 0 w 2024361"/>
              <a:gd name="connsiteY5" fmla="*/ 1016482 h 1063319"/>
              <a:gd name="connsiteX6" fmla="*/ 46837 w 2024361"/>
              <a:gd name="connsiteY6" fmla="*/ 969645 h 1063319"/>
              <a:gd name="connsiteX7" fmla="*/ 902931 w 2024361"/>
              <a:gd name="connsiteY7" fmla="*/ 0 h 1063319"/>
              <a:gd name="connsiteX8" fmla="*/ 1107028 w 2024361"/>
              <a:gd name="connsiteY8" fmla="*/ 0 h 1063319"/>
              <a:gd name="connsiteX9" fmla="*/ 1174137 w 2024361"/>
              <a:gd name="connsiteY9" fmla="*/ 67109 h 1063319"/>
              <a:gd name="connsiteX10" fmla="*/ 1174137 w 2024361"/>
              <a:gd name="connsiteY10" fmla="*/ 87756 h 1063319"/>
              <a:gd name="connsiteX11" fmla="*/ 1107028 w 2024361"/>
              <a:gd name="connsiteY11" fmla="*/ 154865 h 1063319"/>
              <a:gd name="connsiteX12" fmla="*/ 1093042 w 2024361"/>
              <a:gd name="connsiteY12" fmla="*/ 154865 h 1063319"/>
              <a:gd name="connsiteX13" fmla="*/ 1093042 w 2024361"/>
              <a:gd name="connsiteY13" fmla="*/ 226671 h 1063319"/>
              <a:gd name="connsiteX14" fmla="*/ 1124230 w 2024361"/>
              <a:gd name="connsiteY14" fmla="*/ 227657 h 1063319"/>
              <a:gd name="connsiteX15" fmla="*/ 1535959 w 2024361"/>
              <a:gd name="connsiteY15" fmla="*/ 359320 h 1063319"/>
              <a:gd name="connsiteX16" fmla="*/ 1955449 w 2024361"/>
              <a:gd name="connsiteY16" fmla="*/ 899670 h 1063319"/>
              <a:gd name="connsiteX17" fmla="*/ 1959031 w 2024361"/>
              <a:gd name="connsiteY17" fmla="*/ 914250 h 1063319"/>
              <a:gd name="connsiteX18" fmla="*/ 65332 w 2024361"/>
              <a:gd name="connsiteY18" fmla="*/ 914250 h 1063319"/>
              <a:gd name="connsiteX19" fmla="*/ 73185 w 2024361"/>
              <a:gd name="connsiteY19" fmla="*/ 887918 h 1063319"/>
              <a:gd name="connsiteX20" fmla="*/ 474022 w 2024361"/>
              <a:gd name="connsiteY20" fmla="*/ 359305 h 1063319"/>
              <a:gd name="connsiteX21" fmla="*/ 835976 w 2024361"/>
              <a:gd name="connsiteY21" fmla="*/ 235471 h 1063319"/>
              <a:gd name="connsiteX22" fmla="*/ 916917 w 2024361"/>
              <a:gd name="connsiteY22" fmla="*/ 228413 h 1063319"/>
              <a:gd name="connsiteX23" fmla="*/ 916917 w 2024361"/>
              <a:gd name="connsiteY23" fmla="*/ 154865 h 1063319"/>
              <a:gd name="connsiteX24" fmla="*/ 902931 w 2024361"/>
              <a:gd name="connsiteY24" fmla="*/ 154865 h 1063319"/>
              <a:gd name="connsiteX25" fmla="*/ 835822 w 2024361"/>
              <a:gd name="connsiteY25" fmla="*/ 87756 h 1063319"/>
              <a:gd name="connsiteX26" fmla="*/ 835822 w 2024361"/>
              <a:gd name="connsiteY26" fmla="*/ 67109 h 1063319"/>
              <a:gd name="connsiteX27" fmla="*/ 902931 w 2024361"/>
              <a:gd name="connsiteY27" fmla="*/ 0 h 106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24361" h="1063319">
                <a:moveTo>
                  <a:pt x="46837" y="969645"/>
                </a:moveTo>
                <a:lnTo>
                  <a:pt x="1977524" y="969645"/>
                </a:lnTo>
                <a:cubicBezTo>
                  <a:pt x="2003391" y="969645"/>
                  <a:pt x="2024361" y="990615"/>
                  <a:pt x="2024361" y="1016482"/>
                </a:cubicBezTo>
                <a:cubicBezTo>
                  <a:pt x="2024361" y="1042349"/>
                  <a:pt x="2003391" y="1063319"/>
                  <a:pt x="1977524" y="1063319"/>
                </a:cubicBezTo>
                <a:lnTo>
                  <a:pt x="46837" y="1063319"/>
                </a:lnTo>
                <a:cubicBezTo>
                  <a:pt x="20970" y="1063319"/>
                  <a:pt x="0" y="1042349"/>
                  <a:pt x="0" y="1016482"/>
                </a:cubicBezTo>
                <a:cubicBezTo>
                  <a:pt x="0" y="990615"/>
                  <a:pt x="20970" y="969645"/>
                  <a:pt x="46837" y="969645"/>
                </a:cubicBezTo>
                <a:close/>
                <a:moveTo>
                  <a:pt x="902931" y="0"/>
                </a:moveTo>
                <a:lnTo>
                  <a:pt x="1107028" y="0"/>
                </a:lnTo>
                <a:cubicBezTo>
                  <a:pt x="1144091" y="0"/>
                  <a:pt x="1174137" y="30046"/>
                  <a:pt x="1174137" y="67109"/>
                </a:cubicBezTo>
                <a:lnTo>
                  <a:pt x="1174137" y="87756"/>
                </a:lnTo>
                <a:cubicBezTo>
                  <a:pt x="1174137" y="124819"/>
                  <a:pt x="1144091" y="154865"/>
                  <a:pt x="1107028" y="154865"/>
                </a:cubicBezTo>
                <a:lnTo>
                  <a:pt x="1093042" y="154865"/>
                </a:lnTo>
                <a:lnTo>
                  <a:pt x="1093042" y="226671"/>
                </a:lnTo>
                <a:lnTo>
                  <a:pt x="1124230" y="227657"/>
                </a:lnTo>
                <a:cubicBezTo>
                  <a:pt x="1270157" y="241304"/>
                  <a:pt x="1414232" y="282847"/>
                  <a:pt x="1535959" y="359320"/>
                </a:cubicBezTo>
                <a:cubicBezTo>
                  <a:pt x="1738838" y="486775"/>
                  <a:pt x="1884893" y="679811"/>
                  <a:pt x="1955449" y="899670"/>
                </a:cubicBezTo>
                <a:lnTo>
                  <a:pt x="1959031" y="914250"/>
                </a:lnTo>
                <a:lnTo>
                  <a:pt x="65332" y="914250"/>
                </a:lnTo>
                <a:lnTo>
                  <a:pt x="73185" y="887918"/>
                </a:lnTo>
                <a:cubicBezTo>
                  <a:pt x="158267" y="658940"/>
                  <a:pt x="315388" y="458958"/>
                  <a:pt x="474022" y="359305"/>
                </a:cubicBezTo>
                <a:cubicBezTo>
                  <a:pt x="569202" y="299514"/>
                  <a:pt x="696685" y="255890"/>
                  <a:pt x="835976" y="235471"/>
                </a:cubicBezTo>
                <a:lnTo>
                  <a:pt x="916917" y="228413"/>
                </a:lnTo>
                <a:lnTo>
                  <a:pt x="916917" y="154865"/>
                </a:lnTo>
                <a:lnTo>
                  <a:pt x="902931" y="154865"/>
                </a:lnTo>
                <a:cubicBezTo>
                  <a:pt x="865868" y="154865"/>
                  <a:pt x="835822" y="124819"/>
                  <a:pt x="835822" y="87756"/>
                </a:cubicBezTo>
                <a:lnTo>
                  <a:pt x="835822" y="67109"/>
                </a:lnTo>
                <a:cubicBezTo>
                  <a:pt x="835822" y="30046"/>
                  <a:pt x="865868" y="0"/>
                  <a:pt x="902931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88A094A-5DC6-4D04-813B-D0198039EDE6}"/>
              </a:ext>
            </a:extLst>
          </p:cNvPr>
          <p:cNvSpPr/>
          <p:nvPr/>
        </p:nvSpPr>
        <p:spPr>
          <a:xfrm rot="19901219">
            <a:off x="1263062" y="2834151"/>
            <a:ext cx="187146" cy="1195958"/>
          </a:xfrm>
          <a:custGeom>
            <a:avLst/>
            <a:gdLst>
              <a:gd name="connsiteX0" fmla="*/ 42360 w 283914"/>
              <a:gd name="connsiteY0" fmla="*/ 0 h 1814359"/>
              <a:gd name="connsiteX1" fmla="*/ 54179 w 283914"/>
              <a:gd name="connsiteY1" fmla="*/ 4263 h 1814359"/>
              <a:gd name="connsiteX2" fmla="*/ 58533 w 283914"/>
              <a:gd name="connsiteY2" fmla="*/ 13419 h 1814359"/>
              <a:gd name="connsiteX3" fmla="*/ 58533 w 283914"/>
              <a:gd name="connsiteY3" fmla="*/ 386942 h 1814359"/>
              <a:gd name="connsiteX4" fmla="*/ 76160 w 283914"/>
              <a:gd name="connsiteY4" fmla="*/ 402293 h 1814359"/>
              <a:gd name="connsiteX5" fmla="*/ 93787 w 283914"/>
              <a:gd name="connsiteY5" fmla="*/ 386942 h 1814359"/>
              <a:gd name="connsiteX6" fmla="*/ 93787 w 283914"/>
              <a:gd name="connsiteY6" fmla="*/ 14507 h 1814359"/>
              <a:gd name="connsiteX7" fmla="*/ 98658 w 283914"/>
              <a:gd name="connsiteY7" fmla="*/ 4263 h 1814359"/>
              <a:gd name="connsiteX8" fmla="*/ 110477 w 283914"/>
              <a:gd name="connsiteY8" fmla="*/ 0 h 1814359"/>
              <a:gd name="connsiteX9" fmla="*/ 122295 w 283914"/>
              <a:gd name="connsiteY9" fmla="*/ 4263 h 1814359"/>
              <a:gd name="connsiteX10" fmla="*/ 126028 w 283914"/>
              <a:gd name="connsiteY10" fmla="*/ 12112 h 1814359"/>
              <a:gd name="connsiteX11" fmla="*/ 126027 w 283914"/>
              <a:gd name="connsiteY11" fmla="*/ 386789 h 1814359"/>
              <a:gd name="connsiteX12" fmla="*/ 143654 w 283914"/>
              <a:gd name="connsiteY12" fmla="*/ 402141 h 1814359"/>
              <a:gd name="connsiteX13" fmla="*/ 161281 w 283914"/>
              <a:gd name="connsiteY13" fmla="*/ 386789 h 1814359"/>
              <a:gd name="connsiteX14" fmla="*/ 161281 w 283914"/>
              <a:gd name="connsiteY14" fmla="*/ 12671 h 1814359"/>
              <a:gd name="connsiteX15" fmla="*/ 165280 w 283914"/>
              <a:gd name="connsiteY15" fmla="*/ 4263 h 1814359"/>
              <a:gd name="connsiteX16" fmla="*/ 177098 w 283914"/>
              <a:gd name="connsiteY16" fmla="*/ 0 h 1814359"/>
              <a:gd name="connsiteX17" fmla="*/ 188917 w 283914"/>
              <a:gd name="connsiteY17" fmla="*/ 4263 h 1814359"/>
              <a:gd name="connsiteX18" fmla="*/ 193523 w 283914"/>
              <a:gd name="connsiteY18" fmla="*/ 13949 h 1814359"/>
              <a:gd name="connsiteX19" fmla="*/ 193523 w 283914"/>
              <a:gd name="connsiteY19" fmla="*/ 383300 h 1814359"/>
              <a:gd name="connsiteX20" fmla="*/ 211150 w 283914"/>
              <a:gd name="connsiteY20" fmla="*/ 398651 h 1814359"/>
              <a:gd name="connsiteX21" fmla="*/ 228777 w 283914"/>
              <a:gd name="connsiteY21" fmla="*/ 383300 h 1814359"/>
              <a:gd name="connsiteX22" fmla="*/ 228777 w 283914"/>
              <a:gd name="connsiteY22" fmla="*/ 13976 h 1814359"/>
              <a:gd name="connsiteX23" fmla="*/ 233396 w 283914"/>
              <a:gd name="connsiteY23" fmla="*/ 4263 h 1814359"/>
              <a:gd name="connsiteX24" fmla="*/ 245215 w 283914"/>
              <a:gd name="connsiteY24" fmla="*/ 0 h 1814359"/>
              <a:gd name="connsiteX25" fmla="*/ 261928 w 283914"/>
              <a:gd name="connsiteY25" fmla="*/ 14556 h 1814359"/>
              <a:gd name="connsiteX26" fmla="*/ 283914 w 283914"/>
              <a:gd name="connsiteY26" fmla="*/ 553277 h 1814359"/>
              <a:gd name="connsiteX27" fmla="*/ 181505 w 283914"/>
              <a:gd name="connsiteY27" fmla="*/ 706175 h 1814359"/>
              <a:gd name="connsiteX28" fmla="*/ 181723 w 283914"/>
              <a:gd name="connsiteY28" fmla="*/ 706175 h 1814359"/>
              <a:gd name="connsiteX29" fmla="*/ 202579 w 283914"/>
              <a:gd name="connsiteY29" fmla="*/ 1752609 h 1814359"/>
              <a:gd name="connsiteX30" fmla="*/ 202348 w 283914"/>
              <a:gd name="connsiteY30" fmla="*/ 1752609 h 1814359"/>
              <a:gd name="connsiteX31" fmla="*/ 202579 w 283914"/>
              <a:gd name="connsiteY31" fmla="*/ 1753752 h 1814359"/>
              <a:gd name="connsiteX32" fmla="*/ 141972 w 283914"/>
              <a:gd name="connsiteY32" fmla="*/ 1814359 h 1814359"/>
              <a:gd name="connsiteX33" fmla="*/ 81365 w 283914"/>
              <a:gd name="connsiteY33" fmla="*/ 1753752 h 1814359"/>
              <a:gd name="connsiteX34" fmla="*/ 81596 w 283914"/>
              <a:gd name="connsiteY34" fmla="*/ 1752609 h 1814359"/>
              <a:gd name="connsiteX35" fmla="*/ 81365 w 283914"/>
              <a:gd name="connsiteY35" fmla="*/ 1752609 h 1814359"/>
              <a:gd name="connsiteX36" fmla="*/ 102221 w 283914"/>
              <a:gd name="connsiteY36" fmla="*/ 706175 h 1814359"/>
              <a:gd name="connsiteX37" fmla="*/ 102440 w 283914"/>
              <a:gd name="connsiteY37" fmla="*/ 706175 h 1814359"/>
              <a:gd name="connsiteX38" fmla="*/ 32 w 283914"/>
              <a:gd name="connsiteY38" fmla="*/ 553277 h 1814359"/>
              <a:gd name="connsiteX39" fmla="*/ 25647 w 283914"/>
              <a:gd name="connsiteY39" fmla="*/ 14556 h 1814359"/>
              <a:gd name="connsiteX40" fmla="*/ 42360 w 283914"/>
              <a:gd name="connsiteY40" fmla="*/ 0 h 181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83914" h="1814359">
                <a:moveTo>
                  <a:pt x="42360" y="0"/>
                </a:moveTo>
                <a:cubicBezTo>
                  <a:pt x="46976" y="0"/>
                  <a:pt x="51154" y="1630"/>
                  <a:pt x="54179" y="4263"/>
                </a:cubicBezTo>
                <a:lnTo>
                  <a:pt x="58533" y="13419"/>
                </a:lnTo>
                <a:cubicBezTo>
                  <a:pt x="58533" y="137926"/>
                  <a:pt x="58533" y="262434"/>
                  <a:pt x="58533" y="386942"/>
                </a:cubicBezTo>
                <a:cubicBezTo>
                  <a:pt x="58533" y="395420"/>
                  <a:pt x="66424" y="402293"/>
                  <a:pt x="76160" y="402293"/>
                </a:cubicBezTo>
                <a:cubicBezTo>
                  <a:pt x="85895" y="402293"/>
                  <a:pt x="93787" y="395420"/>
                  <a:pt x="93787" y="386942"/>
                </a:cubicBezTo>
                <a:lnTo>
                  <a:pt x="93787" y="14507"/>
                </a:lnTo>
                <a:lnTo>
                  <a:pt x="98658" y="4263"/>
                </a:lnTo>
                <a:cubicBezTo>
                  <a:pt x="101683" y="1630"/>
                  <a:pt x="105861" y="0"/>
                  <a:pt x="110477" y="0"/>
                </a:cubicBezTo>
                <a:cubicBezTo>
                  <a:pt x="115092" y="0"/>
                  <a:pt x="119271" y="1630"/>
                  <a:pt x="122295" y="4263"/>
                </a:cubicBezTo>
                <a:lnTo>
                  <a:pt x="126028" y="12112"/>
                </a:lnTo>
                <a:cubicBezTo>
                  <a:pt x="126028" y="137004"/>
                  <a:pt x="126027" y="261897"/>
                  <a:pt x="126027" y="386789"/>
                </a:cubicBezTo>
                <a:cubicBezTo>
                  <a:pt x="126027" y="395267"/>
                  <a:pt x="133919" y="402141"/>
                  <a:pt x="143654" y="402141"/>
                </a:cubicBezTo>
                <a:cubicBezTo>
                  <a:pt x="153389" y="402141"/>
                  <a:pt x="161281" y="395267"/>
                  <a:pt x="161281" y="386789"/>
                </a:cubicBezTo>
                <a:lnTo>
                  <a:pt x="161281" y="12671"/>
                </a:lnTo>
                <a:lnTo>
                  <a:pt x="165280" y="4263"/>
                </a:lnTo>
                <a:cubicBezTo>
                  <a:pt x="168305" y="1630"/>
                  <a:pt x="172483" y="0"/>
                  <a:pt x="177098" y="0"/>
                </a:cubicBezTo>
                <a:cubicBezTo>
                  <a:pt x="181714" y="0"/>
                  <a:pt x="185892" y="1630"/>
                  <a:pt x="188917" y="4263"/>
                </a:cubicBezTo>
                <a:lnTo>
                  <a:pt x="193523" y="13949"/>
                </a:lnTo>
                <a:cubicBezTo>
                  <a:pt x="193523" y="137066"/>
                  <a:pt x="193523" y="260183"/>
                  <a:pt x="193523" y="383300"/>
                </a:cubicBezTo>
                <a:cubicBezTo>
                  <a:pt x="193523" y="391778"/>
                  <a:pt x="201415" y="398651"/>
                  <a:pt x="211150" y="398651"/>
                </a:cubicBezTo>
                <a:cubicBezTo>
                  <a:pt x="220885" y="398651"/>
                  <a:pt x="228777" y="391778"/>
                  <a:pt x="228777" y="383300"/>
                </a:cubicBezTo>
                <a:lnTo>
                  <a:pt x="228777" y="13976"/>
                </a:lnTo>
                <a:lnTo>
                  <a:pt x="233396" y="4263"/>
                </a:lnTo>
                <a:cubicBezTo>
                  <a:pt x="236421" y="1630"/>
                  <a:pt x="240599" y="0"/>
                  <a:pt x="245215" y="0"/>
                </a:cubicBezTo>
                <a:cubicBezTo>
                  <a:pt x="254446" y="0"/>
                  <a:pt x="261928" y="6517"/>
                  <a:pt x="261928" y="14556"/>
                </a:cubicBezTo>
                <a:lnTo>
                  <a:pt x="283914" y="553277"/>
                </a:lnTo>
                <a:cubicBezTo>
                  <a:pt x="284158" y="583414"/>
                  <a:pt x="215641" y="655209"/>
                  <a:pt x="181505" y="706175"/>
                </a:cubicBezTo>
                <a:lnTo>
                  <a:pt x="181723" y="706175"/>
                </a:lnTo>
                <a:lnTo>
                  <a:pt x="202579" y="1752609"/>
                </a:lnTo>
                <a:lnTo>
                  <a:pt x="202348" y="1752609"/>
                </a:lnTo>
                <a:lnTo>
                  <a:pt x="202579" y="1753752"/>
                </a:lnTo>
                <a:cubicBezTo>
                  <a:pt x="202579" y="1787224"/>
                  <a:pt x="175444" y="1814359"/>
                  <a:pt x="141972" y="1814359"/>
                </a:cubicBezTo>
                <a:cubicBezTo>
                  <a:pt x="108500" y="1814359"/>
                  <a:pt x="81365" y="1787224"/>
                  <a:pt x="81365" y="1753752"/>
                </a:cubicBezTo>
                <a:lnTo>
                  <a:pt x="81596" y="1752609"/>
                </a:lnTo>
                <a:lnTo>
                  <a:pt x="81365" y="1752609"/>
                </a:lnTo>
                <a:lnTo>
                  <a:pt x="102221" y="706175"/>
                </a:lnTo>
                <a:lnTo>
                  <a:pt x="102440" y="706175"/>
                </a:lnTo>
                <a:cubicBezTo>
                  <a:pt x="68304" y="655209"/>
                  <a:pt x="-1708" y="580810"/>
                  <a:pt x="32" y="553277"/>
                </a:cubicBezTo>
                <a:lnTo>
                  <a:pt x="25647" y="14556"/>
                </a:lnTo>
                <a:cubicBezTo>
                  <a:pt x="25647" y="6517"/>
                  <a:pt x="33130" y="0"/>
                  <a:pt x="4236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A0CAA7-AF68-4782-9D2C-C75609AF5131}"/>
              </a:ext>
            </a:extLst>
          </p:cNvPr>
          <p:cNvSpPr/>
          <p:nvPr/>
        </p:nvSpPr>
        <p:spPr>
          <a:xfrm rot="892310">
            <a:off x="1367397" y="2680367"/>
            <a:ext cx="135813" cy="1297557"/>
          </a:xfrm>
          <a:custGeom>
            <a:avLst/>
            <a:gdLst>
              <a:gd name="connsiteX0" fmla="*/ 99980 w 206039"/>
              <a:gd name="connsiteY0" fmla="*/ 933584 h 1968492"/>
              <a:gd name="connsiteX1" fmla="*/ 183997 w 206039"/>
              <a:gd name="connsiteY1" fmla="*/ 933584 h 1968492"/>
              <a:gd name="connsiteX2" fmla="*/ 206038 w 206039"/>
              <a:gd name="connsiteY2" fmla="*/ 1910824 h 1968492"/>
              <a:gd name="connsiteX3" fmla="*/ 205795 w 206039"/>
              <a:gd name="connsiteY3" fmla="*/ 1910824 h 1968492"/>
              <a:gd name="connsiteX4" fmla="*/ 206039 w 206039"/>
              <a:gd name="connsiteY4" fmla="*/ 1911892 h 1968492"/>
              <a:gd name="connsiteX5" fmla="*/ 141989 w 206039"/>
              <a:gd name="connsiteY5" fmla="*/ 1968492 h 1968492"/>
              <a:gd name="connsiteX6" fmla="*/ 77939 w 206039"/>
              <a:gd name="connsiteY6" fmla="*/ 1911892 h 1968492"/>
              <a:gd name="connsiteX7" fmla="*/ 78183 w 206039"/>
              <a:gd name="connsiteY7" fmla="*/ 1910824 h 1968492"/>
              <a:gd name="connsiteX8" fmla="*/ 77939 w 206039"/>
              <a:gd name="connsiteY8" fmla="*/ 1910824 h 1968492"/>
              <a:gd name="connsiteX9" fmla="*/ 187276 w 206039"/>
              <a:gd name="connsiteY9" fmla="*/ 0 h 1968492"/>
              <a:gd name="connsiteX10" fmla="*/ 183816 w 206039"/>
              <a:gd name="connsiteY10" fmla="*/ 932812 h 1968492"/>
              <a:gd name="connsiteX11" fmla="*/ 3899 w 206039"/>
              <a:gd name="connsiteY11" fmla="*/ 929933 h 1968492"/>
              <a:gd name="connsiteX12" fmla="*/ 187276 w 206039"/>
              <a:gd name="connsiteY12" fmla="*/ 0 h 1968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039" h="1968492">
                <a:moveTo>
                  <a:pt x="99980" y="933584"/>
                </a:moveTo>
                <a:lnTo>
                  <a:pt x="183997" y="933584"/>
                </a:lnTo>
                <a:lnTo>
                  <a:pt x="206038" y="1910824"/>
                </a:lnTo>
                <a:lnTo>
                  <a:pt x="205795" y="1910824"/>
                </a:lnTo>
                <a:lnTo>
                  <a:pt x="206039" y="1911892"/>
                </a:lnTo>
                <a:cubicBezTo>
                  <a:pt x="206039" y="1943151"/>
                  <a:pt x="177363" y="1968492"/>
                  <a:pt x="141989" y="1968492"/>
                </a:cubicBezTo>
                <a:cubicBezTo>
                  <a:pt x="106615" y="1968492"/>
                  <a:pt x="77939" y="1943151"/>
                  <a:pt x="77939" y="1911892"/>
                </a:cubicBezTo>
                <a:lnTo>
                  <a:pt x="78183" y="1910824"/>
                </a:lnTo>
                <a:lnTo>
                  <a:pt x="77939" y="1910824"/>
                </a:lnTo>
                <a:close/>
                <a:moveTo>
                  <a:pt x="187276" y="0"/>
                </a:moveTo>
                <a:cubicBezTo>
                  <a:pt x="198810" y="2879"/>
                  <a:pt x="193043" y="587326"/>
                  <a:pt x="183816" y="932812"/>
                </a:cubicBezTo>
                <a:cubicBezTo>
                  <a:pt x="126151" y="931852"/>
                  <a:pt x="58105" y="936651"/>
                  <a:pt x="3899" y="929933"/>
                </a:cubicBezTo>
                <a:cubicBezTo>
                  <a:pt x="-16861" y="524947"/>
                  <a:pt x="45419" y="4798"/>
                  <a:pt x="187276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F4F042-E481-4884-88C2-4952BE65B8E3}"/>
              </a:ext>
            </a:extLst>
          </p:cNvPr>
          <p:cNvSpPr/>
          <p:nvPr/>
        </p:nvSpPr>
        <p:spPr>
          <a:xfrm rot="1421008">
            <a:off x="9290871" y="1951830"/>
            <a:ext cx="462147" cy="1702532"/>
          </a:xfrm>
          <a:custGeom>
            <a:avLst/>
            <a:gdLst>
              <a:gd name="connsiteX0" fmla="*/ 354423 w 728344"/>
              <a:gd name="connsiteY0" fmla="*/ 2536507 h 2683192"/>
              <a:gd name="connsiteX1" fmla="*/ 331563 w 728344"/>
              <a:gd name="connsiteY1" fmla="*/ 2585085 h 2683192"/>
              <a:gd name="connsiteX2" fmla="*/ 380140 w 728344"/>
              <a:gd name="connsiteY2" fmla="*/ 2607944 h 2683192"/>
              <a:gd name="connsiteX3" fmla="*/ 403001 w 728344"/>
              <a:gd name="connsiteY3" fmla="*/ 2559367 h 2683192"/>
              <a:gd name="connsiteX4" fmla="*/ 354423 w 728344"/>
              <a:gd name="connsiteY4" fmla="*/ 2536507 h 2683192"/>
              <a:gd name="connsiteX5" fmla="*/ 590643 w 728344"/>
              <a:gd name="connsiteY5" fmla="*/ 141923 h 2683192"/>
              <a:gd name="connsiteX6" fmla="*/ 562068 w 728344"/>
              <a:gd name="connsiteY6" fmla="*/ 165735 h 2683192"/>
              <a:gd name="connsiteX7" fmla="*/ 562068 w 728344"/>
              <a:gd name="connsiteY7" fmla="*/ 782955 h 2683192"/>
              <a:gd name="connsiteX8" fmla="*/ 590643 w 728344"/>
              <a:gd name="connsiteY8" fmla="*/ 806768 h 2683192"/>
              <a:gd name="connsiteX9" fmla="*/ 619218 w 728344"/>
              <a:gd name="connsiteY9" fmla="*/ 782955 h 2683192"/>
              <a:gd name="connsiteX10" fmla="*/ 619218 w 728344"/>
              <a:gd name="connsiteY10" fmla="*/ 165735 h 2683192"/>
              <a:gd name="connsiteX11" fmla="*/ 590643 w 728344"/>
              <a:gd name="connsiteY11" fmla="*/ 141923 h 2683192"/>
              <a:gd name="connsiteX12" fmla="*/ 479201 w 728344"/>
              <a:gd name="connsiteY12" fmla="*/ 141923 h 2683192"/>
              <a:gd name="connsiteX13" fmla="*/ 450626 w 728344"/>
              <a:gd name="connsiteY13" fmla="*/ 165735 h 2683192"/>
              <a:gd name="connsiteX14" fmla="*/ 450626 w 728344"/>
              <a:gd name="connsiteY14" fmla="*/ 782955 h 2683192"/>
              <a:gd name="connsiteX15" fmla="*/ 479201 w 728344"/>
              <a:gd name="connsiteY15" fmla="*/ 806768 h 2683192"/>
              <a:gd name="connsiteX16" fmla="*/ 507776 w 728344"/>
              <a:gd name="connsiteY16" fmla="*/ 782955 h 2683192"/>
              <a:gd name="connsiteX17" fmla="*/ 507776 w 728344"/>
              <a:gd name="connsiteY17" fmla="*/ 165735 h 2683192"/>
              <a:gd name="connsiteX18" fmla="*/ 479201 w 728344"/>
              <a:gd name="connsiteY18" fmla="*/ 141923 h 2683192"/>
              <a:gd name="connsiteX19" fmla="*/ 367758 w 728344"/>
              <a:gd name="connsiteY19" fmla="*/ 141923 h 2683192"/>
              <a:gd name="connsiteX20" fmla="*/ 339183 w 728344"/>
              <a:gd name="connsiteY20" fmla="*/ 165735 h 2683192"/>
              <a:gd name="connsiteX21" fmla="*/ 339183 w 728344"/>
              <a:gd name="connsiteY21" fmla="*/ 782955 h 2683192"/>
              <a:gd name="connsiteX22" fmla="*/ 367758 w 728344"/>
              <a:gd name="connsiteY22" fmla="*/ 806768 h 2683192"/>
              <a:gd name="connsiteX23" fmla="*/ 396333 w 728344"/>
              <a:gd name="connsiteY23" fmla="*/ 782955 h 2683192"/>
              <a:gd name="connsiteX24" fmla="*/ 396333 w 728344"/>
              <a:gd name="connsiteY24" fmla="*/ 165735 h 2683192"/>
              <a:gd name="connsiteX25" fmla="*/ 367758 w 728344"/>
              <a:gd name="connsiteY25" fmla="*/ 141923 h 2683192"/>
              <a:gd name="connsiteX26" fmla="*/ 256315 w 728344"/>
              <a:gd name="connsiteY26" fmla="*/ 141923 h 2683192"/>
              <a:gd name="connsiteX27" fmla="*/ 227740 w 728344"/>
              <a:gd name="connsiteY27" fmla="*/ 165735 h 2683192"/>
              <a:gd name="connsiteX28" fmla="*/ 227740 w 728344"/>
              <a:gd name="connsiteY28" fmla="*/ 782955 h 2683192"/>
              <a:gd name="connsiteX29" fmla="*/ 256315 w 728344"/>
              <a:gd name="connsiteY29" fmla="*/ 806768 h 2683192"/>
              <a:gd name="connsiteX30" fmla="*/ 284890 w 728344"/>
              <a:gd name="connsiteY30" fmla="*/ 782955 h 2683192"/>
              <a:gd name="connsiteX31" fmla="*/ 284890 w 728344"/>
              <a:gd name="connsiteY31" fmla="*/ 165735 h 2683192"/>
              <a:gd name="connsiteX32" fmla="*/ 256315 w 728344"/>
              <a:gd name="connsiteY32" fmla="*/ 141923 h 2683192"/>
              <a:gd name="connsiteX33" fmla="*/ 144873 w 728344"/>
              <a:gd name="connsiteY33" fmla="*/ 141923 h 2683192"/>
              <a:gd name="connsiteX34" fmla="*/ 116298 w 728344"/>
              <a:gd name="connsiteY34" fmla="*/ 165735 h 2683192"/>
              <a:gd name="connsiteX35" fmla="*/ 116298 w 728344"/>
              <a:gd name="connsiteY35" fmla="*/ 782955 h 2683192"/>
              <a:gd name="connsiteX36" fmla="*/ 144873 w 728344"/>
              <a:gd name="connsiteY36" fmla="*/ 806768 h 2683192"/>
              <a:gd name="connsiteX37" fmla="*/ 173448 w 728344"/>
              <a:gd name="connsiteY37" fmla="*/ 782955 h 2683192"/>
              <a:gd name="connsiteX38" fmla="*/ 173448 w 728344"/>
              <a:gd name="connsiteY38" fmla="*/ 165735 h 2683192"/>
              <a:gd name="connsiteX39" fmla="*/ 144873 w 728344"/>
              <a:gd name="connsiteY39" fmla="*/ 141923 h 2683192"/>
              <a:gd name="connsiteX40" fmla="*/ 229646 w 728344"/>
              <a:gd name="connsiteY40" fmla="*/ 0 h 2683192"/>
              <a:gd name="connsiteX41" fmla="*/ 499203 w 728344"/>
              <a:gd name="connsiteY41" fmla="*/ 0 h 2683192"/>
              <a:gd name="connsiteX42" fmla="*/ 726851 w 728344"/>
              <a:gd name="connsiteY42" fmla="*/ 228600 h 2683192"/>
              <a:gd name="connsiteX43" fmla="*/ 688751 w 728344"/>
              <a:gd name="connsiteY43" fmla="*/ 783908 h 2683192"/>
              <a:gd name="connsiteX44" fmla="*/ 583976 w 728344"/>
              <a:gd name="connsiteY44" fmla="*/ 888683 h 2683192"/>
              <a:gd name="connsiteX45" fmla="*/ 412526 w 728344"/>
              <a:gd name="connsiteY45" fmla="*/ 888683 h 2683192"/>
              <a:gd name="connsiteX46" fmla="*/ 412526 w 728344"/>
              <a:gd name="connsiteY46" fmla="*/ 1535079 h 2683192"/>
              <a:gd name="connsiteX47" fmla="*/ 430981 w 728344"/>
              <a:gd name="connsiteY47" fmla="*/ 1547455 h 2683192"/>
              <a:gd name="connsiteX48" fmla="*/ 457293 w 728344"/>
              <a:gd name="connsiteY48" fmla="*/ 1611630 h 2683192"/>
              <a:gd name="connsiteX49" fmla="*/ 457293 w 728344"/>
              <a:gd name="connsiteY49" fmla="*/ 2592705 h 2683192"/>
              <a:gd name="connsiteX50" fmla="*/ 366806 w 728344"/>
              <a:gd name="connsiteY50" fmla="*/ 2683192 h 2683192"/>
              <a:gd name="connsiteX51" fmla="*/ 276318 w 728344"/>
              <a:gd name="connsiteY51" fmla="*/ 2592705 h 2683192"/>
              <a:gd name="connsiteX52" fmla="*/ 276318 w 728344"/>
              <a:gd name="connsiteY52" fmla="*/ 1611630 h 2683192"/>
              <a:gd name="connsiteX53" fmla="*/ 302989 w 728344"/>
              <a:gd name="connsiteY53" fmla="*/ 1547813 h 2683192"/>
              <a:gd name="connsiteX54" fmla="*/ 322038 w 728344"/>
              <a:gd name="connsiteY54" fmla="*/ 1534909 h 2683192"/>
              <a:gd name="connsiteX55" fmla="*/ 322038 w 728344"/>
              <a:gd name="connsiteY55" fmla="*/ 888683 h 2683192"/>
              <a:gd name="connsiteX56" fmla="*/ 143921 w 728344"/>
              <a:gd name="connsiteY56" fmla="*/ 888683 h 2683192"/>
              <a:gd name="connsiteX57" fmla="*/ 39146 w 728344"/>
              <a:gd name="connsiteY57" fmla="*/ 783908 h 2683192"/>
              <a:gd name="connsiteX58" fmla="*/ 1046 w 728344"/>
              <a:gd name="connsiteY58" fmla="*/ 228600 h 2683192"/>
              <a:gd name="connsiteX59" fmla="*/ 229646 w 728344"/>
              <a:gd name="connsiteY59" fmla="*/ 0 h 268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28344" h="2683192">
                <a:moveTo>
                  <a:pt x="354423" y="2536507"/>
                </a:moveTo>
                <a:cubicBezTo>
                  <a:pt x="334421" y="2543175"/>
                  <a:pt x="323943" y="2565082"/>
                  <a:pt x="331563" y="2585085"/>
                </a:cubicBezTo>
                <a:cubicBezTo>
                  <a:pt x="338231" y="2605087"/>
                  <a:pt x="360138" y="2615565"/>
                  <a:pt x="380140" y="2607944"/>
                </a:cubicBezTo>
                <a:cubicBezTo>
                  <a:pt x="400143" y="2601277"/>
                  <a:pt x="410621" y="2579369"/>
                  <a:pt x="403001" y="2559367"/>
                </a:cubicBezTo>
                <a:cubicBezTo>
                  <a:pt x="396333" y="2539365"/>
                  <a:pt x="374426" y="2529840"/>
                  <a:pt x="354423" y="2536507"/>
                </a:cubicBezTo>
                <a:close/>
                <a:moveTo>
                  <a:pt x="590643" y="141923"/>
                </a:moveTo>
                <a:cubicBezTo>
                  <a:pt x="575403" y="141923"/>
                  <a:pt x="562068" y="152400"/>
                  <a:pt x="562068" y="165735"/>
                </a:cubicBezTo>
                <a:lnTo>
                  <a:pt x="562068" y="782955"/>
                </a:lnTo>
                <a:cubicBezTo>
                  <a:pt x="562068" y="796290"/>
                  <a:pt x="574451" y="806768"/>
                  <a:pt x="590643" y="806768"/>
                </a:cubicBezTo>
                <a:cubicBezTo>
                  <a:pt x="605883" y="806768"/>
                  <a:pt x="619218" y="796290"/>
                  <a:pt x="619218" y="782955"/>
                </a:cubicBezTo>
                <a:lnTo>
                  <a:pt x="619218" y="165735"/>
                </a:lnTo>
                <a:cubicBezTo>
                  <a:pt x="619218" y="152400"/>
                  <a:pt x="606835" y="141923"/>
                  <a:pt x="590643" y="141923"/>
                </a:cubicBezTo>
                <a:close/>
                <a:moveTo>
                  <a:pt x="479201" y="141923"/>
                </a:moveTo>
                <a:cubicBezTo>
                  <a:pt x="463960" y="141923"/>
                  <a:pt x="450626" y="152400"/>
                  <a:pt x="450626" y="165735"/>
                </a:cubicBezTo>
                <a:lnTo>
                  <a:pt x="450626" y="782955"/>
                </a:lnTo>
                <a:cubicBezTo>
                  <a:pt x="450626" y="796290"/>
                  <a:pt x="463008" y="806768"/>
                  <a:pt x="479201" y="806768"/>
                </a:cubicBezTo>
                <a:cubicBezTo>
                  <a:pt x="494440" y="806768"/>
                  <a:pt x="507776" y="796290"/>
                  <a:pt x="507776" y="782955"/>
                </a:cubicBezTo>
                <a:lnTo>
                  <a:pt x="507776" y="165735"/>
                </a:lnTo>
                <a:cubicBezTo>
                  <a:pt x="507776" y="152400"/>
                  <a:pt x="495393" y="141923"/>
                  <a:pt x="479201" y="141923"/>
                </a:cubicBezTo>
                <a:close/>
                <a:moveTo>
                  <a:pt x="367758" y="141923"/>
                </a:moveTo>
                <a:cubicBezTo>
                  <a:pt x="352518" y="141923"/>
                  <a:pt x="339183" y="152400"/>
                  <a:pt x="339183" y="165735"/>
                </a:cubicBezTo>
                <a:lnTo>
                  <a:pt x="339183" y="782955"/>
                </a:lnTo>
                <a:cubicBezTo>
                  <a:pt x="339183" y="796290"/>
                  <a:pt x="351565" y="806768"/>
                  <a:pt x="367758" y="806768"/>
                </a:cubicBezTo>
                <a:cubicBezTo>
                  <a:pt x="382998" y="806768"/>
                  <a:pt x="396333" y="796290"/>
                  <a:pt x="396333" y="782955"/>
                </a:cubicBezTo>
                <a:lnTo>
                  <a:pt x="396333" y="165735"/>
                </a:lnTo>
                <a:cubicBezTo>
                  <a:pt x="396333" y="152400"/>
                  <a:pt x="383951" y="141923"/>
                  <a:pt x="367758" y="141923"/>
                </a:cubicBezTo>
                <a:close/>
                <a:moveTo>
                  <a:pt x="256315" y="141923"/>
                </a:moveTo>
                <a:cubicBezTo>
                  <a:pt x="241076" y="141923"/>
                  <a:pt x="227740" y="152400"/>
                  <a:pt x="227740" y="165735"/>
                </a:cubicBezTo>
                <a:lnTo>
                  <a:pt x="227740" y="782955"/>
                </a:lnTo>
                <a:cubicBezTo>
                  <a:pt x="227740" y="796290"/>
                  <a:pt x="240123" y="806768"/>
                  <a:pt x="256315" y="806768"/>
                </a:cubicBezTo>
                <a:cubicBezTo>
                  <a:pt x="271555" y="806768"/>
                  <a:pt x="284890" y="796290"/>
                  <a:pt x="284890" y="782955"/>
                </a:cubicBezTo>
                <a:lnTo>
                  <a:pt x="284890" y="165735"/>
                </a:lnTo>
                <a:cubicBezTo>
                  <a:pt x="284890" y="152400"/>
                  <a:pt x="272508" y="141923"/>
                  <a:pt x="256315" y="141923"/>
                </a:cubicBezTo>
                <a:close/>
                <a:moveTo>
                  <a:pt x="144873" y="141923"/>
                </a:moveTo>
                <a:cubicBezTo>
                  <a:pt x="129633" y="141923"/>
                  <a:pt x="116298" y="152400"/>
                  <a:pt x="116298" y="165735"/>
                </a:cubicBezTo>
                <a:lnTo>
                  <a:pt x="116298" y="782955"/>
                </a:lnTo>
                <a:cubicBezTo>
                  <a:pt x="116298" y="796290"/>
                  <a:pt x="128680" y="806768"/>
                  <a:pt x="144873" y="806768"/>
                </a:cubicBezTo>
                <a:cubicBezTo>
                  <a:pt x="160113" y="806768"/>
                  <a:pt x="173448" y="796290"/>
                  <a:pt x="173448" y="782955"/>
                </a:cubicBezTo>
                <a:lnTo>
                  <a:pt x="173448" y="165735"/>
                </a:lnTo>
                <a:cubicBezTo>
                  <a:pt x="173448" y="152400"/>
                  <a:pt x="161065" y="141923"/>
                  <a:pt x="144873" y="141923"/>
                </a:cubicBezTo>
                <a:close/>
                <a:moveTo>
                  <a:pt x="229646" y="0"/>
                </a:moveTo>
                <a:lnTo>
                  <a:pt x="499203" y="0"/>
                </a:lnTo>
                <a:cubicBezTo>
                  <a:pt x="624933" y="0"/>
                  <a:pt x="743043" y="36195"/>
                  <a:pt x="726851" y="228600"/>
                </a:cubicBezTo>
                <a:lnTo>
                  <a:pt x="688751" y="783908"/>
                </a:lnTo>
                <a:cubicBezTo>
                  <a:pt x="688751" y="841058"/>
                  <a:pt x="642078" y="888683"/>
                  <a:pt x="583976" y="888683"/>
                </a:cubicBezTo>
                <a:lnTo>
                  <a:pt x="412526" y="888683"/>
                </a:lnTo>
                <a:lnTo>
                  <a:pt x="412526" y="1535079"/>
                </a:lnTo>
                <a:lnTo>
                  <a:pt x="430981" y="1547455"/>
                </a:lnTo>
                <a:cubicBezTo>
                  <a:pt x="447292" y="1563767"/>
                  <a:pt x="457293" y="1586389"/>
                  <a:pt x="457293" y="1611630"/>
                </a:cubicBezTo>
                <a:lnTo>
                  <a:pt x="457293" y="2592705"/>
                </a:lnTo>
                <a:cubicBezTo>
                  <a:pt x="457293" y="2642235"/>
                  <a:pt x="416335" y="2683192"/>
                  <a:pt x="366806" y="2683192"/>
                </a:cubicBezTo>
                <a:cubicBezTo>
                  <a:pt x="317276" y="2683192"/>
                  <a:pt x="276318" y="2642235"/>
                  <a:pt x="276318" y="2592705"/>
                </a:cubicBezTo>
                <a:lnTo>
                  <a:pt x="276318" y="1611630"/>
                </a:lnTo>
                <a:cubicBezTo>
                  <a:pt x="276318" y="1586865"/>
                  <a:pt x="286558" y="1564243"/>
                  <a:pt x="302989" y="1547813"/>
                </a:cubicBezTo>
                <a:lnTo>
                  <a:pt x="322038" y="1534909"/>
                </a:lnTo>
                <a:lnTo>
                  <a:pt x="322038" y="888683"/>
                </a:lnTo>
                <a:lnTo>
                  <a:pt x="143921" y="888683"/>
                </a:lnTo>
                <a:cubicBezTo>
                  <a:pt x="86771" y="888683"/>
                  <a:pt x="39146" y="842010"/>
                  <a:pt x="39146" y="783908"/>
                </a:cubicBezTo>
                <a:lnTo>
                  <a:pt x="1046" y="228600"/>
                </a:lnTo>
                <a:cubicBezTo>
                  <a:pt x="-12290" y="34290"/>
                  <a:pt x="103915" y="0"/>
                  <a:pt x="229646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ECFF2A7-7812-4E9C-BA72-44B3AD4EE1F5}"/>
              </a:ext>
            </a:extLst>
          </p:cNvPr>
          <p:cNvSpPr/>
          <p:nvPr/>
        </p:nvSpPr>
        <p:spPr>
          <a:xfrm rot="9000000">
            <a:off x="1440147" y="1263874"/>
            <a:ext cx="1611640" cy="2795518"/>
          </a:xfrm>
          <a:custGeom>
            <a:avLst/>
            <a:gdLst>
              <a:gd name="connsiteX0" fmla="*/ 565521 w 1135368"/>
              <a:gd name="connsiteY0" fmla="*/ 1853084 h 1969386"/>
              <a:gd name="connsiteX1" fmla="*/ 536444 w 1135368"/>
              <a:gd name="connsiteY1" fmla="*/ 1882161 h 1969386"/>
              <a:gd name="connsiteX2" fmla="*/ 565521 w 1135368"/>
              <a:gd name="connsiteY2" fmla="*/ 1911235 h 1969386"/>
              <a:gd name="connsiteX3" fmla="*/ 594595 w 1135368"/>
              <a:gd name="connsiteY3" fmla="*/ 1882161 h 1969386"/>
              <a:gd name="connsiteX4" fmla="*/ 565521 w 1135368"/>
              <a:gd name="connsiteY4" fmla="*/ 1853084 h 1969386"/>
              <a:gd name="connsiteX5" fmla="*/ 563581 w 1135368"/>
              <a:gd name="connsiteY5" fmla="*/ 133746 h 1969386"/>
              <a:gd name="connsiteX6" fmla="*/ 997777 w 1135368"/>
              <a:gd name="connsiteY6" fmla="*/ 567942 h 1969386"/>
              <a:gd name="connsiteX7" fmla="*/ 563581 w 1135368"/>
              <a:gd name="connsiteY7" fmla="*/ 1002140 h 1969386"/>
              <a:gd name="connsiteX8" fmla="*/ 127446 w 1135368"/>
              <a:gd name="connsiteY8" fmla="*/ 560188 h 1969386"/>
              <a:gd name="connsiteX9" fmla="*/ 563581 w 1135368"/>
              <a:gd name="connsiteY9" fmla="*/ 133746 h 1969386"/>
              <a:gd name="connsiteX10" fmla="*/ 563581 w 1135368"/>
              <a:gd name="connsiteY10" fmla="*/ 100795 h 1969386"/>
              <a:gd name="connsiteX11" fmla="*/ 94495 w 1135368"/>
              <a:gd name="connsiteY11" fmla="*/ 560188 h 1969386"/>
              <a:gd name="connsiteX12" fmla="*/ 561642 w 1135368"/>
              <a:gd name="connsiteY12" fmla="*/ 1035091 h 1969386"/>
              <a:gd name="connsiteX13" fmla="*/ 1028791 w 1135368"/>
              <a:gd name="connsiteY13" fmla="*/ 567942 h 1969386"/>
              <a:gd name="connsiteX14" fmla="*/ 563581 w 1135368"/>
              <a:gd name="connsiteY14" fmla="*/ 100795 h 1969386"/>
              <a:gd name="connsiteX15" fmla="*/ 542260 w 1135368"/>
              <a:gd name="connsiteY15" fmla="*/ 0 h 1969386"/>
              <a:gd name="connsiteX16" fmla="*/ 573274 w 1135368"/>
              <a:gd name="connsiteY16" fmla="*/ 0 h 1969386"/>
              <a:gd name="connsiteX17" fmla="*/ 829139 w 1135368"/>
              <a:gd name="connsiteY17" fmla="*/ 67844 h 1969386"/>
              <a:gd name="connsiteX18" fmla="*/ 1131525 w 1135368"/>
              <a:gd name="connsiteY18" fmla="*/ 643540 h 1969386"/>
              <a:gd name="connsiteX19" fmla="*/ 677946 w 1135368"/>
              <a:gd name="connsiteY19" fmla="*/ 1120379 h 1969386"/>
              <a:gd name="connsiteX20" fmla="*/ 656623 w 1135368"/>
              <a:gd name="connsiteY20" fmla="*/ 1126195 h 1969386"/>
              <a:gd name="connsiteX21" fmla="*/ 652746 w 1135368"/>
              <a:gd name="connsiteY21" fmla="*/ 1126195 h 1969386"/>
              <a:gd name="connsiteX22" fmla="*/ 646932 w 1135368"/>
              <a:gd name="connsiteY22" fmla="*/ 1132009 h 1969386"/>
              <a:gd name="connsiteX23" fmla="*/ 654686 w 1135368"/>
              <a:gd name="connsiteY23" fmla="*/ 1182407 h 1969386"/>
              <a:gd name="connsiteX24" fmla="*/ 664377 w 1135368"/>
              <a:gd name="connsiteY24" fmla="*/ 1267696 h 1969386"/>
              <a:gd name="connsiteX25" fmla="*/ 619795 w 1135368"/>
              <a:gd name="connsiteY25" fmla="*/ 1424703 h 1969386"/>
              <a:gd name="connsiteX26" fmla="*/ 646932 w 1135368"/>
              <a:gd name="connsiteY26" fmla="*/ 1616603 h 1969386"/>
              <a:gd name="connsiteX27" fmla="*/ 644993 w 1135368"/>
              <a:gd name="connsiteY27" fmla="*/ 1899605 h 1969386"/>
              <a:gd name="connsiteX28" fmla="*/ 613979 w 1135368"/>
              <a:gd name="connsiteY28" fmla="*/ 1957756 h 1969386"/>
              <a:gd name="connsiteX29" fmla="*/ 569397 w 1135368"/>
              <a:gd name="connsiteY29" fmla="*/ 1969386 h 1969386"/>
              <a:gd name="connsiteX30" fmla="*/ 524814 w 1135368"/>
              <a:gd name="connsiteY30" fmla="*/ 1957756 h 1969386"/>
              <a:gd name="connsiteX31" fmla="*/ 493800 w 1135368"/>
              <a:gd name="connsiteY31" fmla="*/ 1899605 h 1969386"/>
              <a:gd name="connsiteX32" fmla="*/ 491862 w 1135368"/>
              <a:gd name="connsiteY32" fmla="*/ 1616603 h 1969386"/>
              <a:gd name="connsiteX33" fmla="*/ 519000 w 1135368"/>
              <a:gd name="connsiteY33" fmla="*/ 1424703 h 1969386"/>
              <a:gd name="connsiteX34" fmla="*/ 474416 w 1135368"/>
              <a:gd name="connsiteY34" fmla="*/ 1267696 h 1969386"/>
              <a:gd name="connsiteX35" fmla="*/ 484109 w 1135368"/>
              <a:gd name="connsiteY35" fmla="*/ 1182407 h 1969386"/>
              <a:gd name="connsiteX36" fmla="*/ 491862 w 1135368"/>
              <a:gd name="connsiteY36" fmla="*/ 1132009 h 1969386"/>
              <a:gd name="connsiteX37" fmla="*/ 486046 w 1135368"/>
              <a:gd name="connsiteY37" fmla="*/ 1126195 h 1969386"/>
              <a:gd name="connsiteX38" fmla="*/ 476355 w 1135368"/>
              <a:gd name="connsiteY38" fmla="*/ 1126195 h 1969386"/>
              <a:gd name="connsiteX39" fmla="*/ 474416 w 1135368"/>
              <a:gd name="connsiteY39" fmla="*/ 1124256 h 1969386"/>
              <a:gd name="connsiteX40" fmla="*/ 232120 w 1135368"/>
              <a:gd name="connsiteY40" fmla="*/ 1023461 h 1969386"/>
              <a:gd name="connsiteX41" fmla="*/ 57667 w 1135368"/>
              <a:gd name="connsiteY41" fmla="*/ 816056 h 1969386"/>
              <a:gd name="connsiteX42" fmla="*/ 1453 w 1135368"/>
              <a:gd name="connsiteY42" fmla="*/ 598956 h 1969386"/>
              <a:gd name="connsiteX43" fmla="*/ 1453 w 1135368"/>
              <a:gd name="connsiteY43" fmla="*/ 531114 h 1969386"/>
              <a:gd name="connsiteX44" fmla="*/ 501553 w 1135368"/>
              <a:gd name="connsiteY44" fmla="*/ 3877 h 1969386"/>
              <a:gd name="connsiteX45" fmla="*/ 542260 w 1135368"/>
              <a:gd name="connsiteY45" fmla="*/ 0 h 1969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35368" h="1969386">
                <a:moveTo>
                  <a:pt x="565521" y="1853084"/>
                </a:moveTo>
                <a:cubicBezTo>
                  <a:pt x="550014" y="1853084"/>
                  <a:pt x="536444" y="1864714"/>
                  <a:pt x="536444" y="1882161"/>
                </a:cubicBezTo>
                <a:cubicBezTo>
                  <a:pt x="536444" y="1897668"/>
                  <a:pt x="548074" y="1911235"/>
                  <a:pt x="565521" y="1911235"/>
                </a:cubicBezTo>
                <a:cubicBezTo>
                  <a:pt x="581028" y="1911235"/>
                  <a:pt x="594595" y="1897668"/>
                  <a:pt x="594595" y="1882161"/>
                </a:cubicBezTo>
                <a:cubicBezTo>
                  <a:pt x="594595" y="1866654"/>
                  <a:pt x="582965" y="1853084"/>
                  <a:pt x="565521" y="1853084"/>
                </a:cubicBezTo>
                <a:close/>
                <a:moveTo>
                  <a:pt x="563581" y="133746"/>
                </a:moveTo>
                <a:cubicBezTo>
                  <a:pt x="802002" y="133746"/>
                  <a:pt x="995840" y="327584"/>
                  <a:pt x="997777" y="567942"/>
                </a:cubicBezTo>
                <a:cubicBezTo>
                  <a:pt x="999714" y="804423"/>
                  <a:pt x="802002" y="1002140"/>
                  <a:pt x="563581" y="1002140"/>
                </a:cubicBezTo>
                <a:cubicBezTo>
                  <a:pt x="319346" y="1002140"/>
                  <a:pt x="127446" y="806363"/>
                  <a:pt x="127446" y="560188"/>
                </a:cubicBezTo>
                <a:cubicBezTo>
                  <a:pt x="127446" y="325646"/>
                  <a:pt x="325160" y="131809"/>
                  <a:pt x="563581" y="133746"/>
                </a:cubicBezTo>
                <a:close/>
                <a:moveTo>
                  <a:pt x="563581" y="100795"/>
                </a:moveTo>
                <a:cubicBezTo>
                  <a:pt x="305777" y="100795"/>
                  <a:pt x="94495" y="306263"/>
                  <a:pt x="94495" y="560188"/>
                </a:cubicBezTo>
                <a:cubicBezTo>
                  <a:pt x="94495" y="825747"/>
                  <a:pt x="299963" y="1035091"/>
                  <a:pt x="561642" y="1035091"/>
                </a:cubicBezTo>
                <a:cubicBezTo>
                  <a:pt x="819447" y="1035091"/>
                  <a:pt x="1028791" y="825747"/>
                  <a:pt x="1028791" y="567942"/>
                </a:cubicBezTo>
                <a:cubicBezTo>
                  <a:pt x="1028791" y="310139"/>
                  <a:pt x="821386" y="100795"/>
                  <a:pt x="563581" y="100795"/>
                </a:cubicBezTo>
                <a:close/>
                <a:moveTo>
                  <a:pt x="542260" y="0"/>
                </a:moveTo>
                <a:cubicBezTo>
                  <a:pt x="551951" y="0"/>
                  <a:pt x="563581" y="0"/>
                  <a:pt x="573274" y="0"/>
                </a:cubicBezTo>
                <a:cubicBezTo>
                  <a:pt x="662439" y="5814"/>
                  <a:pt x="749665" y="25198"/>
                  <a:pt x="829139" y="67844"/>
                </a:cubicBezTo>
                <a:cubicBezTo>
                  <a:pt x="1040421" y="182207"/>
                  <a:pt x="1158663" y="412874"/>
                  <a:pt x="1131525" y="643540"/>
                </a:cubicBezTo>
                <a:cubicBezTo>
                  <a:pt x="1094695" y="885837"/>
                  <a:pt x="918304" y="1073858"/>
                  <a:pt x="677946" y="1120379"/>
                </a:cubicBezTo>
                <a:cubicBezTo>
                  <a:pt x="668253" y="1120379"/>
                  <a:pt x="662439" y="1122319"/>
                  <a:pt x="656623" y="1126195"/>
                </a:cubicBezTo>
                <a:lnTo>
                  <a:pt x="652746" y="1126195"/>
                </a:lnTo>
                <a:cubicBezTo>
                  <a:pt x="650809" y="1128133"/>
                  <a:pt x="648870" y="1130072"/>
                  <a:pt x="646932" y="1132009"/>
                </a:cubicBezTo>
                <a:cubicBezTo>
                  <a:pt x="648870" y="1151393"/>
                  <a:pt x="635302" y="1168840"/>
                  <a:pt x="654686" y="1182407"/>
                </a:cubicBezTo>
                <a:cubicBezTo>
                  <a:pt x="683760" y="1201791"/>
                  <a:pt x="674069" y="1246375"/>
                  <a:pt x="664377" y="1267696"/>
                </a:cubicBezTo>
                <a:cubicBezTo>
                  <a:pt x="639179" y="1329724"/>
                  <a:pt x="617856" y="1356861"/>
                  <a:pt x="619795" y="1424703"/>
                </a:cubicBezTo>
                <a:cubicBezTo>
                  <a:pt x="621732" y="1469286"/>
                  <a:pt x="646932" y="1572021"/>
                  <a:pt x="646932" y="1616603"/>
                </a:cubicBezTo>
                <a:cubicBezTo>
                  <a:pt x="644993" y="1711584"/>
                  <a:pt x="644993" y="1804626"/>
                  <a:pt x="644993" y="1899605"/>
                </a:cubicBezTo>
                <a:cubicBezTo>
                  <a:pt x="644993" y="1924805"/>
                  <a:pt x="637239" y="1946126"/>
                  <a:pt x="613979" y="1957756"/>
                </a:cubicBezTo>
                <a:cubicBezTo>
                  <a:pt x="598472" y="1965510"/>
                  <a:pt x="582965" y="1969386"/>
                  <a:pt x="569397" y="1969386"/>
                </a:cubicBezTo>
                <a:cubicBezTo>
                  <a:pt x="555828" y="1969386"/>
                  <a:pt x="540321" y="1965510"/>
                  <a:pt x="524814" y="1957756"/>
                </a:cubicBezTo>
                <a:cubicBezTo>
                  <a:pt x="501553" y="1946126"/>
                  <a:pt x="493800" y="1924805"/>
                  <a:pt x="493800" y="1899605"/>
                </a:cubicBezTo>
                <a:cubicBezTo>
                  <a:pt x="493800" y="1804626"/>
                  <a:pt x="491862" y="1711584"/>
                  <a:pt x="491862" y="1616603"/>
                </a:cubicBezTo>
                <a:cubicBezTo>
                  <a:pt x="489923" y="1572021"/>
                  <a:pt x="517060" y="1469286"/>
                  <a:pt x="519000" y="1424703"/>
                </a:cubicBezTo>
                <a:cubicBezTo>
                  <a:pt x="520937" y="1356861"/>
                  <a:pt x="499616" y="1327784"/>
                  <a:pt x="474416" y="1267696"/>
                </a:cubicBezTo>
                <a:cubicBezTo>
                  <a:pt x="466663" y="1246375"/>
                  <a:pt x="455032" y="1201791"/>
                  <a:pt x="484109" y="1182407"/>
                </a:cubicBezTo>
                <a:cubicBezTo>
                  <a:pt x="503493" y="1170777"/>
                  <a:pt x="489923" y="1153331"/>
                  <a:pt x="491862" y="1132009"/>
                </a:cubicBezTo>
                <a:cubicBezTo>
                  <a:pt x="489923" y="1130072"/>
                  <a:pt x="487986" y="1128133"/>
                  <a:pt x="486046" y="1126195"/>
                </a:cubicBezTo>
                <a:lnTo>
                  <a:pt x="476355" y="1126195"/>
                </a:lnTo>
                <a:cubicBezTo>
                  <a:pt x="476355" y="1126195"/>
                  <a:pt x="474416" y="1124256"/>
                  <a:pt x="474416" y="1124256"/>
                </a:cubicBezTo>
                <a:cubicBezTo>
                  <a:pt x="385251" y="1108749"/>
                  <a:pt x="303839" y="1077735"/>
                  <a:pt x="232120" y="1023461"/>
                </a:cubicBezTo>
                <a:cubicBezTo>
                  <a:pt x="158462" y="967247"/>
                  <a:pt x="96434" y="899405"/>
                  <a:pt x="57667" y="816056"/>
                </a:cubicBezTo>
                <a:cubicBezTo>
                  <a:pt x="24714" y="748212"/>
                  <a:pt x="1453" y="676491"/>
                  <a:pt x="1453" y="598956"/>
                </a:cubicBezTo>
                <a:cubicBezTo>
                  <a:pt x="-484" y="575698"/>
                  <a:pt x="-484" y="552435"/>
                  <a:pt x="1453" y="531114"/>
                </a:cubicBezTo>
                <a:cubicBezTo>
                  <a:pt x="18900" y="253928"/>
                  <a:pt x="224367" y="36828"/>
                  <a:pt x="501553" y="3877"/>
                </a:cubicBezTo>
                <a:cubicBezTo>
                  <a:pt x="515123" y="0"/>
                  <a:pt x="528690" y="5814"/>
                  <a:pt x="54226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A35EA-EF9C-44D9-918C-70FC6F6D579D}"/>
              </a:ext>
            </a:extLst>
          </p:cNvPr>
          <p:cNvGrpSpPr/>
          <p:nvPr/>
        </p:nvGrpSpPr>
        <p:grpSpPr>
          <a:xfrm rot="871918">
            <a:off x="6486142" y="2865922"/>
            <a:ext cx="2113914" cy="1275823"/>
            <a:chOff x="1429386" y="2788700"/>
            <a:chExt cx="942975" cy="569119"/>
          </a:xfrm>
          <a:solidFill>
            <a:schemeClr val="accent1">
              <a:alpha val="50000"/>
            </a:schemeClr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666919C-48ED-4B2F-8D01-BC0EFE1820D7}"/>
                </a:ext>
              </a:extLst>
            </p:cNvPr>
            <p:cNvSpPr/>
            <p:nvPr/>
          </p:nvSpPr>
          <p:spPr>
            <a:xfrm>
              <a:off x="1429386" y="2948244"/>
              <a:ext cx="942975" cy="409575"/>
            </a:xfrm>
            <a:custGeom>
              <a:avLst/>
              <a:gdLst>
                <a:gd name="connsiteX0" fmla="*/ 935355 w 942975"/>
                <a:gd name="connsiteY0" fmla="*/ 42386 h 409575"/>
                <a:gd name="connsiteX1" fmla="*/ 879157 w 942975"/>
                <a:gd name="connsiteY1" fmla="*/ 10954 h 409575"/>
                <a:gd name="connsiteX2" fmla="*/ 816293 w 942975"/>
                <a:gd name="connsiteY2" fmla="*/ 10954 h 409575"/>
                <a:gd name="connsiteX3" fmla="*/ 807720 w 942975"/>
                <a:gd name="connsiteY3" fmla="*/ 2381 h 409575"/>
                <a:gd name="connsiteX4" fmla="*/ 793432 w 942975"/>
                <a:gd name="connsiteY4" fmla="*/ 476 h 409575"/>
                <a:gd name="connsiteX5" fmla="*/ 497205 w 942975"/>
                <a:gd name="connsiteY5" fmla="*/ 476 h 409575"/>
                <a:gd name="connsiteX6" fmla="*/ 147638 w 942975"/>
                <a:gd name="connsiteY6" fmla="*/ 476 h 409575"/>
                <a:gd name="connsiteX7" fmla="*/ 132398 w 942975"/>
                <a:gd name="connsiteY7" fmla="*/ 10001 h 409575"/>
                <a:gd name="connsiteX8" fmla="*/ 60008 w 942975"/>
                <a:gd name="connsiteY8" fmla="*/ 10954 h 409575"/>
                <a:gd name="connsiteX9" fmla="*/ 35243 w 942975"/>
                <a:gd name="connsiteY9" fmla="*/ 15716 h 409575"/>
                <a:gd name="connsiteX10" fmla="*/ 0 w 942975"/>
                <a:gd name="connsiteY10" fmla="*/ 86201 h 409575"/>
                <a:gd name="connsiteX11" fmla="*/ 38100 w 942975"/>
                <a:gd name="connsiteY11" fmla="*/ 150019 h 409575"/>
                <a:gd name="connsiteX12" fmla="*/ 64770 w 942975"/>
                <a:gd name="connsiteY12" fmla="*/ 153829 h 409575"/>
                <a:gd name="connsiteX13" fmla="*/ 132398 w 942975"/>
                <a:gd name="connsiteY13" fmla="*/ 153829 h 409575"/>
                <a:gd name="connsiteX14" fmla="*/ 132398 w 942975"/>
                <a:gd name="connsiteY14" fmla="*/ 153829 h 409575"/>
                <a:gd name="connsiteX15" fmla="*/ 133350 w 942975"/>
                <a:gd name="connsiteY15" fmla="*/ 169069 h 409575"/>
                <a:gd name="connsiteX16" fmla="*/ 133350 w 942975"/>
                <a:gd name="connsiteY16" fmla="*/ 288131 h 409575"/>
                <a:gd name="connsiteX17" fmla="*/ 134302 w 942975"/>
                <a:gd name="connsiteY17" fmla="*/ 368141 h 409575"/>
                <a:gd name="connsiteX18" fmla="*/ 188595 w 942975"/>
                <a:gd name="connsiteY18" fmla="*/ 411956 h 409575"/>
                <a:gd name="connsiteX19" fmla="*/ 743903 w 942975"/>
                <a:gd name="connsiteY19" fmla="*/ 411956 h 409575"/>
                <a:gd name="connsiteX20" fmla="*/ 773430 w 942975"/>
                <a:gd name="connsiteY20" fmla="*/ 406241 h 409575"/>
                <a:gd name="connsiteX21" fmla="*/ 808673 w 942975"/>
                <a:gd name="connsiteY21" fmla="*/ 350044 h 409575"/>
                <a:gd name="connsiteX22" fmla="*/ 808673 w 942975"/>
                <a:gd name="connsiteY22" fmla="*/ 170021 h 409575"/>
                <a:gd name="connsiteX23" fmla="*/ 809625 w 942975"/>
                <a:gd name="connsiteY23" fmla="*/ 154781 h 409575"/>
                <a:gd name="connsiteX24" fmla="*/ 823913 w 942975"/>
                <a:gd name="connsiteY24" fmla="*/ 153829 h 409575"/>
                <a:gd name="connsiteX25" fmla="*/ 896303 w 942975"/>
                <a:gd name="connsiteY25" fmla="*/ 152876 h 409575"/>
                <a:gd name="connsiteX26" fmla="*/ 935355 w 942975"/>
                <a:gd name="connsiteY26" fmla="*/ 42386 h 409575"/>
                <a:gd name="connsiteX27" fmla="*/ 135255 w 942975"/>
                <a:gd name="connsiteY27" fmla="*/ 111919 h 409575"/>
                <a:gd name="connsiteX28" fmla="*/ 125730 w 942975"/>
                <a:gd name="connsiteY28" fmla="*/ 128111 h 409575"/>
                <a:gd name="connsiteX29" fmla="*/ 57150 w 942975"/>
                <a:gd name="connsiteY29" fmla="*/ 128111 h 409575"/>
                <a:gd name="connsiteX30" fmla="*/ 23813 w 942975"/>
                <a:gd name="connsiteY30" fmla="*/ 81439 h 409575"/>
                <a:gd name="connsiteX31" fmla="*/ 55245 w 942975"/>
                <a:gd name="connsiteY31" fmla="*/ 34766 h 409575"/>
                <a:gd name="connsiteX32" fmla="*/ 59055 w 942975"/>
                <a:gd name="connsiteY32" fmla="*/ 34766 h 409575"/>
                <a:gd name="connsiteX33" fmla="*/ 92393 w 942975"/>
                <a:gd name="connsiteY33" fmla="*/ 34766 h 409575"/>
                <a:gd name="connsiteX34" fmla="*/ 125730 w 942975"/>
                <a:gd name="connsiteY34" fmla="*/ 34766 h 409575"/>
                <a:gd name="connsiteX35" fmla="*/ 135255 w 942975"/>
                <a:gd name="connsiteY35" fmla="*/ 44291 h 409575"/>
                <a:gd name="connsiteX36" fmla="*/ 135255 w 942975"/>
                <a:gd name="connsiteY36" fmla="*/ 111919 h 409575"/>
                <a:gd name="connsiteX37" fmla="*/ 886778 w 942975"/>
                <a:gd name="connsiteY37" fmla="*/ 128111 h 409575"/>
                <a:gd name="connsiteX38" fmla="*/ 816293 w 942975"/>
                <a:gd name="connsiteY38" fmla="*/ 128111 h 409575"/>
                <a:gd name="connsiteX39" fmla="*/ 807720 w 942975"/>
                <a:gd name="connsiteY39" fmla="*/ 112871 h 409575"/>
                <a:gd name="connsiteX40" fmla="*/ 807720 w 942975"/>
                <a:gd name="connsiteY40" fmla="*/ 43339 h 409575"/>
                <a:gd name="connsiteX41" fmla="*/ 816293 w 942975"/>
                <a:gd name="connsiteY41" fmla="*/ 34766 h 409575"/>
                <a:gd name="connsiteX42" fmla="*/ 852488 w 942975"/>
                <a:gd name="connsiteY42" fmla="*/ 34766 h 409575"/>
                <a:gd name="connsiteX43" fmla="*/ 852488 w 942975"/>
                <a:gd name="connsiteY43" fmla="*/ 34766 h 409575"/>
                <a:gd name="connsiteX44" fmla="*/ 886778 w 942975"/>
                <a:gd name="connsiteY44" fmla="*/ 34766 h 409575"/>
                <a:gd name="connsiteX45" fmla="*/ 919163 w 942975"/>
                <a:gd name="connsiteY45" fmla="*/ 81439 h 409575"/>
                <a:gd name="connsiteX46" fmla="*/ 886778 w 942975"/>
                <a:gd name="connsiteY46" fmla="*/ 128111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942975" h="409575">
                  <a:moveTo>
                    <a:pt x="935355" y="42386"/>
                  </a:moveTo>
                  <a:cubicBezTo>
                    <a:pt x="923925" y="18574"/>
                    <a:pt x="902970" y="11906"/>
                    <a:pt x="879157" y="10954"/>
                  </a:cubicBezTo>
                  <a:cubicBezTo>
                    <a:pt x="858203" y="10001"/>
                    <a:pt x="837248" y="10954"/>
                    <a:pt x="816293" y="10954"/>
                  </a:cubicBezTo>
                  <a:cubicBezTo>
                    <a:pt x="810578" y="10954"/>
                    <a:pt x="806768" y="10001"/>
                    <a:pt x="807720" y="2381"/>
                  </a:cubicBezTo>
                  <a:cubicBezTo>
                    <a:pt x="802957" y="-1429"/>
                    <a:pt x="798195" y="476"/>
                    <a:pt x="793432" y="476"/>
                  </a:cubicBezTo>
                  <a:cubicBezTo>
                    <a:pt x="694373" y="476"/>
                    <a:pt x="596265" y="476"/>
                    <a:pt x="497205" y="476"/>
                  </a:cubicBezTo>
                  <a:cubicBezTo>
                    <a:pt x="381000" y="476"/>
                    <a:pt x="263843" y="476"/>
                    <a:pt x="147638" y="476"/>
                  </a:cubicBezTo>
                  <a:cubicBezTo>
                    <a:pt x="140018" y="476"/>
                    <a:pt x="134302" y="476"/>
                    <a:pt x="132398" y="10001"/>
                  </a:cubicBezTo>
                  <a:cubicBezTo>
                    <a:pt x="108585" y="10001"/>
                    <a:pt x="83820" y="10954"/>
                    <a:pt x="60008" y="10954"/>
                  </a:cubicBezTo>
                  <a:cubicBezTo>
                    <a:pt x="51435" y="10954"/>
                    <a:pt x="43815" y="11906"/>
                    <a:pt x="35243" y="15716"/>
                  </a:cubicBezTo>
                  <a:cubicBezTo>
                    <a:pt x="10477" y="25241"/>
                    <a:pt x="0" y="56674"/>
                    <a:pt x="0" y="86201"/>
                  </a:cubicBezTo>
                  <a:cubicBezTo>
                    <a:pt x="0" y="108109"/>
                    <a:pt x="16193" y="144304"/>
                    <a:pt x="38100" y="150019"/>
                  </a:cubicBezTo>
                  <a:cubicBezTo>
                    <a:pt x="46673" y="152876"/>
                    <a:pt x="56198" y="150971"/>
                    <a:pt x="64770" y="153829"/>
                  </a:cubicBezTo>
                  <a:cubicBezTo>
                    <a:pt x="87630" y="151924"/>
                    <a:pt x="109538" y="151924"/>
                    <a:pt x="132398" y="153829"/>
                  </a:cubicBezTo>
                  <a:lnTo>
                    <a:pt x="132398" y="153829"/>
                  </a:lnTo>
                  <a:cubicBezTo>
                    <a:pt x="135255" y="158591"/>
                    <a:pt x="133350" y="163354"/>
                    <a:pt x="133350" y="169069"/>
                  </a:cubicBezTo>
                  <a:cubicBezTo>
                    <a:pt x="133350" y="227171"/>
                    <a:pt x="133350" y="230029"/>
                    <a:pt x="133350" y="288131"/>
                  </a:cubicBezTo>
                  <a:cubicBezTo>
                    <a:pt x="133350" y="314801"/>
                    <a:pt x="132398" y="341471"/>
                    <a:pt x="134302" y="368141"/>
                  </a:cubicBezTo>
                  <a:cubicBezTo>
                    <a:pt x="140970" y="399574"/>
                    <a:pt x="155257" y="411956"/>
                    <a:pt x="188595" y="411956"/>
                  </a:cubicBezTo>
                  <a:cubicBezTo>
                    <a:pt x="373380" y="411956"/>
                    <a:pt x="558165" y="411956"/>
                    <a:pt x="743903" y="411956"/>
                  </a:cubicBezTo>
                  <a:cubicBezTo>
                    <a:pt x="754380" y="411956"/>
                    <a:pt x="763905" y="411004"/>
                    <a:pt x="773430" y="406241"/>
                  </a:cubicBezTo>
                  <a:cubicBezTo>
                    <a:pt x="797243" y="394811"/>
                    <a:pt x="808673" y="375761"/>
                    <a:pt x="808673" y="350044"/>
                  </a:cubicBezTo>
                  <a:cubicBezTo>
                    <a:pt x="808673" y="271939"/>
                    <a:pt x="808673" y="248126"/>
                    <a:pt x="808673" y="170021"/>
                  </a:cubicBezTo>
                  <a:cubicBezTo>
                    <a:pt x="808673" y="165259"/>
                    <a:pt x="807720" y="159544"/>
                    <a:pt x="809625" y="154781"/>
                  </a:cubicBezTo>
                  <a:cubicBezTo>
                    <a:pt x="814388" y="151924"/>
                    <a:pt x="819150" y="153829"/>
                    <a:pt x="823913" y="153829"/>
                  </a:cubicBezTo>
                  <a:cubicBezTo>
                    <a:pt x="847725" y="152876"/>
                    <a:pt x="872490" y="154781"/>
                    <a:pt x="896303" y="152876"/>
                  </a:cubicBezTo>
                  <a:cubicBezTo>
                    <a:pt x="913448" y="147161"/>
                    <a:pt x="970598" y="114776"/>
                    <a:pt x="935355" y="42386"/>
                  </a:cubicBezTo>
                  <a:close/>
                  <a:moveTo>
                    <a:pt x="135255" y="111919"/>
                  </a:moveTo>
                  <a:cubicBezTo>
                    <a:pt x="135255" y="119539"/>
                    <a:pt x="133350" y="128111"/>
                    <a:pt x="125730" y="128111"/>
                  </a:cubicBezTo>
                  <a:cubicBezTo>
                    <a:pt x="102870" y="128111"/>
                    <a:pt x="80010" y="128111"/>
                    <a:pt x="57150" y="128111"/>
                  </a:cubicBezTo>
                  <a:cubicBezTo>
                    <a:pt x="38100" y="128111"/>
                    <a:pt x="23813" y="99536"/>
                    <a:pt x="23813" y="81439"/>
                  </a:cubicBezTo>
                  <a:cubicBezTo>
                    <a:pt x="23813" y="63341"/>
                    <a:pt x="37148" y="36671"/>
                    <a:pt x="55245" y="34766"/>
                  </a:cubicBezTo>
                  <a:cubicBezTo>
                    <a:pt x="56198" y="34766"/>
                    <a:pt x="58102" y="34766"/>
                    <a:pt x="59055" y="34766"/>
                  </a:cubicBezTo>
                  <a:cubicBezTo>
                    <a:pt x="70485" y="34766"/>
                    <a:pt x="80963" y="34766"/>
                    <a:pt x="92393" y="34766"/>
                  </a:cubicBezTo>
                  <a:cubicBezTo>
                    <a:pt x="103823" y="34766"/>
                    <a:pt x="114300" y="34766"/>
                    <a:pt x="125730" y="34766"/>
                  </a:cubicBezTo>
                  <a:cubicBezTo>
                    <a:pt x="132398" y="34766"/>
                    <a:pt x="135255" y="36671"/>
                    <a:pt x="135255" y="44291"/>
                  </a:cubicBezTo>
                  <a:cubicBezTo>
                    <a:pt x="135255" y="59531"/>
                    <a:pt x="135255" y="95726"/>
                    <a:pt x="135255" y="111919"/>
                  </a:cubicBezTo>
                  <a:close/>
                  <a:moveTo>
                    <a:pt x="886778" y="128111"/>
                  </a:moveTo>
                  <a:cubicBezTo>
                    <a:pt x="862965" y="129064"/>
                    <a:pt x="840105" y="128111"/>
                    <a:pt x="816293" y="128111"/>
                  </a:cubicBezTo>
                  <a:cubicBezTo>
                    <a:pt x="809625" y="128111"/>
                    <a:pt x="807720" y="119539"/>
                    <a:pt x="807720" y="112871"/>
                  </a:cubicBezTo>
                  <a:cubicBezTo>
                    <a:pt x="807720" y="96679"/>
                    <a:pt x="807720" y="59531"/>
                    <a:pt x="807720" y="43339"/>
                  </a:cubicBezTo>
                  <a:cubicBezTo>
                    <a:pt x="807720" y="36671"/>
                    <a:pt x="810578" y="34766"/>
                    <a:pt x="816293" y="34766"/>
                  </a:cubicBezTo>
                  <a:cubicBezTo>
                    <a:pt x="828675" y="34766"/>
                    <a:pt x="840105" y="34766"/>
                    <a:pt x="852488" y="34766"/>
                  </a:cubicBezTo>
                  <a:cubicBezTo>
                    <a:pt x="852488" y="34766"/>
                    <a:pt x="852488" y="34766"/>
                    <a:pt x="852488" y="34766"/>
                  </a:cubicBezTo>
                  <a:cubicBezTo>
                    <a:pt x="863918" y="34766"/>
                    <a:pt x="875348" y="33814"/>
                    <a:pt x="886778" y="34766"/>
                  </a:cubicBezTo>
                  <a:cubicBezTo>
                    <a:pt x="905828" y="35719"/>
                    <a:pt x="919163" y="63341"/>
                    <a:pt x="919163" y="81439"/>
                  </a:cubicBezTo>
                  <a:cubicBezTo>
                    <a:pt x="919163" y="99536"/>
                    <a:pt x="904875" y="127159"/>
                    <a:pt x="886778" y="1281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9124B25-8476-49AA-AFBC-EEA3B4EAEF3A}"/>
                </a:ext>
              </a:extLst>
            </p:cNvPr>
            <p:cNvSpPr/>
            <p:nvPr/>
          </p:nvSpPr>
          <p:spPr>
            <a:xfrm>
              <a:off x="1541207" y="2788700"/>
              <a:ext cx="714375" cy="142875"/>
            </a:xfrm>
            <a:custGeom>
              <a:avLst/>
              <a:gdLst>
                <a:gd name="connsiteX0" fmla="*/ 714949 w 714375"/>
                <a:gd name="connsiteY0" fmla="*/ 132398 h 142875"/>
                <a:gd name="connsiteX1" fmla="*/ 704472 w 714375"/>
                <a:gd name="connsiteY1" fmla="*/ 122873 h 142875"/>
                <a:gd name="connsiteX2" fmla="*/ 619699 w 714375"/>
                <a:gd name="connsiteY2" fmla="*/ 107633 h 142875"/>
                <a:gd name="connsiteX3" fmla="*/ 505399 w 714375"/>
                <a:gd name="connsiteY3" fmla="*/ 95250 h 142875"/>
                <a:gd name="connsiteX4" fmla="*/ 488254 w 714375"/>
                <a:gd name="connsiteY4" fmla="*/ 79058 h 142875"/>
                <a:gd name="connsiteX5" fmla="*/ 482539 w 714375"/>
                <a:gd name="connsiteY5" fmla="*/ 40005 h 142875"/>
                <a:gd name="connsiteX6" fmla="*/ 428247 w 714375"/>
                <a:gd name="connsiteY6" fmla="*/ 953 h 142875"/>
                <a:gd name="connsiteX7" fmla="*/ 357762 w 714375"/>
                <a:gd name="connsiteY7" fmla="*/ 0 h 142875"/>
                <a:gd name="connsiteX8" fmla="*/ 287277 w 714375"/>
                <a:gd name="connsiteY8" fmla="*/ 953 h 142875"/>
                <a:gd name="connsiteX9" fmla="*/ 232984 w 714375"/>
                <a:gd name="connsiteY9" fmla="*/ 40005 h 142875"/>
                <a:gd name="connsiteX10" fmla="*/ 227269 w 714375"/>
                <a:gd name="connsiteY10" fmla="*/ 79058 h 142875"/>
                <a:gd name="connsiteX11" fmla="*/ 210124 w 714375"/>
                <a:gd name="connsiteY11" fmla="*/ 95250 h 142875"/>
                <a:gd name="connsiteX12" fmla="*/ 95824 w 714375"/>
                <a:gd name="connsiteY12" fmla="*/ 107633 h 142875"/>
                <a:gd name="connsiteX13" fmla="*/ 11052 w 714375"/>
                <a:gd name="connsiteY13" fmla="*/ 122873 h 142875"/>
                <a:gd name="connsiteX14" fmla="*/ 574 w 714375"/>
                <a:gd name="connsiteY14" fmla="*/ 132398 h 142875"/>
                <a:gd name="connsiteX15" fmla="*/ 8194 w 714375"/>
                <a:gd name="connsiteY15" fmla="*/ 147638 h 142875"/>
                <a:gd name="connsiteX16" fmla="*/ 18672 w 714375"/>
                <a:gd name="connsiteY16" fmla="*/ 148590 h 142875"/>
                <a:gd name="connsiteX17" fmla="*/ 355857 w 714375"/>
                <a:gd name="connsiteY17" fmla="*/ 148590 h 142875"/>
                <a:gd name="connsiteX18" fmla="*/ 693042 w 714375"/>
                <a:gd name="connsiteY18" fmla="*/ 148590 h 142875"/>
                <a:gd name="connsiteX19" fmla="*/ 703519 w 714375"/>
                <a:gd name="connsiteY19" fmla="*/ 147638 h 142875"/>
                <a:gd name="connsiteX20" fmla="*/ 714949 w 714375"/>
                <a:gd name="connsiteY20" fmla="*/ 132398 h 142875"/>
                <a:gd name="connsiteX21" fmla="*/ 453964 w 714375"/>
                <a:gd name="connsiteY21" fmla="*/ 93345 h 142875"/>
                <a:gd name="connsiteX22" fmla="*/ 264417 w 714375"/>
                <a:gd name="connsiteY22" fmla="*/ 93345 h 142875"/>
                <a:gd name="connsiteX23" fmla="*/ 252034 w 714375"/>
                <a:gd name="connsiteY23" fmla="*/ 81915 h 142875"/>
                <a:gd name="connsiteX24" fmla="*/ 309184 w 714375"/>
                <a:gd name="connsiteY24" fmla="*/ 24765 h 142875"/>
                <a:gd name="connsiteX25" fmla="*/ 409197 w 714375"/>
                <a:gd name="connsiteY25" fmla="*/ 24765 h 142875"/>
                <a:gd name="connsiteX26" fmla="*/ 466347 w 714375"/>
                <a:gd name="connsiteY26" fmla="*/ 81915 h 142875"/>
                <a:gd name="connsiteX27" fmla="*/ 453964 w 714375"/>
                <a:gd name="connsiteY27" fmla="*/ 933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14375" h="142875">
                  <a:moveTo>
                    <a:pt x="714949" y="132398"/>
                  </a:moveTo>
                  <a:cubicBezTo>
                    <a:pt x="713997" y="126683"/>
                    <a:pt x="711139" y="122873"/>
                    <a:pt x="704472" y="122873"/>
                  </a:cubicBezTo>
                  <a:cubicBezTo>
                    <a:pt x="674944" y="124778"/>
                    <a:pt x="648274" y="111442"/>
                    <a:pt x="619699" y="107633"/>
                  </a:cubicBezTo>
                  <a:cubicBezTo>
                    <a:pt x="600649" y="105728"/>
                    <a:pt x="519687" y="97155"/>
                    <a:pt x="505399" y="95250"/>
                  </a:cubicBezTo>
                  <a:cubicBezTo>
                    <a:pt x="496827" y="96203"/>
                    <a:pt x="487302" y="93345"/>
                    <a:pt x="488254" y="79058"/>
                  </a:cubicBezTo>
                  <a:cubicBezTo>
                    <a:pt x="489207" y="65723"/>
                    <a:pt x="489207" y="53340"/>
                    <a:pt x="482539" y="40005"/>
                  </a:cubicBezTo>
                  <a:cubicBezTo>
                    <a:pt x="472062" y="16192"/>
                    <a:pt x="452059" y="4763"/>
                    <a:pt x="428247" y="953"/>
                  </a:cubicBezTo>
                  <a:cubicBezTo>
                    <a:pt x="400624" y="0"/>
                    <a:pt x="379669" y="0"/>
                    <a:pt x="357762" y="0"/>
                  </a:cubicBezTo>
                  <a:cubicBezTo>
                    <a:pt x="336807" y="0"/>
                    <a:pt x="314899" y="0"/>
                    <a:pt x="287277" y="953"/>
                  </a:cubicBezTo>
                  <a:cubicBezTo>
                    <a:pt x="262512" y="4763"/>
                    <a:pt x="243462" y="16192"/>
                    <a:pt x="232984" y="40005"/>
                  </a:cubicBezTo>
                  <a:cubicBezTo>
                    <a:pt x="227269" y="53340"/>
                    <a:pt x="226317" y="65723"/>
                    <a:pt x="227269" y="79058"/>
                  </a:cubicBezTo>
                  <a:cubicBezTo>
                    <a:pt x="229174" y="93345"/>
                    <a:pt x="218697" y="96203"/>
                    <a:pt x="210124" y="95250"/>
                  </a:cubicBezTo>
                  <a:cubicBezTo>
                    <a:pt x="195837" y="98108"/>
                    <a:pt x="114874" y="105728"/>
                    <a:pt x="95824" y="107633"/>
                  </a:cubicBezTo>
                  <a:cubicBezTo>
                    <a:pt x="67249" y="111442"/>
                    <a:pt x="40579" y="124778"/>
                    <a:pt x="11052" y="122873"/>
                  </a:cubicBezTo>
                  <a:cubicBezTo>
                    <a:pt x="4384" y="122873"/>
                    <a:pt x="574" y="126683"/>
                    <a:pt x="574" y="132398"/>
                  </a:cubicBezTo>
                  <a:cubicBezTo>
                    <a:pt x="-378" y="139065"/>
                    <a:pt x="-1331" y="146685"/>
                    <a:pt x="8194" y="147638"/>
                  </a:cubicBezTo>
                  <a:cubicBezTo>
                    <a:pt x="12004" y="148590"/>
                    <a:pt x="15814" y="148590"/>
                    <a:pt x="18672" y="148590"/>
                  </a:cubicBezTo>
                  <a:cubicBezTo>
                    <a:pt x="131067" y="148590"/>
                    <a:pt x="243462" y="148590"/>
                    <a:pt x="355857" y="148590"/>
                  </a:cubicBezTo>
                  <a:cubicBezTo>
                    <a:pt x="468252" y="148590"/>
                    <a:pt x="580647" y="148590"/>
                    <a:pt x="693042" y="148590"/>
                  </a:cubicBezTo>
                  <a:cubicBezTo>
                    <a:pt x="696852" y="148590"/>
                    <a:pt x="700662" y="148590"/>
                    <a:pt x="703519" y="147638"/>
                  </a:cubicBezTo>
                  <a:cubicBezTo>
                    <a:pt x="716854" y="146685"/>
                    <a:pt x="715902" y="139065"/>
                    <a:pt x="714949" y="132398"/>
                  </a:cubicBezTo>
                  <a:close/>
                  <a:moveTo>
                    <a:pt x="453964" y="93345"/>
                  </a:moveTo>
                  <a:cubicBezTo>
                    <a:pt x="398719" y="94298"/>
                    <a:pt x="309184" y="95250"/>
                    <a:pt x="264417" y="93345"/>
                  </a:cubicBezTo>
                  <a:cubicBezTo>
                    <a:pt x="254892" y="93345"/>
                    <a:pt x="252034" y="91440"/>
                    <a:pt x="252034" y="81915"/>
                  </a:cubicBezTo>
                  <a:cubicBezTo>
                    <a:pt x="252034" y="40958"/>
                    <a:pt x="268227" y="24765"/>
                    <a:pt x="309184" y="24765"/>
                  </a:cubicBezTo>
                  <a:cubicBezTo>
                    <a:pt x="330139" y="24765"/>
                    <a:pt x="388242" y="24765"/>
                    <a:pt x="409197" y="24765"/>
                  </a:cubicBezTo>
                  <a:cubicBezTo>
                    <a:pt x="450154" y="24765"/>
                    <a:pt x="466347" y="40958"/>
                    <a:pt x="466347" y="81915"/>
                  </a:cubicBezTo>
                  <a:cubicBezTo>
                    <a:pt x="466347" y="91440"/>
                    <a:pt x="463489" y="93345"/>
                    <a:pt x="453964" y="933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FBB22-A565-4CD9-9C87-5F0A0172A152}"/>
              </a:ext>
            </a:extLst>
          </p:cNvPr>
          <p:cNvGrpSpPr/>
          <p:nvPr/>
        </p:nvGrpSpPr>
        <p:grpSpPr>
          <a:xfrm rot="20225513">
            <a:off x="4103134" y="2084665"/>
            <a:ext cx="962025" cy="803434"/>
            <a:chOff x="1720613" y="1882872"/>
            <a:chExt cx="962025" cy="803434"/>
          </a:xfrm>
          <a:solidFill>
            <a:schemeClr val="accent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FDE863B-04D9-4C19-AA3D-9E29BA759AD1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9A113B-7657-4EA0-95DF-2F21094C502D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135A295-62E0-4B8F-84E0-A073CE301546}"/>
              </a:ext>
            </a:extLst>
          </p:cNvPr>
          <p:cNvSpPr/>
          <p:nvPr/>
        </p:nvSpPr>
        <p:spPr>
          <a:xfrm rot="21089948">
            <a:off x="9833556" y="2543091"/>
            <a:ext cx="457200" cy="662152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D6E169-F8D2-4127-B6DB-2D06CBC7BEF7}"/>
              </a:ext>
            </a:extLst>
          </p:cNvPr>
          <p:cNvSpPr/>
          <p:nvPr/>
        </p:nvSpPr>
        <p:spPr>
          <a:xfrm rot="21022553">
            <a:off x="8564257" y="3235118"/>
            <a:ext cx="669203" cy="914578"/>
          </a:xfrm>
          <a:custGeom>
            <a:avLst/>
            <a:gdLst>
              <a:gd name="connsiteX0" fmla="*/ 278353 w 285750"/>
              <a:gd name="connsiteY0" fmla="*/ 0 h 390525"/>
              <a:gd name="connsiteX1" fmla="*/ 144050 w 285750"/>
              <a:gd name="connsiteY1" fmla="*/ 0 h 390525"/>
              <a:gd name="connsiteX2" fmla="*/ 143098 w 285750"/>
              <a:gd name="connsiteY2" fmla="*/ 0 h 390525"/>
              <a:gd name="connsiteX3" fmla="*/ 142145 w 285750"/>
              <a:gd name="connsiteY3" fmla="*/ 0 h 390525"/>
              <a:gd name="connsiteX4" fmla="*/ 7843 w 285750"/>
              <a:gd name="connsiteY4" fmla="*/ 0 h 390525"/>
              <a:gd name="connsiteX5" fmla="*/ 2128 w 285750"/>
              <a:gd name="connsiteY5" fmla="*/ 13335 h 390525"/>
              <a:gd name="connsiteX6" fmla="*/ 4985 w 285750"/>
              <a:gd name="connsiteY6" fmla="*/ 16193 h 390525"/>
              <a:gd name="connsiteX7" fmla="*/ 93568 w 285750"/>
              <a:gd name="connsiteY7" fmla="*/ 116205 h 390525"/>
              <a:gd name="connsiteX8" fmla="*/ 132620 w 285750"/>
              <a:gd name="connsiteY8" fmla="*/ 213360 h 390525"/>
              <a:gd name="connsiteX9" fmla="*/ 135478 w 285750"/>
              <a:gd name="connsiteY9" fmla="*/ 315278 h 390525"/>
              <a:gd name="connsiteX10" fmla="*/ 60230 w 285750"/>
              <a:gd name="connsiteY10" fmla="*/ 380048 h 390525"/>
              <a:gd name="connsiteX11" fmla="*/ 46895 w 285750"/>
              <a:gd name="connsiteY11" fmla="*/ 395288 h 390525"/>
              <a:gd name="connsiteX12" fmla="*/ 59278 w 285750"/>
              <a:gd name="connsiteY12" fmla="*/ 399098 h 390525"/>
              <a:gd name="connsiteX13" fmla="*/ 143098 w 285750"/>
              <a:gd name="connsiteY13" fmla="*/ 399098 h 390525"/>
              <a:gd name="connsiteX14" fmla="*/ 226918 w 285750"/>
              <a:gd name="connsiteY14" fmla="*/ 399098 h 390525"/>
              <a:gd name="connsiteX15" fmla="*/ 239300 w 285750"/>
              <a:gd name="connsiteY15" fmla="*/ 395288 h 390525"/>
              <a:gd name="connsiteX16" fmla="*/ 225965 w 285750"/>
              <a:gd name="connsiteY16" fmla="*/ 380048 h 390525"/>
              <a:gd name="connsiteX17" fmla="*/ 150718 w 285750"/>
              <a:gd name="connsiteY17" fmla="*/ 315278 h 390525"/>
              <a:gd name="connsiteX18" fmla="*/ 153575 w 285750"/>
              <a:gd name="connsiteY18" fmla="*/ 213360 h 390525"/>
              <a:gd name="connsiteX19" fmla="*/ 192628 w 285750"/>
              <a:gd name="connsiteY19" fmla="*/ 116205 h 390525"/>
              <a:gd name="connsiteX20" fmla="*/ 281210 w 285750"/>
              <a:gd name="connsiteY20" fmla="*/ 16193 h 390525"/>
              <a:gd name="connsiteX21" fmla="*/ 284068 w 285750"/>
              <a:gd name="connsiteY21" fmla="*/ 13335 h 390525"/>
              <a:gd name="connsiteX22" fmla="*/ 278353 w 285750"/>
              <a:gd name="connsiteY22" fmla="*/ 0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5750" h="390525">
                <a:moveTo>
                  <a:pt x="278353" y="0"/>
                </a:moveTo>
                <a:cubicBezTo>
                  <a:pt x="234538" y="0"/>
                  <a:pt x="186913" y="0"/>
                  <a:pt x="144050" y="0"/>
                </a:cubicBezTo>
                <a:cubicBezTo>
                  <a:pt x="144050" y="0"/>
                  <a:pt x="143098" y="0"/>
                  <a:pt x="143098" y="0"/>
                </a:cubicBezTo>
                <a:cubicBezTo>
                  <a:pt x="143098" y="0"/>
                  <a:pt x="142145" y="0"/>
                  <a:pt x="142145" y="0"/>
                </a:cubicBezTo>
                <a:cubicBezTo>
                  <a:pt x="99283" y="0"/>
                  <a:pt x="51658" y="0"/>
                  <a:pt x="7843" y="0"/>
                </a:cubicBezTo>
                <a:cubicBezTo>
                  <a:pt x="1175" y="0"/>
                  <a:pt x="-2635" y="7620"/>
                  <a:pt x="2128" y="13335"/>
                </a:cubicBezTo>
                <a:cubicBezTo>
                  <a:pt x="3080" y="14288"/>
                  <a:pt x="4033" y="15240"/>
                  <a:pt x="4985" y="16193"/>
                </a:cubicBezTo>
                <a:cubicBezTo>
                  <a:pt x="32608" y="49530"/>
                  <a:pt x="65945" y="82867"/>
                  <a:pt x="93568" y="116205"/>
                </a:cubicBezTo>
                <a:cubicBezTo>
                  <a:pt x="134525" y="165735"/>
                  <a:pt x="128810" y="155258"/>
                  <a:pt x="132620" y="213360"/>
                </a:cubicBezTo>
                <a:cubicBezTo>
                  <a:pt x="134525" y="245745"/>
                  <a:pt x="133573" y="281940"/>
                  <a:pt x="135478" y="315278"/>
                </a:cubicBezTo>
                <a:cubicBezTo>
                  <a:pt x="131668" y="366713"/>
                  <a:pt x="79280" y="369570"/>
                  <a:pt x="60230" y="380048"/>
                </a:cubicBezTo>
                <a:cubicBezTo>
                  <a:pt x="57373" y="381953"/>
                  <a:pt x="44038" y="385763"/>
                  <a:pt x="46895" y="395288"/>
                </a:cubicBezTo>
                <a:cubicBezTo>
                  <a:pt x="48800" y="401003"/>
                  <a:pt x="55468" y="399098"/>
                  <a:pt x="59278" y="399098"/>
                </a:cubicBezTo>
                <a:cubicBezTo>
                  <a:pt x="85948" y="399098"/>
                  <a:pt x="114523" y="399098"/>
                  <a:pt x="143098" y="399098"/>
                </a:cubicBezTo>
                <a:cubicBezTo>
                  <a:pt x="171673" y="399098"/>
                  <a:pt x="200248" y="399098"/>
                  <a:pt x="226918" y="399098"/>
                </a:cubicBezTo>
                <a:cubicBezTo>
                  <a:pt x="231680" y="399098"/>
                  <a:pt x="237395" y="401955"/>
                  <a:pt x="239300" y="395288"/>
                </a:cubicBezTo>
                <a:cubicBezTo>
                  <a:pt x="242158" y="385763"/>
                  <a:pt x="228823" y="381953"/>
                  <a:pt x="225965" y="380048"/>
                </a:cubicBezTo>
                <a:cubicBezTo>
                  <a:pt x="205963" y="368618"/>
                  <a:pt x="154528" y="365760"/>
                  <a:pt x="150718" y="315278"/>
                </a:cubicBezTo>
                <a:cubicBezTo>
                  <a:pt x="152623" y="282893"/>
                  <a:pt x="151670" y="246698"/>
                  <a:pt x="153575" y="213360"/>
                </a:cubicBezTo>
                <a:cubicBezTo>
                  <a:pt x="157385" y="155258"/>
                  <a:pt x="151670" y="165735"/>
                  <a:pt x="192628" y="116205"/>
                </a:cubicBezTo>
                <a:cubicBezTo>
                  <a:pt x="220250" y="82867"/>
                  <a:pt x="253588" y="49530"/>
                  <a:pt x="281210" y="16193"/>
                </a:cubicBezTo>
                <a:cubicBezTo>
                  <a:pt x="282163" y="15240"/>
                  <a:pt x="283115" y="14288"/>
                  <a:pt x="284068" y="13335"/>
                </a:cubicBezTo>
                <a:cubicBezTo>
                  <a:pt x="288830" y="7620"/>
                  <a:pt x="285020" y="0"/>
                  <a:pt x="278353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C71EBC-DB55-4D58-BEF3-F76E0C1145B9}"/>
              </a:ext>
            </a:extLst>
          </p:cNvPr>
          <p:cNvSpPr/>
          <p:nvPr/>
        </p:nvSpPr>
        <p:spPr>
          <a:xfrm rot="929773">
            <a:off x="4096021" y="3249238"/>
            <a:ext cx="285750" cy="639536"/>
          </a:xfrm>
          <a:custGeom>
            <a:avLst/>
            <a:gdLst>
              <a:gd name="connsiteX0" fmla="*/ 178362 w 200025"/>
              <a:gd name="connsiteY0" fmla="*/ 436245 h 447675"/>
              <a:gd name="connsiteX1" fmla="*/ 119307 w 200025"/>
              <a:gd name="connsiteY1" fmla="*/ 326708 h 447675"/>
              <a:gd name="connsiteX2" fmla="*/ 133595 w 200025"/>
              <a:gd name="connsiteY2" fmla="*/ 299085 h 447675"/>
              <a:gd name="connsiteX3" fmla="*/ 153597 w 200025"/>
              <a:gd name="connsiteY3" fmla="*/ 280988 h 447675"/>
              <a:gd name="connsiteX4" fmla="*/ 193602 w 200025"/>
              <a:gd name="connsiteY4" fmla="*/ 133350 h 447675"/>
              <a:gd name="connsiteX5" fmla="*/ 186935 w 200025"/>
              <a:gd name="connsiteY5" fmla="*/ 111443 h 447675"/>
              <a:gd name="connsiteX6" fmla="*/ 196460 w 200025"/>
              <a:gd name="connsiteY6" fmla="*/ 14288 h 447675"/>
              <a:gd name="connsiteX7" fmla="*/ 189792 w 200025"/>
              <a:gd name="connsiteY7" fmla="*/ 0 h 447675"/>
              <a:gd name="connsiteX8" fmla="*/ 103115 w 200025"/>
              <a:gd name="connsiteY8" fmla="*/ 0 h 447675"/>
              <a:gd name="connsiteX9" fmla="*/ 16437 w 200025"/>
              <a:gd name="connsiteY9" fmla="*/ 0 h 447675"/>
              <a:gd name="connsiteX10" fmla="*/ 9770 w 200025"/>
              <a:gd name="connsiteY10" fmla="*/ 14288 h 447675"/>
              <a:gd name="connsiteX11" fmla="*/ 19295 w 200025"/>
              <a:gd name="connsiteY11" fmla="*/ 111443 h 447675"/>
              <a:gd name="connsiteX12" fmla="*/ 12627 w 200025"/>
              <a:gd name="connsiteY12" fmla="*/ 133350 h 447675"/>
              <a:gd name="connsiteX13" fmla="*/ 52632 w 200025"/>
              <a:gd name="connsiteY13" fmla="*/ 280988 h 447675"/>
              <a:gd name="connsiteX14" fmla="*/ 70730 w 200025"/>
              <a:gd name="connsiteY14" fmla="*/ 299085 h 447675"/>
              <a:gd name="connsiteX15" fmla="*/ 85017 w 200025"/>
              <a:gd name="connsiteY15" fmla="*/ 326708 h 447675"/>
              <a:gd name="connsiteX16" fmla="*/ 25962 w 200025"/>
              <a:gd name="connsiteY16" fmla="*/ 436245 h 447675"/>
              <a:gd name="connsiteX17" fmla="*/ 5007 w 200025"/>
              <a:gd name="connsiteY17" fmla="*/ 450533 h 447675"/>
              <a:gd name="connsiteX18" fmla="*/ 33582 w 200025"/>
              <a:gd name="connsiteY18" fmla="*/ 455295 h 447675"/>
              <a:gd name="connsiteX19" fmla="*/ 102162 w 200025"/>
              <a:gd name="connsiteY19" fmla="*/ 455295 h 447675"/>
              <a:gd name="connsiteX20" fmla="*/ 170742 w 200025"/>
              <a:gd name="connsiteY20" fmla="*/ 455295 h 447675"/>
              <a:gd name="connsiteX21" fmla="*/ 199317 w 200025"/>
              <a:gd name="connsiteY21" fmla="*/ 450533 h 447675"/>
              <a:gd name="connsiteX22" fmla="*/ 178362 w 200025"/>
              <a:gd name="connsiteY22" fmla="*/ 43624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00025" h="447675">
                <a:moveTo>
                  <a:pt x="178362" y="436245"/>
                </a:moveTo>
                <a:cubicBezTo>
                  <a:pt x="119307" y="413385"/>
                  <a:pt x="109782" y="407670"/>
                  <a:pt x="119307" y="326708"/>
                </a:cubicBezTo>
                <a:cubicBezTo>
                  <a:pt x="120260" y="316230"/>
                  <a:pt x="125975" y="306705"/>
                  <a:pt x="133595" y="299085"/>
                </a:cubicBezTo>
                <a:cubicBezTo>
                  <a:pt x="140262" y="292418"/>
                  <a:pt x="146930" y="286703"/>
                  <a:pt x="153597" y="280988"/>
                </a:cubicBezTo>
                <a:cubicBezTo>
                  <a:pt x="214557" y="233363"/>
                  <a:pt x="214557" y="207645"/>
                  <a:pt x="193602" y="133350"/>
                </a:cubicBezTo>
                <a:cubicBezTo>
                  <a:pt x="191697" y="125730"/>
                  <a:pt x="189792" y="118110"/>
                  <a:pt x="186935" y="111443"/>
                </a:cubicBezTo>
                <a:cubicBezTo>
                  <a:pt x="174552" y="80963"/>
                  <a:pt x="179315" y="44768"/>
                  <a:pt x="196460" y="14288"/>
                </a:cubicBezTo>
                <a:cubicBezTo>
                  <a:pt x="201222" y="5715"/>
                  <a:pt x="202175" y="0"/>
                  <a:pt x="189792" y="0"/>
                </a:cubicBezTo>
                <a:cubicBezTo>
                  <a:pt x="157407" y="0"/>
                  <a:pt x="129785" y="0"/>
                  <a:pt x="103115" y="0"/>
                </a:cubicBezTo>
                <a:cubicBezTo>
                  <a:pt x="76445" y="0"/>
                  <a:pt x="47870" y="0"/>
                  <a:pt x="16437" y="0"/>
                </a:cubicBezTo>
                <a:cubicBezTo>
                  <a:pt x="3102" y="0"/>
                  <a:pt x="4055" y="5715"/>
                  <a:pt x="9770" y="14288"/>
                </a:cubicBezTo>
                <a:cubicBezTo>
                  <a:pt x="26915" y="43815"/>
                  <a:pt x="31677" y="80010"/>
                  <a:pt x="19295" y="111443"/>
                </a:cubicBezTo>
                <a:cubicBezTo>
                  <a:pt x="16437" y="118110"/>
                  <a:pt x="14532" y="125730"/>
                  <a:pt x="12627" y="133350"/>
                </a:cubicBezTo>
                <a:cubicBezTo>
                  <a:pt x="-8328" y="207645"/>
                  <a:pt x="-8328" y="233363"/>
                  <a:pt x="52632" y="280988"/>
                </a:cubicBezTo>
                <a:cubicBezTo>
                  <a:pt x="57395" y="285750"/>
                  <a:pt x="64062" y="292418"/>
                  <a:pt x="70730" y="299085"/>
                </a:cubicBezTo>
                <a:cubicBezTo>
                  <a:pt x="78350" y="306705"/>
                  <a:pt x="84065" y="316230"/>
                  <a:pt x="85017" y="326708"/>
                </a:cubicBezTo>
                <a:cubicBezTo>
                  <a:pt x="93590" y="407670"/>
                  <a:pt x="85017" y="413385"/>
                  <a:pt x="25962" y="436245"/>
                </a:cubicBezTo>
                <a:cubicBezTo>
                  <a:pt x="22152" y="437198"/>
                  <a:pt x="3102" y="441960"/>
                  <a:pt x="5007" y="450533"/>
                </a:cubicBezTo>
                <a:cubicBezTo>
                  <a:pt x="6912" y="458153"/>
                  <a:pt x="27867" y="455295"/>
                  <a:pt x="33582" y="455295"/>
                </a:cubicBezTo>
                <a:cubicBezTo>
                  <a:pt x="57395" y="455295"/>
                  <a:pt x="79302" y="455295"/>
                  <a:pt x="102162" y="455295"/>
                </a:cubicBezTo>
                <a:cubicBezTo>
                  <a:pt x="125022" y="455295"/>
                  <a:pt x="146930" y="456248"/>
                  <a:pt x="170742" y="455295"/>
                </a:cubicBezTo>
                <a:cubicBezTo>
                  <a:pt x="177410" y="455295"/>
                  <a:pt x="197412" y="458153"/>
                  <a:pt x="199317" y="450533"/>
                </a:cubicBezTo>
                <a:cubicBezTo>
                  <a:pt x="201222" y="441960"/>
                  <a:pt x="182172" y="437198"/>
                  <a:pt x="178362" y="436245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11B921-F9E0-4E9D-AEED-D3B14AEA7674}"/>
              </a:ext>
            </a:extLst>
          </p:cNvPr>
          <p:cNvSpPr/>
          <p:nvPr/>
        </p:nvSpPr>
        <p:spPr>
          <a:xfrm rot="21158542">
            <a:off x="140140" y="3025188"/>
            <a:ext cx="837489" cy="1129636"/>
          </a:xfrm>
          <a:custGeom>
            <a:avLst/>
            <a:gdLst>
              <a:gd name="connsiteX0" fmla="*/ 398633 w 409575"/>
              <a:gd name="connsiteY0" fmla="*/ 415290 h 552450"/>
              <a:gd name="connsiteX1" fmla="*/ 377678 w 409575"/>
              <a:gd name="connsiteY1" fmla="*/ 399098 h 552450"/>
              <a:gd name="connsiteX2" fmla="*/ 242423 w 409575"/>
              <a:gd name="connsiteY2" fmla="*/ 150495 h 552450"/>
              <a:gd name="connsiteX3" fmla="*/ 284333 w 409575"/>
              <a:gd name="connsiteY3" fmla="*/ 21907 h 552450"/>
              <a:gd name="connsiteX4" fmla="*/ 270045 w 409575"/>
              <a:gd name="connsiteY4" fmla="*/ 0 h 552450"/>
              <a:gd name="connsiteX5" fmla="*/ 147173 w 409575"/>
              <a:gd name="connsiteY5" fmla="*/ 0 h 552450"/>
              <a:gd name="connsiteX6" fmla="*/ 132885 w 409575"/>
              <a:gd name="connsiteY6" fmla="*/ 21907 h 552450"/>
              <a:gd name="connsiteX7" fmla="*/ 174795 w 409575"/>
              <a:gd name="connsiteY7" fmla="*/ 150495 h 552450"/>
              <a:gd name="connsiteX8" fmla="*/ 39541 w 409575"/>
              <a:gd name="connsiteY8" fmla="*/ 399098 h 552450"/>
              <a:gd name="connsiteX9" fmla="*/ 18585 w 409575"/>
              <a:gd name="connsiteY9" fmla="*/ 415290 h 552450"/>
              <a:gd name="connsiteX10" fmla="*/ 8108 w 409575"/>
              <a:gd name="connsiteY10" fmla="*/ 475298 h 552450"/>
              <a:gd name="connsiteX11" fmla="*/ 71925 w 409575"/>
              <a:gd name="connsiteY11" fmla="*/ 528638 h 552450"/>
              <a:gd name="connsiteX12" fmla="*/ 207181 w 409575"/>
              <a:gd name="connsiteY12" fmla="*/ 555308 h 552450"/>
              <a:gd name="connsiteX13" fmla="*/ 207181 w 409575"/>
              <a:gd name="connsiteY13" fmla="*/ 555308 h 552450"/>
              <a:gd name="connsiteX14" fmla="*/ 342435 w 409575"/>
              <a:gd name="connsiteY14" fmla="*/ 528638 h 552450"/>
              <a:gd name="connsiteX15" fmla="*/ 406253 w 409575"/>
              <a:gd name="connsiteY15" fmla="*/ 475298 h 552450"/>
              <a:gd name="connsiteX16" fmla="*/ 398633 w 409575"/>
              <a:gd name="connsiteY16" fmla="*/ 41529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575" h="552450">
                <a:moveTo>
                  <a:pt x="398633" y="415290"/>
                </a:moveTo>
                <a:cubicBezTo>
                  <a:pt x="391966" y="409575"/>
                  <a:pt x="384345" y="404812"/>
                  <a:pt x="377678" y="399098"/>
                </a:cubicBezTo>
                <a:cubicBezTo>
                  <a:pt x="301478" y="336233"/>
                  <a:pt x="240518" y="252412"/>
                  <a:pt x="242423" y="150495"/>
                </a:cubicBezTo>
                <a:cubicBezTo>
                  <a:pt x="243375" y="107632"/>
                  <a:pt x="266235" y="60960"/>
                  <a:pt x="284333" y="21907"/>
                </a:cubicBezTo>
                <a:cubicBezTo>
                  <a:pt x="294810" y="0"/>
                  <a:pt x="294810" y="0"/>
                  <a:pt x="270045" y="0"/>
                </a:cubicBezTo>
                <a:cubicBezTo>
                  <a:pt x="251948" y="0"/>
                  <a:pt x="166223" y="0"/>
                  <a:pt x="147173" y="0"/>
                </a:cubicBezTo>
                <a:cubicBezTo>
                  <a:pt x="122408" y="0"/>
                  <a:pt x="122408" y="0"/>
                  <a:pt x="132885" y="21907"/>
                </a:cubicBezTo>
                <a:cubicBezTo>
                  <a:pt x="150983" y="60960"/>
                  <a:pt x="174795" y="107632"/>
                  <a:pt x="174795" y="150495"/>
                </a:cubicBezTo>
                <a:cubicBezTo>
                  <a:pt x="176700" y="253365"/>
                  <a:pt x="116693" y="336233"/>
                  <a:pt x="39541" y="399098"/>
                </a:cubicBezTo>
                <a:cubicBezTo>
                  <a:pt x="32873" y="404812"/>
                  <a:pt x="25253" y="409575"/>
                  <a:pt x="18585" y="415290"/>
                </a:cubicBezTo>
                <a:cubicBezTo>
                  <a:pt x="-2370" y="434340"/>
                  <a:pt x="-5227" y="449580"/>
                  <a:pt x="8108" y="475298"/>
                </a:cubicBezTo>
                <a:cubicBezTo>
                  <a:pt x="21443" y="500062"/>
                  <a:pt x="48113" y="516255"/>
                  <a:pt x="71925" y="528638"/>
                </a:cubicBezTo>
                <a:cubicBezTo>
                  <a:pt x="115741" y="549593"/>
                  <a:pt x="160508" y="556260"/>
                  <a:pt x="207181" y="555308"/>
                </a:cubicBezTo>
                <a:lnTo>
                  <a:pt x="207181" y="555308"/>
                </a:lnTo>
                <a:cubicBezTo>
                  <a:pt x="253853" y="557213"/>
                  <a:pt x="298620" y="550545"/>
                  <a:pt x="342435" y="528638"/>
                </a:cubicBezTo>
                <a:cubicBezTo>
                  <a:pt x="367200" y="516255"/>
                  <a:pt x="393870" y="500062"/>
                  <a:pt x="406253" y="475298"/>
                </a:cubicBezTo>
                <a:cubicBezTo>
                  <a:pt x="422445" y="449580"/>
                  <a:pt x="419588" y="434340"/>
                  <a:pt x="398633" y="41529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97D9709-1409-4BA6-8E1C-18884BFDAC41}"/>
              </a:ext>
            </a:extLst>
          </p:cNvPr>
          <p:cNvSpPr/>
          <p:nvPr/>
        </p:nvSpPr>
        <p:spPr>
          <a:xfrm rot="19507612">
            <a:off x="5586425" y="1959401"/>
            <a:ext cx="570842" cy="2033625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0007FC-01ED-4247-AE04-AA4FC0155640}"/>
              </a:ext>
            </a:extLst>
          </p:cNvPr>
          <p:cNvSpPr/>
          <p:nvPr/>
        </p:nvSpPr>
        <p:spPr>
          <a:xfrm rot="8100000">
            <a:off x="3194994" y="1977124"/>
            <a:ext cx="305801" cy="1198542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003DCB9F-8C82-4538-A9CE-B9082232C39C}"/>
              </a:ext>
            </a:extLst>
          </p:cNvPr>
          <p:cNvGrpSpPr/>
          <p:nvPr/>
        </p:nvGrpSpPr>
        <p:grpSpPr>
          <a:xfrm>
            <a:off x="0" y="291908"/>
            <a:ext cx="12184393" cy="3801878"/>
            <a:chOff x="0" y="2854133"/>
            <a:chExt cx="12184393" cy="380187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D6763D9-5F97-4FA4-84F2-BD8054F8259E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853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4D79BD6-7618-47B9-A5FB-9C79D6CE1421}"/>
                </a:ext>
              </a:extLst>
            </p:cNvPr>
            <p:cNvSpPr/>
            <p:nvPr/>
          </p:nvSpPr>
          <p:spPr>
            <a:xfrm>
              <a:off x="0" y="2854133"/>
              <a:ext cx="6340" cy="6340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noFill/>
            <a:ln w="3346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40FABF-EC6D-4427-A382-ABAC23671CBC}"/>
                </a:ext>
              </a:extLst>
            </p:cNvPr>
            <p:cNvSpPr/>
            <p:nvPr/>
          </p:nvSpPr>
          <p:spPr>
            <a:xfrm>
              <a:off x="8876" y="2866813"/>
              <a:ext cx="12175517" cy="3789198"/>
            </a:xfrm>
            <a:custGeom>
              <a:avLst/>
              <a:gdLst>
                <a:gd name="connsiteX0" fmla="*/ 0 w 12172979"/>
                <a:gd name="connsiteY0" fmla="*/ 2899959 h 3785035"/>
                <a:gd name="connsiteX1" fmla="*/ 223805 w 12172979"/>
                <a:gd name="connsiteY1" fmla="*/ 2802955 h 3785035"/>
                <a:gd name="connsiteX2" fmla="*/ 244728 w 12172979"/>
                <a:gd name="connsiteY2" fmla="*/ 3170681 h 3785035"/>
                <a:gd name="connsiteX3" fmla="*/ 514182 w 12172979"/>
                <a:gd name="connsiteY3" fmla="*/ 3354543 h 3785035"/>
                <a:gd name="connsiteX4" fmla="*/ 883175 w 12172979"/>
                <a:gd name="connsiteY4" fmla="*/ 3190969 h 3785035"/>
                <a:gd name="connsiteX5" fmla="*/ 881273 w 12172979"/>
                <a:gd name="connsiteY5" fmla="*/ 3136444 h 3785035"/>
                <a:gd name="connsiteX6" fmla="*/ 880005 w 12172979"/>
                <a:gd name="connsiteY6" fmla="*/ 3135810 h 3785035"/>
                <a:gd name="connsiteX7" fmla="*/ 720869 w 12172979"/>
                <a:gd name="connsiteY7" fmla="*/ 3090161 h 3785035"/>
                <a:gd name="connsiteX8" fmla="*/ 657468 w 12172979"/>
                <a:gd name="connsiteY8" fmla="*/ 3059729 h 3785035"/>
                <a:gd name="connsiteX9" fmla="*/ 715797 w 12172979"/>
                <a:gd name="connsiteY9" fmla="*/ 3040709 h 3785035"/>
                <a:gd name="connsiteX10" fmla="*/ 925654 w 12172979"/>
                <a:gd name="connsiteY10" fmla="*/ 2825780 h 3785035"/>
                <a:gd name="connsiteX11" fmla="*/ 911072 w 12172979"/>
                <a:gd name="connsiteY11" fmla="*/ 2752235 h 3785035"/>
                <a:gd name="connsiteX12" fmla="*/ 881273 w 12172979"/>
                <a:gd name="connsiteY12" fmla="*/ 2698344 h 3785035"/>
                <a:gd name="connsiteX13" fmla="*/ 886979 w 12172979"/>
                <a:gd name="connsiteY13" fmla="*/ 2329350 h 3785035"/>
                <a:gd name="connsiteX14" fmla="*/ 916778 w 12172979"/>
                <a:gd name="connsiteY14" fmla="*/ 2283068 h 3785035"/>
                <a:gd name="connsiteX15" fmla="*/ 959890 w 12172979"/>
                <a:gd name="connsiteY15" fmla="*/ 2051020 h 3785035"/>
                <a:gd name="connsiteX16" fmla="*/ 984617 w 12172979"/>
                <a:gd name="connsiteY16" fmla="*/ 2022490 h 3785035"/>
                <a:gd name="connsiteX17" fmla="*/ 1185598 w 12172979"/>
                <a:gd name="connsiteY17" fmla="*/ 2080185 h 3785035"/>
                <a:gd name="connsiteX18" fmla="*/ 1386579 w 12172979"/>
                <a:gd name="connsiteY18" fmla="*/ 2137880 h 3785035"/>
                <a:gd name="connsiteX19" fmla="*/ 1392285 w 12172979"/>
                <a:gd name="connsiteY19" fmla="*/ 2175286 h 3785035"/>
                <a:gd name="connsiteX20" fmla="*/ 1305425 w 12172979"/>
                <a:gd name="connsiteY20" fmla="*/ 2394019 h 3785035"/>
                <a:gd name="connsiteX21" fmla="*/ 1306059 w 12172979"/>
                <a:gd name="connsiteY21" fmla="*/ 2449178 h 3785035"/>
                <a:gd name="connsiteX22" fmla="*/ 1114588 w 12172979"/>
                <a:gd name="connsiteY22" fmla="*/ 2764915 h 3785035"/>
                <a:gd name="connsiteX23" fmla="*/ 1056260 w 12172979"/>
                <a:gd name="connsiteY23" fmla="*/ 2793445 h 3785035"/>
                <a:gd name="connsiteX24" fmla="*/ 1004905 w 12172979"/>
                <a:gd name="connsiteY24" fmla="*/ 2847970 h 3785035"/>
                <a:gd name="connsiteX25" fmla="*/ 1068940 w 12172979"/>
                <a:gd name="connsiteY25" fmla="*/ 3141516 h 3785035"/>
                <a:gd name="connsiteX26" fmla="*/ 1068940 w 12172979"/>
                <a:gd name="connsiteY26" fmla="*/ 3141516 h 3785035"/>
                <a:gd name="connsiteX27" fmla="*/ 1108248 w 12172979"/>
                <a:gd name="connsiteY27" fmla="*/ 3188433 h 3785035"/>
                <a:gd name="connsiteX28" fmla="*/ 989689 w 12172979"/>
                <a:gd name="connsiteY28" fmla="*/ 3209355 h 3785035"/>
                <a:gd name="connsiteX29" fmla="*/ 1701047 w 12172979"/>
                <a:gd name="connsiteY29" fmla="*/ 2617824 h 3785035"/>
                <a:gd name="connsiteX30" fmla="*/ 1940069 w 12172979"/>
                <a:gd name="connsiteY30" fmla="*/ 2250099 h 3785035"/>
                <a:gd name="connsiteX31" fmla="*/ 1961625 w 12172979"/>
                <a:gd name="connsiteY31" fmla="*/ 2226641 h 3785035"/>
                <a:gd name="connsiteX32" fmla="*/ 1966697 w 12172979"/>
                <a:gd name="connsiteY32" fmla="*/ 2223471 h 3785035"/>
                <a:gd name="connsiteX33" fmla="*/ 1969867 w 12172979"/>
                <a:gd name="connsiteY33" fmla="*/ 2211424 h 3785035"/>
                <a:gd name="connsiteX34" fmla="*/ 1923584 w 12172979"/>
                <a:gd name="connsiteY34" fmla="*/ 2155632 h 3785035"/>
                <a:gd name="connsiteX35" fmla="*/ 1849405 w 12172979"/>
                <a:gd name="connsiteY35" fmla="*/ 2059896 h 3785035"/>
                <a:gd name="connsiteX36" fmla="*/ 1787906 w 12172979"/>
                <a:gd name="connsiteY36" fmla="*/ 1837993 h 3785035"/>
                <a:gd name="connsiteX37" fmla="*/ 1614188 w 12172979"/>
                <a:gd name="connsiteY37" fmla="*/ 1626234 h 3785035"/>
                <a:gd name="connsiteX38" fmla="*/ 1408135 w 12172979"/>
                <a:gd name="connsiteY38" fmla="*/ 1282601 h 3785035"/>
                <a:gd name="connsiteX39" fmla="*/ 1403063 w 12172979"/>
                <a:gd name="connsiteY39" fmla="*/ 1189402 h 3785035"/>
                <a:gd name="connsiteX40" fmla="*/ 1448711 w 12172979"/>
                <a:gd name="connsiteY40" fmla="*/ 1142485 h 3785035"/>
                <a:gd name="connsiteX41" fmla="*/ 1510844 w 12172979"/>
                <a:gd name="connsiteY41" fmla="*/ 1123465 h 3785035"/>
                <a:gd name="connsiteX42" fmla="*/ 1591364 w 12172979"/>
                <a:gd name="connsiteY42" fmla="*/ 1170381 h 3785035"/>
                <a:gd name="connsiteX43" fmla="*/ 1802489 w 12172979"/>
                <a:gd name="connsiteY43" fmla="*/ 1510844 h 3785035"/>
                <a:gd name="connsiteX44" fmla="*/ 1911538 w 12172979"/>
                <a:gd name="connsiteY44" fmla="*/ 1762546 h 3785035"/>
                <a:gd name="connsiteX45" fmla="*/ 2080819 w 12172979"/>
                <a:gd name="connsiteY45" fmla="*/ 1918512 h 3785035"/>
                <a:gd name="connsiteX46" fmla="*/ 2132174 w 12172979"/>
                <a:gd name="connsiteY46" fmla="*/ 2028196 h 3785035"/>
                <a:gd name="connsiteX47" fmla="*/ 2160704 w 12172979"/>
                <a:gd name="connsiteY47" fmla="*/ 2094767 h 3785035"/>
                <a:gd name="connsiteX48" fmla="*/ 2172750 w 12172979"/>
                <a:gd name="connsiteY48" fmla="*/ 2097937 h 3785035"/>
                <a:gd name="connsiteX49" fmla="*/ 2184162 w 12172979"/>
                <a:gd name="connsiteY49" fmla="*/ 2090963 h 3785035"/>
                <a:gd name="connsiteX50" fmla="*/ 2187966 w 12172979"/>
                <a:gd name="connsiteY50" fmla="*/ 2092231 h 3785035"/>
                <a:gd name="connsiteX51" fmla="*/ 2553790 w 12172979"/>
                <a:gd name="connsiteY51" fmla="*/ 2035804 h 3785035"/>
                <a:gd name="connsiteX52" fmla="*/ 2917077 w 12172979"/>
                <a:gd name="connsiteY52" fmla="*/ 2158168 h 3785035"/>
                <a:gd name="connsiteX53" fmla="*/ 3144687 w 12172979"/>
                <a:gd name="connsiteY53" fmla="*/ 2378803 h 3785035"/>
                <a:gd name="connsiteX54" fmla="*/ 3194139 w 12172979"/>
                <a:gd name="connsiteY54" fmla="*/ 2459956 h 3785035"/>
                <a:gd name="connsiteX55" fmla="*/ 2979844 w 12172979"/>
                <a:gd name="connsiteY55" fmla="*/ 3464227 h 3785035"/>
                <a:gd name="connsiteX56" fmla="*/ 2934196 w 12172979"/>
                <a:gd name="connsiteY56" fmla="*/ 3499098 h 3785035"/>
                <a:gd name="connsiteX57" fmla="*/ 2896789 w 12172979"/>
                <a:gd name="connsiteY57" fmla="*/ 3521922 h 3785035"/>
                <a:gd name="connsiteX58" fmla="*/ 2539208 w 12172979"/>
                <a:gd name="connsiteY58" fmla="*/ 3628435 h 3785035"/>
                <a:gd name="connsiteX59" fmla="*/ 2539208 w 12172979"/>
                <a:gd name="connsiteY59" fmla="*/ 3628435 h 3785035"/>
                <a:gd name="connsiteX60" fmla="*/ 1822777 w 12172979"/>
                <a:gd name="connsiteY60" fmla="*/ 3280998 h 3785035"/>
                <a:gd name="connsiteX61" fmla="*/ 1799953 w 12172979"/>
                <a:gd name="connsiteY61" fmla="*/ 3054023 h 3785035"/>
                <a:gd name="connsiteX62" fmla="*/ 1701681 w 12172979"/>
                <a:gd name="connsiteY62" fmla="*/ 2852408 h 3785035"/>
                <a:gd name="connsiteX63" fmla="*/ 1909002 w 12172979"/>
                <a:gd name="connsiteY63" fmla="*/ 2842898 h 3785035"/>
                <a:gd name="connsiteX64" fmla="*/ 2492291 w 12172979"/>
                <a:gd name="connsiteY64" fmla="*/ 2259609 h 3785035"/>
                <a:gd name="connsiteX65" fmla="*/ 3075580 w 12172979"/>
                <a:gd name="connsiteY65" fmla="*/ 2851774 h 3785035"/>
                <a:gd name="connsiteX66" fmla="*/ 2492925 w 12172979"/>
                <a:gd name="connsiteY66" fmla="*/ 3426820 h 3785035"/>
                <a:gd name="connsiteX67" fmla="*/ 1990155 w 12172979"/>
                <a:gd name="connsiteY67" fmla="*/ 3142150 h 3785035"/>
                <a:gd name="connsiteX68" fmla="*/ 3193505 w 12172979"/>
                <a:gd name="connsiteY68" fmla="*/ 3461691 h 3785035"/>
                <a:gd name="connsiteX69" fmla="*/ 3873797 w 12172979"/>
                <a:gd name="connsiteY69" fmla="*/ 3710856 h 3785035"/>
                <a:gd name="connsiteX70" fmla="*/ 3670914 w 12172979"/>
                <a:gd name="connsiteY70" fmla="*/ 3663306 h 3785035"/>
                <a:gd name="connsiteX71" fmla="*/ 3623998 w 12172979"/>
                <a:gd name="connsiteY71" fmla="*/ 3574544 h 3785035"/>
                <a:gd name="connsiteX72" fmla="*/ 3850973 w 12172979"/>
                <a:gd name="connsiteY72" fmla="*/ 2837826 h 3785035"/>
                <a:gd name="connsiteX73" fmla="*/ 3885843 w 12172979"/>
                <a:gd name="connsiteY73" fmla="*/ 2795981 h 3785035"/>
                <a:gd name="connsiteX74" fmla="*/ 3902962 w 12172979"/>
                <a:gd name="connsiteY74" fmla="*/ 2790909 h 3785035"/>
                <a:gd name="connsiteX75" fmla="*/ 4049418 w 12172979"/>
                <a:gd name="connsiteY75" fmla="*/ 2315402 h 3785035"/>
                <a:gd name="connsiteX76" fmla="*/ 3949879 w 12172979"/>
                <a:gd name="connsiteY76" fmla="*/ 2284970 h 3785035"/>
                <a:gd name="connsiteX77" fmla="*/ 3907400 w 12172979"/>
                <a:gd name="connsiteY77" fmla="*/ 2204451 h 3785035"/>
                <a:gd name="connsiteX78" fmla="*/ 4011377 w 12172979"/>
                <a:gd name="connsiteY78" fmla="*/ 1865889 h 3785035"/>
                <a:gd name="connsiteX79" fmla="*/ 4330284 w 12172979"/>
                <a:gd name="connsiteY79" fmla="*/ 1697243 h 3785035"/>
                <a:gd name="connsiteX80" fmla="*/ 4330284 w 12172979"/>
                <a:gd name="connsiteY80" fmla="*/ 1697243 h 3785035"/>
                <a:gd name="connsiteX81" fmla="*/ 4442504 w 12172979"/>
                <a:gd name="connsiteY81" fmla="*/ 1732114 h 3785035"/>
                <a:gd name="connsiteX82" fmla="*/ 4472936 w 12172979"/>
                <a:gd name="connsiteY82" fmla="*/ 1789808 h 3785035"/>
                <a:gd name="connsiteX83" fmla="*/ 4306826 w 12172979"/>
                <a:gd name="connsiteY83" fmla="*/ 2328082 h 3785035"/>
                <a:gd name="connsiteX84" fmla="*/ 4227575 w 12172979"/>
                <a:gd name="connsiteY84" fmla="*/ 2369927 h 3785035"/>
                <a:gd name="connsiteX85" fmla="*/ 4116623 w 12172979"/>
                <a:gd name="connsiteY85" fmla="*/ 2335690 h 3785035"/>
                <a:gd name="connsiteX86" fmla="*/ 3970167 w 12172979"/>
                <a:gd name="connsiteY86" fmla="*/ 2811197 h 3785035"/>
                <a:gd name="connsiteX87" fmla="*/ 3980945 w 12172979"/>
                <a:gd name="connsiteY87" fmla="*/ 2825146 h 3785035"/>
                <a:gd name="connsiteX88" fmla="*/ 3986017 w 12172979"/>
                <a:gd name="connsiteY88" fmla="*/ 2879036 h 3785035"/>
                <a:gd name="connsiteX89" fmla="*/ 3781232 w 12172979"/>
                <a:gd name="connsiteY89" fmla="*/ 3550452 h 3785035"/>
                <a:gd name="connsiteX90" fmla="*/ 3816737 w 12172979"/>
                <a:gd name="connsiteY90" fmla="*/ 3592931 h 3785035"/>
                <a:gd name="connsiteX91" fmla="*/ 4391783 w 12172979"/>
                <a:gd name="connsiteY91" fmla="*/ 3537138 h 3785035"/>
                <a:gd name="connsiteX92" fmla="*/ 5117090 w 12172979"/>
                <a:gd name="connsiteY92" fmla="*/ 3537772 h 3785035"/>
                <a:gd name="connsiteX93" fmla="*/ 5243892 w 12172979"/>
                <a:gd name="connsiteY93" fmla="*/ 3646187 h 3785035"/>
                <a:gd name="connsiteX94" fmla="*/ 5051153 w 12172979"/>
                <a:gd name="connsiteY94" fmla="*/ 3466129 h 3785035"/>
                <a:gd name="connsiteX95" fmla="*/ 4844466 w 12172979"/>
                <a:gd name="connsiteY95" fmla="*/ 3542844 h 3785035"/>
                <a:gd name="connsiteX96" fmla="*/ 4840662 w 12172979"/>
                <a:gd name="connsiteY96" fmla="*/ 3543478 h 3785035"/>
                <a:gd name="connsiteX97" fmla="*/ 4822275 w 12172979"/>
                <a:gd name="connsiteY97" fmla="*/ 3529530 h 3785035"/>
                <a:gd name="connsiteX98" fmla="*/ 4611784 w 12172979"/>
                <a:gd name="connsiteY98" fmla="*/ 3208721 h 3785035"/>
                <a:gd name="connsiteX99" fmla="*/ 4550920 w 12172979"/>
                <a:gd name="connsiteY99" fmla="*/ 2979844 h 3785035"/>
                <a:gd name="connsiteX100" fmla="*/ 4556625 w 12172979"/>
                <a:gd name="connsiteY100" fmla="*/ 2930391 h 3785035"/>
                <a:gd name="connsiteX101" fmla="*/ 5172883 w 12172979"/>
                <a:gd name="connsiteY101" fmla="*/ 2772523 h 3785035"/>
                <a:gd name="connsiteX102" fmla="*/ 5207753 w 12172979"/>
                <a:gd name="connsiteY102" fmla="*/ 2868892 h 3785035"/>
                <a:gd name="connsiteX103" fmla="*/ 5231211 w 12172979"/>
                <a:gd name="connsiteY103" fmla="*/ 2952582 h 3785035"/>
                <a:gd name="connsiteX104" fmla="*/ 5262278 w 12172979"/>
                <a:gd name="connsiteY104" fmla="*/ 3144686 h 3785035"/>
                <a:gd name="connsiteX105" fmla="*/ 5281298 w 12172979"/>
                <a:gd name="connsiteY105" fmla="*/ 3162438 h 3785035"/>
                <a:gd name="connsiteX106" fmla="*/ 5397322 w 12172979"/>
                <a:gd name="connsiteY106" fmla="*/ 3049585 h 3785035"/>
                <a:gd name="connsiteX107" fmla="*/ 5397322 w 12172979"/>
                <a:gd name="connsiteY107" fmla="*/ 3049585 h 3785035"/>
                <a:gd name="connsiteX108" fmla="*/ 5363085 w 12172979"/>
                <a:gd name="connsiteY108" fmla="*/ 2951947 h 3785035"/>
                <a:gd name="connsiteX109" fmla="*/ 5273056 w 12172979"/>
                <a:gd name="connsiteY109" fmla="*/ 2901227 h 3785035"/>
                <a:gd name="connsiteX110" fmla="*/ 5302221 w 12172979"/>
                <a:gd name="connsiteY110" fmla="*/ 2850506 h 3785035"/>
                <a:gd name="connsiteX111" fmla="*/ 5378936 w 12172979"/>
                <a:gd name="connsiteY111" fmla="*/ 2889181 h 3785035"/>
                <a:gd name="connsiteX112" fmla="*/ 5378936 w 12172979"/>
                <a:gd name="connsiteY112" fmla="*/ 2889181 h 3785035"/>
                <a:gd name="connsiteX113" fmla="*/ 5450579 w 12172979"/>
                <a:gd name="connsiteY113" fmla="*/ 3088259 h 3785035"/>
                <a:gd name="connsiteX114" fmla="*/ 5290174 w 12172979"/>
                <a:gd name="connsiteY114" fmla="*/ 3229009 h 3785035"/>
                <a:gd name="connsiteX115" fmla="*/ 5266716 w 12172979"/>
                <a:gd name="connsiteY115" fmla="*/ 3300652 h 3785035"/>
                <a:gd name="connsiteX116" fmla="*/ 5210923 w 12172979"/>
                <a:gd name="connsiteY116" fmla="*/ 3419212 h 3785035"/>
                <a:gd name="connsiteX117" fmla="*/ 5754903 w 12172979"/>
                <a:gd name="connsiteY117" fmla="*/ 3438232 h 3785035"/>
                <a:gd name="connsiteX118" fmla="*/ 5711157 w 12172979"/>
                <a:gd name="connsiteY118" fmla="*/ 2832754 h 3785035"/>
                <a:gd name="connsiteX119" fmla="*/ 5710522 w 12172979"/>
                <a:gd name="connsiteY119" fmla="*/ 2814367 h 3785035"/>
                <a:gd name="connsiteX120" fmla="*/ 5240088 w 12172979"/>
                <a:gd name="connsiteY120" fmla="*/ 1900126 h 3785035"/>
                <a:gd name="connsiteX121" fmla="*/ 5247062 w 12172979"/>
                <a:gd name="connsiteY121" fmla="*/ 1833555 h 3785035"/>
                <a:gd name="connsiteX122" fmla="*/ 5247062 w 12172979"/>
                <a:gd name="connsiteY122" fmla="*/ 1833555 h 3785035"/>
                <a:gd name="connsiteX123" fmla="*/ 5247062 w 12172979"/>
                <a:gd name="connsiteY123" fmla="*/ 1833555 h 3785035"/>
                <a:gd name="connsiteX124" fmla="*/ 5247062 w 12172979"/>
                <a:gd name="connsiteY124" fmla="*/ 1833555 h 3785035"/>
                <a:gd name="connsiteX125" fmla="*/ 5276226 w 12172979"/>
                <a:gd name="connsiteY125" fmla="*/ 1823411 h 3785035"/>
                <a:gd name="connsiteX126" fmla="*/ 5642684 w 12172979"/>
                <a:gd name="connsiteY126" fmla="*/ 1751768 h 3785035"/>
                <a:gd name="connsiteX127" fmla="*/ 5733981 w 12172979"/>
                <a:gd name="connsiteY127" fmla="*/ 1816437 h 3785035"/>
                <a:gd name="connsiteX128" fmla="*/ 6032599 w 12172979"/>
                <a:gd name="connsiteY128" fmla="*/ 2486585 h 3785035"/>
                <a:gd name="connsiteX129" fmla="*/ 6255137 w 12172979"/>
                <a:gd name="connsiteY129" fmla="*/ 2876500 h 3785035"/>
                <a:gd name="connsiteX130" fmla="*/ 6477674 w 12172979"/>
                <a:gd name="connsiteY130" fmla="*/ 3280364 h 3785035"/>
                <a:gd name="connsiteX131" fmla="*/ 6468164 w 12172979"/>
                <a:gd name="connsiteY131" fmla="*/ 3395754 h 3785035"/>
                <a:gd name="connsiteX132" fmla="*/ 6377500 w 12172979"/>
                <a:gd name="connsiteY132" fmla="*/ 3402728 h 3785035"/>
                <a:gd name="connsiteX133" fmla="*/ 6312197 w 12172979"/>
                <a:gd name="connsiteY133" fmla="*/ 3292410 h 3785035"/>
                <a:gd name="connsiteX134" fmla="*/ 6257673 w 12172979"/>
                <a:gd name="connsiteY134" fmla="*/ 3187165 h 3785035"/>
                <a:gd name="connsiteX135" fmla="*/ 6044012 w 12172979"/>
                <a:gd name="connsiteY135" fmla="*/ 2760477 h 3785035"/>
                <a:gd name="connsiteX136" fmla="*/ 5947642 w 12172979"/>
                <a:gd name="connsiteY136" fmla="*/ 2731946 h 3785035"/>
                <a:gd name="connsiteX137" fmla="*/ 5894385 w 12172979"/>
                <a:gd name="connsiteY137" fmla="*/ 2769987 h 3785035"/>
                <a:gd name="connsiteX138" fmla="*/ 5884875 w 12172979"/>
                <a:gd name="connsiteY138" fmla="*/ 2908201 h 3785035"/>
                <a:gd name="connsiteX139" fmla="*/ 5884875 w 12172979"/>
                <a:gd name="connsiteY139" fmla="*/ 2908201 h 3785035"/>
                <a:gd name="connsiteX140" fmla="*/ 6012311 w 12172979"/>
                <a:gd name="connsiteY140" fmla="*/ 2898057 h 3785035"/>
                <a:gd name="connsiteX141" fmla="*/ 6364186 w 12172979"/>
                <a:gd name="connsiteY141" fmla="*/ 2630505 h 3785035"/>
                <a:gd name="connsiteX142" fmla="*/ 6607012 w 12172979"/>
                <a:gd name="connsiteY142" fmla="*/ 2413040 h 3785035"/>
                <a:gd name="connsiteX143" fmla="*/ 6587992 w 12172979"/>
                <a:gd name="connsiteY143" fmla="*/ 3123130 h 3785035"/>
                <a:gd name="connsiteX144" fmla="*/ 6605109 w 12172979"/>
                <a:gd name="connsiteY144" fmla="*/ 3784402 h 3785035"/>
                <a:gd name="connsiteX145" fmla="*/ 6793411 w 12172979"/>
                <a:gd name="connsiteY145" fmla="*/ 3417944 h 3785035"/>
                <a:gd name="connsiteX146" fmla="*/ 6801019 w 12172979"/>
                <a:gd name="connsiteY146" fmla="*/ 2814367 h 3785035"/>
                <a:gd name="connsiteX147" fmla="*/ 6769318 w 12172979"/>
                <a:gd name="connsiteY147" fmla="*/ 2798517 h 3785035"/>
                <a:gd name="connsiteX148" fmla="*/ 6655830 w 12172979"/>
                <a:gd name="connsiteY148" fmla="*/ 3094600 h 3785035"/>
                <a:gd name="connsiteX149" fmla="*/ 6892950 w 12172979"/>
                <a:gd name="connsiteY149" fmla="*/ 3235984 h 3785035"/>
                <a:gd name="connsiteX150" fmla="*/ 6969031 w 12172979"/>
                <a:gd name="connsiteY150" fmla="*/ 3120594 h 3785035"/>
                <a:gd name="connsiteX151" fmla="*/ 6880270 w 12172979"/>
                <a:gd name="connsiteY151" fmla="*/ 2863186 h 3785035"/>
                <a:gd name="connsiteX152" fmla="*/ 7545346 w 12172979"/>
                <a:gd name="connsiteY152" fmla="*/ 1931826 h 3785035"/>
                <a:gd name="connsiteX153" fmla="*/ 8214859 w 12172979"/>
                <a:gd name="connsiteY153" fmla="*/ 2137246 h 3785035"/>
                <a:gd name="connsiteX154" fmla="*/ 8324543 w 12172979"/>
                <a:gd name="connsiteY154" fmla="*/ 2187332 h 3785035"/>
                <a:gd name="connsiteX155" fmla="*/ 8326445 w 12172979"/>
                <a:gd name="connsiteY155" fmla="*/ 2187332 h 3785035"/>
                <a:gd name="connsiteX156" fmla="*/ 8391114 w 12172979"/>
                <a:gd name="connsiteY156" fmla="*/ 2184162 h 3785035"/>
                <a:gd name="connsiteX157" fmla="*/ 8664372 w 12172979"/>
                <a:gd name="connsiteY157" fmla="*/ 2343933 h 3785035"/>
                <a:gd name="connsiteX158" fmla="*/ 8598435 w 12172979"/>
                <a:gd name="connsiteY158" fmla="*/ 2586124 h 3785035"/>
                <a:gd name="connsiteX159" fmla="*/ 8503333 w 12172979"/>
                <a:gd name="connsiteY159" fmla="*/ 2558228 h 3785035"/>
                <a:gd name="connsiteX160" fmla="*/ 8396186 w 12172979"/>
                <a:gd name="connsiteY160" fmla="*/ 2281166 h 3785035"/>
                <a:gd name="connsiteX161" fmla="*/ 8346100 w 12172979"/>
                <a:gd name="connsiteY161" fmla="*/ 2298284 h 3785035"/>
                <a:gd name="connsiteX162" fmla="*/ 8462757 w 12172979"/>
                <a:gd name="connsiteY162" fmla="*/ 2620360 h 3785035"/>
                <a:gd name="connsiteX163" fmla="*/ 7793243 w 12172979"/>
                <a:gd name="connsiteY163" fmla="*/ 3514314 h 3785035"/>
                <a:gd name="connsiteX164" fmla="*/ 7215027 w 12172979"/>
                <a:gd name="connsiteY164" fmla="*/ 3391316 h 3785035"/>
                <a:gd name="connsiteX165" fmla="*/ 7161136 w 12172979"/>
                <a:gd name="connsiteY165" fmla="*/ 3208087 h 3785035"/>
                <a:gd name="connsiteX166" fmla="*/ 7381137 w 12172979"/>
                <a:gd name="connsiteY166" fmla="*/ 3231546 h 3785035"/>
                <a:gd name="connsiteX167" fmla="*/ 7271454 w 12172979"/>
                <a:gd name="connsiteY167" fmla="*/ 3098404 h 3785035"/>
                <a:gd name="connsiteX168" fmla="*/ 7116755 w 12172979"/>
                <a:gd name="connsiteY168" fmla="*/ 2812465 h 3785035"/>
                <a:gd name="connsiteX169" fmla="*/ 7594164 w 12172979"/>
                <a:gd name="connsiteY169" fmla="*/ 2169580 h 3785035"/>
                <a:gd name="connsiteX170" fmla="*/ 8223736 w 12172979"/>
                <a:gd name="connsiteY170" fmla="*/ 2643819 h 3785035"/>
                <a:gd name="connsiteX171" fmla="*/ 7757739 w 12172979"/>
                <a:gd name="connsiteY171" fmla="*/ 3277194 h 3785035"/>
                <a:gd name="connsiteX172" fmla="*/ 7543443 w 12172979"/>
                <a:gd name="connsiteY172" fmla="*/ 3180191 h 3785035"/>
                <a:gd name="connsiteX173" fmla="*/ 8405696 w 12172979"/>
                <a:gd name="connsiteY173" fmla="*/ 3544746 h 3785035"/>
                <a:gd name="connsiteX174" fmla="*/ 9238150 w 12172979"/>
                <a:gd name="connsiteY174" fmla="*/ 3310797 h 3785035"/>
                <a:gd name="connsiteX175" fmla="*/ 8963624 w 12172979"/>
                <a:gd name="connsiteY175" fmla="*/ 3078115 h 3785035"/>
                <a:gd name="connsiteX176" fmla="*/ 9846166 w 12172979"/>
                <a:gd name="connsiteY176" fmla="*/ 3491489 h 3785035"/>
                <a:gd name="connsiteX177" fmla="*/ 10123227 w 12172979"/>
                <a:gd name="connsiteY177" fmla="*/ 3303189 h 3785035"/>
                <a:gd name="connsiteX178" fmla="*/ 9983111 w 12172979"/>
                <a:gd name="connsiteY178" fmla="*/ 3224571 h 3785035"/>
                <a:gd name="connsiteX179" fmla="*/ 9958385 w 12172979"/>
                <a:gd name="connsiteY179" fmla="*/ 3260076 h 3785035"/>
                <a:gd name="connsiteX180" fmla="*/ 9991354 w 12172979"/>
                <a:gd name="connsiteY180" fmla="*/ 3328549 h 3785035"/>
                <a:gd name="connsiteX181" fmla="*/ 10026224 w 12172979"/>
                <a:gd name="connsiteY181" fmla="*/ 3360883 h 3785035"/>
                <a:gd name="connsiteX182" fmla="*/ 10198675 w 12172979"/>
                <a:gd name="connsiteY182" fmla="*/ 3554890 h 3785035"/>
                <a:gd name="connsiteX183" fmla="*/ 10198041 w 12172979"/>
                <a:gd name="connsiteY183" fmla="*/ 3625899 h 3785035"/>
                <a:gd name="connsiteX184" fmla="*/ 10148588 w 12172979"/>
                <a:gd name="connsiteY184" fmla="*/ 3661404 h 3785035"/>
                <a:gd name="connsiteX185" fmla="*/ 10110547 w 12172979"/>
                <a:gd name="connsiteY185" fmla="*/ 3653162 h 3785035"/>
                <a:gd name="connsiteX186" fmla="*/ 9955849 w 12172979"/>
                <a:gd name="connsiteY186" fmla="*/ 3462325 h 3785035"/>
                <a:gd name="connsiteX187" fmla="*/ 9858212 w 12172979"/>
                <a:gd name="connsiteY187" fmla="*/ 3343131 h 3785035"/>
                <a:gd name="connsiteX188" fmla="*/ 9839192 w 12172979"/>
                <a:gd name="connsiteY188" fmla="*/ 3345667 h 3785035"/>
                <a:gd name="connsiteX189" fmla="*/ 9733312 w 12172979"/>
                <a:gd name="connsiteY189" fmla="*/ 3324111 h 3785035"/>
                <a:gd name="connsiteX190" fmla="*/ 8944604 w 12172979"/>
                <a:gd name="connsiteY190" fmla="*/ 2362319 h 3785035"/>
                <a:gd name="connsiteX191" fmla="*/ 8948408 w 12172979"/>
                <a:gd name="connsiteY191" fmla="*/ 2257707 h 3785035"/>
                <a:gd name="connsiteX192" fmla="*/ 8953480 w 12172979"/>
                <a:gd name="connsiteY192" fmla="*/ 2239955 h 3785035"/>
                <a:gd name="connsiteX193" fmla="*/ 8850771 w 12172979"/>
                <a:gd name="connsiteY193" fmla="*/ 2116323 h 3785035"/>
                <a:gd name="connsiteX194" fmla="*/ 8827947 w 12172979"/>
                <a:gd name="connsiteY194" fmla="*/ 2094133 h 3785035"/>
                <a:gd name="connsiteX195" fmla="*/ 8828580 w 12172979"/>
                <a:gd name="connsiteY195" fmla="*/ 2095401 h 3785035"/>
                <a:gd name="connsiteX196" fmla="*/ 8732845 w 12172979"/>
                <a:gd name="connsiteY196" fmla="*/ 1974305 h 3785035"/>
                <a:gd name="connsiteX197" fmla="*/ 8693536 w 12172979"/>
                <a:gd name="connsiteY197" fmla="*/ 1924852 h 3785035"/>
                <a:gd name="connsiteX198" fmla="*/ 8693536 w 12172979"/>
                <a:gd name="connsiteY198" fmla="*/ 1924852 h 3785035"/>
                <a:gd name="connsiteX199" fmla="*/ 8764546 w 12172979"/>
                <a:gd name="connsiteY199" fmla="*/ 1841797 h 3785035"/>
                <a:gd name="connsiteX200" fmla="*/ 8817168 w 12172979"/>
                <a:gd name="connsiteY200" fmla="*/ 1870328 h 3785035"/>
                <a:gd name="connsiteX201" fmla="*/ 8937630 w 12172979"/>
                <a:gd name="connsiteY201" fmla="*/ 2016784 h 3785035"/>
                <a:gd name="connsiteX202" fmla="*/ 8958552 w 12172979"/>
                <a:gd name="connsiteY202" fmla="*/ 2068138 h 3785035"/>
                <a:gd name="connsiteX203" fmla="*/ 8983913 w 12172979"/>
                <a:gd name="connsiteY203" fmla="*/ 2099205 h 3785035"/>
                <a:gd name="connsiteX204" fmla="*/ 9052385 w 12172979"/>
                <a:gd name="connsiteY204" fmla="*/ 2152462 h 3785035"/>
                <a:gd name="connsiteX205" fmla="*/ 9075210 w 12172979"/>
                <a:gd name="connsiteY205" fmla="*/ 2146756 h 3785035"/>
                <a:gd name="connsiteX206" fmla="*/ 9156997 w 12172979"/>
                <a:gd name="connsiteY206" fmla="*/ 2154998 h 3785035"/>
                <a:gd name="connsiteX207" fmla="*/ 9202646 w 12172979"/>
                <a:gd name="connsiteY207" fmla="*/ 2208888 h 3785035"/>
                <a:gd name="connsiteX208" fmla="*/ 9952679 w 12172979"/>
                <a:gd name="connsiteY208" fmla="*/ 3123764 h 3785035"/>
                <a:gd name="connsiteX209" fmla="*/ 10380001 w 12172979"/>
                <a:gd name="connsiteY209" fmla="*/ 3002034 h 3785035"/>
                <a:gd name="connsiteX210" fmla="*/ 10308359 w 12172979"/>
                <a:gd name="connsiteY210" fmla="*/ 3294947 h 3785035"/>
                <a:gd name="connsiteX211" fmla="*/ 10492855 w 12172979"/>
                <a:gd name="connsiteY211" fmla="*/ 3492758 h 3785035"/>
                <a:gd name="connsiteX212" fmla="*/ 10496659 w 12172979"/>
                <a:gd name="connsiteY212" fmla="*/ 3496561 h 3785035"/>
                <a:gd name="connsiteX213" fmla="*/ 10877065 w 12172979"/>
                <a:gd name="connsiteY213" fmla="*/ 3542210 h 3785035"/>
                <a:gd name="connsiteX214" fmla="*/ 10670378 w 12172979"/>
                <a:gd name="connsiteY214" fmla="*/ 3281632 h 3785035"/>
                <a:gd name="connsiteX215" fmla="*/ 10713490 w 12172979"/>
                <a:gd name="connsiteY215" fmla="*/ 3050219 h 3785035"/>
                <a:gd name="connsiteX216" fmla="*/ 10220865 w 12172979"/>
                <a:gd name="connsiteY216" fmla="*/ 1840529 h 3785035"/>
                <a:gd name="connsiteX217" fmla="*/ 10155562 w 12172979"/>
                <a:gd name="connsiteY217" fmla="*/ 1694707 h 3785035"/>
                <a:gd name="connsiteX218" fmla="*/ 9991988 w 12172979"/>
                <a:gd name="connsiteY218" fmla="*/ 1758742 h 3785035"/>
                <a:gd name="connsiteX219" fmla="*/ 9723168 w 12172979"/>
                <a:gd name="connsiteY219" fmla="*/ 1839895 h 3785035"/>
                <a:gd name="connsiteX220" fmla="*/ 9264778 w 12172979"/>
                <a:gd name="connsiteY220" fmla="*/ 1670615 h 3785035"/>
                <a:gd name="connsiteX221" fmla="*/ 8924316 w 12172979"/>
                <a:gd name="connsiteY221" fmla="*/ 1289575 h 3785035"/>
                <a:gd name="connsiteX222" fmla="*/ 8982644 w 12172979"/>
                <a:gd name="connsiteY222" fmla="*/ 1257241 h 3785035"/>
                <a:gd name="connsiteX223" fmla="*/ 8964893 w 12172979"/>
                <a:gd name="connsiteY223" fmla="*/ 1226808 h 3785035"/>
                <a:gd name="connsiteX224" fmla="*/ 9082818 w 12172979"/>
                <a:gd name="connsiteY224" fmla="*/ 1200180 h 3785035"/>
                <a:gd name="connsiteX225" fmla="*/ 9122761 w 12172979"/>
                <a:gd name="connsiteY225" fmla="*/ 1186865 h 3785035"/>
                <a:gd name="connsiteX226" fmla="*/ 9122761 w 12172979"/>
                <a:gd name="connsiteY226" fmla="*/ 1186865 h 3785035"/>
                <a:gd name="connsiteX227" fmla="*/ 9176017 w 12172979"/>
                <a:gd name="connsiteY227" fmla="*/ 1217932 h 3785035"/>
                <a:gd name="connsiteX228" fmla="*/ 9415673 w 12172979"/>
                <a:gd name="connsiteY228" fmla="*/ 1377068 h 3785035"/>
                <a:gd name="connsiteX229" fmla="*/ 9224836 w 12172979"/>
                <a:gd name="connsiteY229" fmla="*/ 1501334 h 3785035"/>
                <a:gd name="connsiteX230" fmla="*/ 9846166 w 12172979"/>
                <a:gd name="connsiteY230" fmla="*/ 1595801 h 3785035"/>
                <a:gd name="connsiteX231" fmla="*/ 9880402 w 12172979"/>
                <a:gd name="connsiteY231" fmla="*/ 1588193 h 3785035"/>
                <a:gd name="connsiteX232" fmla="*/ 9847433 w 12172979"/>
                <a:gd name="connsiteY232" fmla="*/ 1560297 h 3785035"/>
                <a:gd name="connsiteX233" fmla="*/ 9295845 w 12172979"/>
                <a:gd name="connsiteY233" fmla="*/ 1493726 h 3785035"/>
                <a:gd name="connsiteX234" fmla="*/ 9758672 w 12172979"/>
                <a:gd name="connsiteY234" fmla="*/ 1381506 h 3785035"/>
                <a:gd name="connsiteX235" fmla="*/ 10018616 w 12172979"/>
                <a:gd name="connsiteY235" fmla="*/ 1250266 h 3785035"/>
                <a:gd name="connsiteX236" fmla="*/ 9803053 w 12172979"/>
                <a:gd name="connsiteY236" fmla="*/ 1185597 h 3785035"/>
                <a:gd name="connsiteX237" fmla="*/ 9783398 w 12172979"/>
                <a:gd name="connsiteY237" fmla="*/ 1183695 h 3785035"/>
                <a:gd name="connsiteX238" fmla="*/ 9792909 w 12172979"/>
                <a:gd name="connsiteY238" fmla="*/ 1287673 h 3785035"/>
                <a:gd name="connsiteX239" fmla="*/ 9876598 w 12172979"/>
                <a:gd name="connsiteY239" fmla="*/ 1080986 h 3785035"/>
                <a:gd name="connsiteX240" fmla="*/ 8814632 w 12172979"/>
                <a:gd name="connsiteY240" fmla="*/ 1078450 h 3785035"/>
                <a:gd name="connsiteX241" fmla="*/ 8767081 w 12172979"/>
                <a:gd name="connsiteY241" fmla="*/ 1030265 h 3785035"/>
                <a:gd name="connsiteX242" fmla="*/ 8814632 w 12172979"/>
                <a:gd name="connsiteY242" fmla="*/ 982080 h 3785035"/>
                <a:gd name="connsiteX243" fmla="*/ 9830315 w 12172979"/>
                <a:gd name="connsiteY243" fmla="*/ 964328 h 3785035"/>
                <a:gd name="connsiteX244" fmla="*/ 9772621 w 12172979"/>
                <a:gd name="connsiteY244" fmla="*/ 912339 h 3785035"/>
                <a:gd name="connsiteX245" fmla="*/ 8834287 w 12172979"/>
                <a:gd name="connsiteY245" fmla="*/ 912339 h 3785035"/>
                <a:gd name="connsiteX246" fmla="*/ 8883105 w 12172979"/>
                <a:gd name="connsiteY246" fmla="*/ 789342 h 3785035"/>
                <a:gd name="connsiteX247" fmla="*/ 9258438 w 12172979"/>
                <a:gd name="connsiteY247" fmla="*/ 365823 h 3785035"/>
                <a:gd name="connsiteX248" fmla="*/ 9678153 w 12172979"/>
                <a:gd name="connsiteY248" fmla="*/ 230779 h 3785035"/>
                <a:gd name="connsiteX249" fmla="*/ 9709854 w 12172979"/>
                <a:gd name="connsiteY249" fmla="*/ 229511 h 3785035"/>
                <a:gd name="connsiteX250" fmla="*/ 9709854 w 12172979"/>
                <a:gd name="connsiteY250" fmla="*/ 159136 h 3785035"/>
                <a:gd name="connsiteX251" fmla="*/ 9695905 w 12172979"/>
                <a:gd name="connsiteY251" fmla="*/ 159136 h 3785035"/>
                <a:gd name="connsiteX252" fmla="*/ 9627432 w 12172979"/>
                <a:gd name="connsiteY252" fmla="*/ 90029 h 3785035"/>
                <a:gd name="connsiteX253" fmla="*/ 9627432 w 12172979"/>
                <a:gd name="connsiteY253" fmla="*/ 69107 h 3785035"/>
                <a:gd name="connsiteX254" fmla="*/ 9695905 w 12172979"/>
                <a:gd name="connsiteY254" fmla="*/ 0 h 3785035"/>
                <a:gd name="connsiteX255" fmla="*/ 9903860 w 12172979"/>
                <a:gd name="connsiteY255" fmla="*/ 0 h 3785035"/>
                <a:gd name="connsiteX256" fmla="*/ 9903860 w 12172979"/>
                <a:gd name="connsiteY256" fmla="*/ 0 h 3785035"/>
                <a:gd name="connsiteX257" fmla="*/ 9972334 w 12172979"/>
                <a:gd name="connsiteY257" fmla="*/ 69107 h 3785035"/>
                <a:gd name="connsiteX258" fmla="*/ 9972334 w 12172979"/>
                <a:gd name="connsiteY258" fmla="*/ 90029 h 3785035"/>
                <a:gd name="connsiteX259" fmla="*/ 9903860 w 12172979"/>
                <a:gd name="connsiteY259" fmla="*/ 159136 h 3785035"/>
                <a:gd name="connsiteX260" fmla="*/ 9889912 w 12172979"/>
                <a:gd name="connsiteY260" fmla="*/ 159136 h 3785035"/>
                <a:gd name="connsiteX261" fmla="*/ 9889912 w 12172979"/>
                <a:gd name="connsiteY261" fmla="*/ 234583 h 3785035"/>
                <a:gd name="connsiteX262" fmla="*/ 9972334 w 12172979"/>
                <a:gd name="connsiteY262" fmla="*/ 241558 h 3785035"/>
                <a:gd name="connsiteX263" fmla="*/ 10341327 w 12172979"/>
                <a:gd name="connsiteY263" fmla="*/ 368993 h 3785035"/>
                <a:gd name="connsiteX264" fmla="*/ 10750263 w 12172979"/>
                <a:gd name="connsiteY264" fmla="*/ 886345 h 3785035"/>
                <a:gd name="connsiteX265" fmla="*/ 10750897 w 12172979"/>
                <a:gd name="connsiteY265" fmla="*/ 914875 h 3785035"/>
                <a:gd name="connsiteX266" fmla="*/ 10750897 w 12172979"/>
                <a:gd name="connsiteY266" fmla="*/ 914875 h 3785035"/>
                <a:gd name="connsiteX267" fmla="*/ 9943168 w 12172979"/>
                <a:gd name="connsiteY267" fmla="*/ 919314 h 3785035"/>
                <a:gd name="connsiteX268" fmla="*/ 9927318 w 12172979"/>
                <a:gd name="connsiteY268" fmla="*/ 958622 h 3785035"/>
                <a:gd name="connsiteX269" fmla="*/ 10784499 w 12172979"/>
                <a:gd name="connsiteY269" fmla="*/ 984616 h 3785035"/>
                <a:gd name="connsiteX270" fmla="*/ 10784499 w 12172979"/>
                <a:gd name="connsiteY270" fmla="*/ 984616 h 3785035"/>
                <a:gd name="connsiteX271" fmla="*/ 10832050 w 12172979"/>
                <a:gd name="connsiteY271" fmla="*/ 1032801 h 3785035"/>
                <a:gd name="connsiteX272" fmla="*/ 10784499 w 12172979"/>
                <a:gd name="connsiteY272" fmla="*/ 1080986 h 3785035"/>
                <a:gd name="connsiteX273" fmla="*/ 10115619 w 12172979"/>
                <a:gd name="connsiteY273" fmla="*/ 1108882 h 3785035"/>
                <a:gd name="connsiteX274" fmla="*/ 10286802 w 12172979"/>
                <a:gd name="connsiteY274" fmla="*/ 1162773 h 3785035"/>
                <a:gd name="connsiteX275" fmla="*/ 10651357 w 12172979"/>
                <a:gd name="connsiteY275" fmla="*/ 1495628 h 3785035"/>
                <a:gd name="connsiteX276" fmla="*/ 11325309 w 12172979"/>
                <a:gd name="connsiteY276" fmla="*/ 2536671 h 3785035"/>
                <a:gd name="connsiteX277" fmla="*/ 11568769 w 12172979"/>
                <a:gd name="connsiteY277" fmla="*/ 2583588 h 3785035"/>
                <a:gd name="connsiteX278" fmla="*/ 11687963 w 12172979"/>
                <a:gd name="connsiteY278" fmla="*/ 2856846 h 3785035"/>
                <a:gd name="connsiteX279" fmla="*/ 11880067 w 12172979"/>
                <a:gd name="connsiteY279" fmla="*/ 3051487 h 3785035"/>
                <a:gd name="connsiteX280" fmla="*/ 11978973 w 12172979"/>
                <a:gd name="connsiteY280" fmla="*/ 3282900 h 3785035"/>
                <a:gd name="connsiteX281" fmla="*/ 12175516 w 12172979"/>
                <a:gd name="connsiteY281" fmla="*/ 3417310 h 3785035"/>
                <a:gd name="connsiteX0" fmla="*/ 0 w 12175516"/>
                <a:gd name="connsiteY0" fmla="*/ 2899959 h 3789197"/>
                <a:gd name="connsiteX1" fmla="*/ 223805 w 12175516"/>
                <a:gd name="connsiteY1" fmla="*/ 2802955 h 3789197"/>
                <a:gd name="connsiteX2" fmla="*/ 244728 w 12175516"/>
                <a:gd name="connsiteY2" fmla="*/ 3170681 h 3789197"/>
                <a:gd name="connsiteX3" fmla="*/ 514182 w 12175516"/>
                <a:gd name="connsiteY3" fmla="*/ 3354543 h 3789197"/>
                <a:gd name="connsiteX4" fmla="*/ 883175 w 12175516"/>
                <a:gd name="connsiteY4" fmla="*/ 3190969 h 3789197"/>
                <a:gd name="connsiteX5" fmla="*/ 881273 w 12175516"/>
                <a:gd name="connsiteY5" fmla="*/ 3136444 h 3789197"/>
                <a:gd name="connsiteX6" fmla="*/ 880005 w 12175516"/>
                <a:gd name="connsiteY6" fmla="*/ 3135810 h 3789197"/>
                <a:gd name="connsiteX7" fmla="*/ 720869 w 12175516"/>
                <a:gd name="connsiteY7" fmla="*/ 3090161 h 3789197"/>
                <a:gd name="connsiteX8" fmla="*/ 657468 w 12175516"/>
                <a:gd name="connsiteY8" fmla="*/ 3059729 h 3789197"/>
                <a:gd name="connsiteX9" fmla="*/ 715797 w 12175516"/>
                <a:gd name="connsiteY9" fmla="*/ 3040709 h 3789197"/>
                <a:gd name="connsiteX10" fmla="*/ 925654 w 12175516"/>
                <a:gd name="connsiteY10" fmla="*/ 2825780 h 3789197"/>
                <a:gd name="connsiteX11" fmla="*/ 911072 w 12175516"/>
                <a:gd name="connsiteY11" fmla="*/ 2752235 h 3789197"/>
                <a:gd name="connsiteX12" fmla="*/ 881273 w 12175516"/>
                <a:gd name="connsiteY12" fmla="*/ 2698344 h 3789197"/>
                <a:gd name="connsiteX13" fmla="*/ 886979 w 12175516"/>
                <a:gd name="connsiteY13" fmla="*/ 2329350 h 3789197"/>
                <a:gd name="connsiteX14" fmla="*/ 916778 w 12175516"/>
                <a:gd name="connsiteY14" fmla="*/ 2283068 h 3789197"/>
                <a:gd name="connsiteX15" fmla="*/ 959890 w 12175516"/>
                <a:gd name="connsiteY15" fmla="*/ 2051020 h 3789197"/>
                <a:gd name="connsiteX16" fmla="*/ 984617 w 12175516"/>
                <a:gd name="connsiteY16" fmla="*/ 2022490 h 3789197"/>
                <a:gd name="connsiteX17" fmla="*/ 1185598 w 12175516"/>
                <a:gd name="connsiteY17" fmla="*/ 2080185 h 3789197"/>
                <a:gd name="connsiteX18" fmla="*/ 1386579 w 12175516"/>
                <a:gd name="connsiteY18" fmla="*/ 2137880 h 3789197"/>
                <a:gd name="connsiteX19" fmla="*/ 1392285 w 12175516"/>
                <a:gd name="connsiteY19" fmla="*/ 2175286 h 3789197"/>
                <a:gd name="connsiteX20" fmla="*/ 1305425 w 12175516"/>
                <a:gd name="connsiteY20" fmla="*/ 2394019 h 3789197"/>
                <a:gd name="connsiteX21" fmla="*/ 1306059 w 12175516"/>
                <a:gd name="connsiteY21" fmla="*/ 2449178 h 3789197"/>
                <a:gd name="connsiteX22" fmla="*/ 1114588 w 12175516"/>
                <a:gd name="connsiteY22" fmla="*/ 2764915 h 3789197"/>
                <a:gd name="connsiteX23" fmla="*/ 1056260 w 12175516"/>
                <a:gd name="connsiteY23" fmla="*/ 2793445 h 3789197"/>
                <a:gd name="connsiteX24" fmla="*/ 1004905 w 12175516"/>
                <a:gd name="connsiteY24" fmla="*/ 2847970 h 3789197"/>
                <a:gd name="connsiteX25" fmla="*/ 1068940 w 12175516"/>
                <a:gd name="connsiteY25" fmla="*/ 3141516 h 3789197"/>
                <a:gd name="connsiteX26" fmla="*/ 1068940 w 12175516"/>
                <a:gd name="connsiteY26" fmla="*/ 3141516 h 3789197"/>
                <a:gd name="connsiteX27" fmla="*/ 1108248 w 12175516"/>
                <a:gd name="connsiteY27" fmla="*/ 3188433 h 3789197"/>
                <a:gd name="connsiteX28" fmla="*/ 989689 w 12175516"/>
                <a:gd name="connsiteY28" fmla="*/ 3209355 h 3789197"/>
                <a:gd name="connsiteX29" fmla="*/ 1701047 w 12175516"/>
                <a:gd name="connsiteY29" fmla="*/ 2617824 h 3789197"/>
                <a:gd name="connsiteX30" fmla="*/ 1940069 w 12175516"/>
                <a:gd name="connsiteY30" fmla="*/ 2250099 h 3789197"/>
                <a:gd name="connsiteX31" fmla="*/ 1961625 w 12175516"/>
                <a:gd name="connsiteY31" fmla="*/ 2226641 h 3789197"/>
                <a:gd name="connsiteX32" fmla="*/ 1966697 w 12175516"/>
                <a:gd name="connsiteY32" fmla="*/ 2223471 h 3789197"/>
                <a:gd name="connsiteX33" fmla="*/ 1969867 w 12175516"/>
                <a:gd name="connsiteY33" fmla="*/ 2211424 h 3789197"/>
                <a:gd name="connsiteX34" fmla="*/ 1923584 w 12175516"/>
                <a:gd name="connsiteY34" fmla="*/ 2155632 h 3789197"/>
                <a:gd name="connsiteX35" fmla="*/ 1849405 w 12175516"/>
                <a:gd name="connsiteY35" fmla="*/ 2059896 h 3789197"/>
                <a:gd name="connsiteX36" fmla="*/ 1787906 w 12175516"/>
                <a:gd name="connsiteY36" fmla="*/ 1837993 h 3789197"/>
                <a:gd name="connsiteX37" fmla="*/ 1614188 w 12175516"/>
                <a:gd name="connsiteY37" fmla="*/ 1626234 h 3789197"/>
                <a:gd name="connsiteX38" fmla="*/ 1408135 w 12175516"/>
                <a:gd name="connsiteY38" fmla="*/ 1282601 h 3789197"/>
                <a:gd name="connsiteX39" fmla="*/ 1403063 w 12175516"/>
                <a:gd name="connsiteY39" fmla="*/ 1189402 h 3789197"/>
                <a:gd name="connsiteX40" fmla="*/ 1448711 w 12175516"/>
                <a:gd name="connsiteY40" fmla="*/ 1142485 h 3789197"/>
                <a:gd name="connsiteX41" fmla="*/ 1510844 w 12175516"/>
                <a:gd name="connsiteY41" fmla="*/ 1123465 h 3789197"/>
                <a:gd name="connsiteX42" fmla="*/ 1591364 w 12175516"/>
                <a:gd name="connsiteY42" fmla="*/ 1170381 h 3789197"/>
                <a:gd name="connsiteX43" fmla="*/ 1802489 w 12175516"/>
                <a:gd name="connsiteY43" fmla="*/ 1510844 h 3789197"/>
                <a:gd name="connsiteX44" fmla="*/ 1911538 w 12175516"/>
                <a:gd name="connsiteY44" fmla="*/ 1762546 h 3789197"/>
                <a:gd name="connsiteX45" fmla="*/ 2080819 w 12175516"/>
                <a:gd name="connsiteY45" fmla="*/ 1918512 h 3789197"/>
                <a:gd name="connsiteX46" fmla="*/ 2132174 w 12175516"/>
                <a:gd name="connsiteY46" fmla="*/ 2028196 h 3789197"/>
                <a:gd name="connsiteX47" fmla="*/ 2160704 w 12175516"/>
                <a:gd name="connsiteY47" fmla="*/ 2094767 h 3789197"/>
                <a:gd name="connsiteX48" fmla="*/ 2172750 w 12175516"/>
                <a:gd name="connsiteY48" fmla="*/ 2097937 h 3789197"/>
                <a:gd name="connsiteX49" fmla="*/ 2184162 w 12175516"/>
                <a:gd name="connsiteY49" fmla="*/ 2090963 h 3789197"/>
                <a:gd name="connsiteX50" fmla="*/ 2187966 w 12175516"/>
                <a:gd name="connsiteY50" fmla="*/ 2092231 h 3789197"/>
                <a:gd name="connsiteX51" fmla="*/ 2553790 w 12175516"/>
                <a:gd name="connsiteY51" fmla="*/ 2035804 h 3789197"/>
                <a:gd name="connsiteX52" fmla="*/ 2917077 w 12175516"/>
                <a:gd name="connsiteY52" fmla="*/ 2158168 h 3789197"/>
                <a:gd name="connsiteX53" fmla="*/ 3144687 w 12175516"/>
                <a:gd name="connsiteY53" fmla="*/ 2378803 h 3789197"/>
                <a:gd name="connsiteX54" fmla="*/ 3194139 w 12175516"/>
                <a:gd name="connsiteY54" fmla="*/ 2459956 h 3789197"/>
                <a:gd name="connsiteX55" fmla="*/ 2979844 w 12175516"/>
                <a:gd name="connsiteY55" fmla="*/ 3464227 h 3789197"/>
                <a:gd name="connsiteX56" fmla="*/ 2934196 w 12175516"/>
                <a:gd name="connsiteY56" fmla="*/ 3499098 h 3789197"/>
                <a:gd name="connsiteX57" fmla="*/ 2896789 w 12175516"/>
                <a:gd name="connsiteY57" fmla="*/ 3521922 h 3789197"/>
                <a:gd name="connsiteX58" fmla="*/ 2539208 w 12175516"/>
                <a:gd name="connsiteY58" fmla="*/ 3628435 h 3789197"/>
                <a:gd name="connsiteX59" fmla="*/ 2539208 w 12175516"/>
                <a:gd name="connsiteY59" fmla="*/ 3628435 h 3789197"/>
                <a:gd name="connsiteX60" fmla="*/ 1822777 w 12175516"/>
                <a:gd name="connsiteY60" fmla="*/ 3280998 h 3789197"/>
                <a:gd name="connsiteX61" fmla="*/ 1799953 w 12175516"/>
                <a:gd name="connsiteY61" fmla="*/ 3054023 h 3789197"/>
                <a:gd name="connsiteX62" fmla="*/ 1701681 w 12175516"/>
                <a:gd name="connsiteY62" fmla="*/ 2852408 h 3789197"/>
                <a:gd name="connsiteX63" fmla="*/ 1909002 w 12175516"/>
                <a:gd name="connsiteY63" fmla="*/ 2842898 h 3789197"/>
                <a:gd name="connsiteX64" fmla="*/ 2492291 w 12175516"/>
                <a:gd name="connsiteY64" fmla="*/ 2259609 h 3789197"/>
                <a:gd name="connsiteX65" fmla="*/ 3075580 w 12175516"/>
                <a:gd name="connsiteY65" fmla="*/ 2851774 h 3789197"/>
                <a:gd name="connsiteX66" fmla="*/ 2492925 w 12175516"/>
                <a:gd name="connsiteY66" fmla="*/ 3426820 h 3789197"/>
                <a:gd name="connsiteX67" fmla="*/ 1990155 w 12175516"/>
                <a:gd name="connsiteY67" fmla="*/ 3142150 h 3789197"/>
                <a:gd name="connsiteX68" fmla="*/ 3193505 w 12175516"/>
                <a:gd name="connsiteY68" fmla="*/ 3461691 h 3789197"/>
                <a:gd name="connsiteX69" fmla="*/ 3873797 w 12175516"/>
                <a:gd name="connsiteY69" fmla="*/ 3710856 h 3789197"/>
                <a:gd name="connsiteX70" fmla="*/ 3670914 w 12175516"/>
                <a:gd name="connsiteY70" fmla="*/ 3663306 h 3789197"/>
                <a:gd name="connsiteX71" fmla="*/ 3623998 w 12175516"/>
                <a:gd name="connsiteY71" fmla="*/ 3574544 h 3789197"/>
                <a:gd name="connsiteX72" fmla="*/ 3850973 w 12175516"/>
                <a:gd name="connsiteY72" fmla="*/ 2837826 h 3789197"/>
                <a:gd name="connsiteX73" fmla="*/ 3885843 w 12175516"/>
                <a:gd name="connsiteY73" fmla="*/ 2795981 h 3789197"/>
                <a:gd name="connsiteX74" fmla="*/ 3902962 w 12175516"/>
                <a:gd name="connsiteY74" fmla="*/ 2790909 h 3789197"/>
                <a:gd name="connsiteX75" fmla="*/ 4049418 w 12175516"/>
                <a:gd name="connsiteY75" fmla="*/ 2315402 h 3789197"/>
                <a:gd name="connsiteX76" fmla="*/ 3949879 w 12175516"/>
                <a:gd name="connsiteY76" fmla="*/ 2284970 h 3789197"/>
                <a:gd name="connsiteX77" fmla="*/ 3907400 w 12175516"/>
                <a:gd name="connsiteY77" fmla="*/ 2204451 h 3789197"/>
                <a:gd name="connsiteX78" fmla="*/ 4011377 w 12175516"/>
                <a:gd name="connsiteY78" fmla="*/ 1865889 h 3789197"/>
                <a:gd name="connsiteX79" fmla="*/ 4330284 w 12175516"/>
                <a:gd name="connsiteY79" fmla="*/ 1697243 h 3789197"/>
                <a:gd name="connsiteX80" fmla="*/ 4330284 w 12175516"/>
                <a:gd name="connsiteY80" fmla="*/ 1697243 h 3789197"/>
                <a:gd name="connsiteX81" fmla="*/ 4442504 w 12175516"/>
                <a:gd name="connsiteY81" fmla="*/ 1732114 h 3789197"/>
                <a:gd name="connsiteX82" fmla="*/ 4472936 w 12175516"/>
                <a:gd name="connsiteY82" fmla="*/ 1789808 h 3789197"/>
                <a:gd name="connsiteX83" fmla="*/ 4306826 w 12175516"/>
                <a:gd name="connsiteY83" fmla="*/ 2328082 h 3789197"/>
                <a:gd name="connsiteX84" fmla="*/ 4227575 w 12175516"/>
                <a:gd name="connsiteY84" fmla="*/ 2369927 h 3789197"/>
                <a:gd name="connsiteX85" fmla="*/ 4116623 w 12175516"/>
                <a:gd name="connsiteY85" fmla="*/ 2335690 h 3789197"/>
                <a:gd name="connsiteX86" fmla="*/ 3970167 w 12175516"/>
                <a:gd name="connsiteY86" fmla="*/ 2811197 h 3789197"/>
                <a:gd name="connsiteX87" fmla="*/ 3980945 w 12175516"/>
                <a:gd name="connsiteY87" fmla="*/ 2825146 h 3789197"/>
                <a:gd name="connsiteX88" fmla="*/ 3986017 w 12175516"/>
                <a:gd name="connsiteY88" fmla="*/ 2879036 h 3789197"/>
                <a:gd name="connsiteX89" fmla="*/ 3781232 w 12175516"/>
                <a:gd name="connsiteY89" fmla="*/ 3550452 h 3789197"/>
                <a:gd name="connsiteX90" fmla="*/ 3816737 w 12175516"/>
                <a:gd name="connsiteY90" fmla="*/ 3592931 h 3789197"/>
                <a:gd name="connsiteX91" fmla="*/ 4391783 w 12175516"/>
                <a:gd name="connsiteY91" fmla="*/ 3537138 h 3789197"/>
                <a:gd name="connsiteX92" fmla="*/ 5117090 w 12175516"/>
                <a:gd name="connsiteY92" fmla="*/ 3537772 h 3789197"/>
                <a:gd name="connsiteX93" fmla="*/ 5243892 w 12175516"/>
                <a:gd name="connsiteY93" fmla="*/ 3646187 h 3789197"/>
                <a:gd name="connsiteX94" fmla="*/ 5051153 w 12175516"/>
                <a:gd name="connsiteY94" fmla="*/ 3466129 h 3789197"/>
                <a:gd name="connsiteX95" fmla="*/ 4844466 w 12175516"/>
                <a:gd name="connsiteY95" fmla="*/ 3542844 h 3789197"/>
                <a:gd name="connsiteX96" fmla="*/ 4840662 w 12175516"/>
                <a:gd name="connsiteY96" fmla="*/ 3543478 h 3789197"/>
                <a:gd name="connsiteX97" fmla="*/ 4822275 w 12175516"/>
                <a:gd name="connsiteY97" fmla="*/ 3529530 h 3789197"/>
                <a:gd name="connsiteX98" fmla="*/ 4611784 w 12175516"/>
                <a:gd name="connsiteY98" fmla="*/ 3208721 h 3789197"/>
                <a:gd name="connsiteX99" fmla="*/ 4550920 w 12175516"/>
                <a:gd name="connsiteY99" fmla="*/ 2979844 h 3789197"/>
                <a:gd name="connsiteX100" fmla="*/ 4556625 w 12175516"/>
                <a:gd name="connsiteY100" fmla="*/ 2930391 h 3789197"/>
                <a:gd name="connsiteX101" fmla="*/ 5172883 w 12175516"/>
                <a:gd name="connsiteY101" fmla="*/ 2772523 h 3789197"/>
                <a:gd name="connsiteX102" fmla="*/ 5207753 w 12175516"/>
                <a:gd name="connsiteY102" fmla="*/ 2868892 h 3789197"/>
                <a:gd name="connsiteX103" fmla="*/ 5231211 w 12175516"/>
                <a:gd name="connsiteY103" fmla="*/ 2952582 h 3789197"/>
                <a:gd name="connsiteX104" fmla="*/ 5262278 w 12175516"/>
                <a:gd name="connsiteY104" fmla="*/ 3144686 h 3789197"/>
                <a:gd name="connsiteX105" fmla="*/ 5281298 w 12175516"/>
                <a:gd name="connsiteY105" fmla="*/ 3162438 h 3789197"/>
                <a:gd name="connsiteX106" fmla="*/ 5397322 w 12175516"/>
                <a:gd name="connsiteY106" fmla="*/ 3049585 h 3789197"/>
                <a:gd name="connsiteX107" fmla="*/ 5397322 w 12175516"/>
                <a:gd name="connsiteY107" fmla="*/ 3049585 h 3789197"/>
                <a:gd name="connsiteX108" fmla="*/ 5363085 w 12175516"/>
                <a:gd name="connsiteY108" fmla="*/ 2951947 h 3789197"/>
                <a:gd name="connsiteX109" fmla="*/ 5273056 w 12175516"/>
                <a:gd name="connsiteY109" fmla="*/ 2901227 h 3789197"/>
                <a:gd name="connsiteX110" fmla="*/ 5302221 w 12175516"/>
                <a:gd name="connsiteY110" fmla="*/ 2850506 h 3789197"/>
                <a:gd name="connsiteX111" fmla="*/ 5378936 w 12175516"/>
                <a:gd name="connsiteY111" fmla="*/ 2889181 h 3789197"/>
                <a:gd name="connsiteX112" fmla="*/ 5378936 w 12175516"/>
                <a:gd name="connsiteY112" fmla="*/ 2889181 h 3789197"/>
                <a:gd name="connsiteX113" fmla="*/ 5450579 w 12175516"/>
                <a:gd name="connsiteY113" fmla="*/ 3088259 h 3789197"/>
                <a:gd name="connsiteX114" fmla="*/ 5290174 w 12175516"/>
                <a:gd name="connsiteY114" fmla="*/ 3229009 h 3789197"/>
                <a:gd name="connsiteX115" fmla="*/ 5266716 w 12175516"/>
                <a:gd name="connsiteY115" fmla="*/ 3300652 h 3789197"/>
                <a:gd name="connsiteX116" fmla="*/ 5210923 w 12175516"/>
                <a:gd name="connsiteY116" fmla="*/ 3419212 h 3789197"/>
                <a:gd name="connsiteX117" fmla="*/ 5754903 w 12175516"/>
                <a:gd name="connsiteY117" fmla="*/ 3438232 h 3789197"/>
                <a:gd name="connsiteX118" fmla="*/ 5711157 w 12175516"/>
                <a:gd name="connsiteY118" fmla="*/ 2832754 h 3789197"/>
                <a:gd name="connsiteX119" fmla="*/ 5710522 w 12175516"/>
                <a:gd name="connsiteY119" fmla="*/ 2814367 h 3789197"/>
                <a:gd name="connsiteX120" fmla="*/ 5240088 w 12175516"/>
                <a:gd name="connsiteY120" fmla="*/ 1900126 h 3789197"/>
                <a:gd name="connsiteX121" fmla="*/ 5247062 w 12175516"/>
                <a:gd name="connsiteY121" fmla="*/ 1833555 h 3789197"/>
                <a:gd name="connsiteX122" fmla="*/ 5247062 w 12175516"/>
                <a:gd name="connsiteY122" fmla="*/ 1833555 h 3789197"/>
                <a:gd name="connsiteX123" fmla="*/ 5247062 w 12175516"/>
                <a:gd name="connsiteY123" fmla="*/ 1833555 h 3789197"/>
                <a:gd name="connsiteX124" fmla="*/ 5247062 w 12175516"/>
                <a:gd name="connsiteY124" fmla="*/ 1833555 h 3789197"/>
                <a:gd name="connsiteX125" fmla="*/ 5276226 w 12175516"/>
                <a:gd name="connsiteY125" fmla="*/ 1823411 h 3789197"/>
                <a:gd name="connsiteX126" fmla="*/ 5642684 w 12175516"/>
                <a:gd name="connsiteY126" fmla="*/ 1751768 h 3789197"/>
                <a:gd name="connsiteX127" fmla="*/ 5733981 w 12175516"/>
                <a:gd name="connsiteY127" fmla="*/ 1816437 h 3789197"/>
                <a:gd name="connsiteX128" fmla="*/ 6032599 w 12175516"/>
                <a:gd name="connsiteY128" fmla="*/ 2486585 h 3789197"/>
                <a:gd name="connsiteX129" fmla="*/ 6255137 w 12175516"/>
                <a:gd name="connsiteY129" fmla="*/ 2876500 h 3789197"/>
                <a:gd name="connsiteX130" fmla="*/ 6477674 w 12175516"/>
                <a:gd name="connsiteY130" fmla="*/ 3280364 h 3789197"/>
                <a:gd name="connsiteX131" fmla="*/ 6468164 w 12175516"/>
                <a:gd name="connsiteY131" fmla="*/ 3395754 h 3789197"/>
                <a:gd name="connsiteX132" fmla="*/ 6377500 w 12175516"/>
                <a:gd name="connsiteY132" fmla="*/ 3402728 h 3789197"/>
                <a:gd name="connsiteX133" fmla="*/ 6312197 w 12175516"/>
                <a:gd name="connsiteY133" fmla="*/ 3292410 h 3789197"/>
                <a:gd name="connsiteX134" fmla="*/ 6257673 w 12175516"/>
                <a:gd name="connsiteY134" fmla="*/ 3187165 h 3789197"/>
                <a:gd name="connsiteX135" fmla="*/ 6044012 w 12175516"/>
                <a:gd name="connsiteY135" fmla="*/ 2760477 h 3789197"/>
                <a:gd name="connsiteX136" fmla="*/ 5947642 w 12175516"/>
                <a:gd name="connsiteY136" fmla="*/ 2731946 h 3789197"/>
                <a:gd name="connsiteX137" fmla="*/ 5894385 w 12175516"/>
                <a:gd name="connsiteY137" fmla="*/ 2769987 h 3789197"/>
                <a:gd name="connsiteX138" fmla="*/ 5884875 w 12175516"/>
                <a:gd name="connsiteY138" fmla="*/ 2908201 h 3789197"/>
                <a:gd name="connsiteX139" fmla="*/ 5884875 w 12175516"/>
                <a:gd name="connsiteY139" fmla="*/ 2908201 h 3789197"/>
                <a:gd name="connsiteX140" fmla="*/ 6012311 w 12175516"/>
                <a:gd name="connsiteY140" fmla="*/ 2898057 h 3789197"/>
                <a:gd name="connsiteX141" fmla="*/ 6364186 w 12175516"/>
                <a:gd name="connsiteY141" fmla="*/ 2630505 h 3789197"/>
                <a:gd name="connsiteX142" fmla="*/ 6607012 w 12175516"/>
                <a:gd name="connsiteY142" fmla="*/ 2413040 h 3789197"/>
                <a:gd name="connsiteX143" fmla="*/ 6587992 w 12175516"/>
                <a:gd name="connsiteY143" fmla="*/ 3123130 h 3789197"/>
                <a:gd name="connsiteX144" fmla="*/ 6605109 w 12175516"/>
                <a:gd name="connsiteY144" fmla="*/ 3784402 h 3789197"/>
                <a:gd name="connsiteX145" fmla="*/ 6793411 w 12175516"/>
                <a:gd name="connsiteY145" fmla="*/ 3417944 h 3789197"/>
                <a:gd name="connsiteX146" fmla="*/ 6801019 w 12175516"/>
                <a:gd name="connsiteY146" fmla="*/ 2814367 h 3789197"/>
                <a:gd name="connsiteX147" fmla="*/ 6769318 w 12175516"/>
                <a:gd name="connsiteY147" fmla="*/ 2798517 h 3789197"/>
                <a:gd name="connsiteX148" fmla="*/ 6655830 w 12175516"/>
                <a:gd name="connsiteY148" fmla="*/ 3094600 h 3789197"/>
                <a:gd name="connsiteX149" fmla="*/ 6892950 w 12175516"/>
                <a:gd name="connsiteY149" fmla="*/ 3235984 h 3789197"/>
                <a:gd name="connsiteX150" fmla="*/ 6969031 w 12175516"/>
                <a:gd name="connsiteY150" fmla="*/ 3120594 h 3789197"/>
                <a:gd name="connsiteX151" fmla="*/ 6880270 w 12175516"/>
                <a:gd name="connsiteY151" fmla="*/ 2863186 h 3789197"/>
                <a:gd name="connsiteX152" fmla="*/ 7545346 w 12175516"/>
                <a:gd name="connsiteY152" fmla="*/ 1931826 h 3789197"/>
                <a:gd name="connsiteX153" fmla="*/ 8214859 w 12175516"/>
                <a:gd name="connsiteY153" fmla="*/ 2137246 h 3789197"/>
                <a:gd name="connsiteX154" fmla="*/ 8324543 w 12175516"/>
                <a:gd name="connsiteY154" fmla="*/ 2187332 h 3789197"/>
                <a:gd name="connsiteX155" fmla="*/ 8326445 w 12175516"/>
                <a:gd name="connsiteY155" fmla="*/ 2187332 h 3789197"/>
                <a:gd name="connsiteX156" fmla="*/ 8391114 w 12175516"/>
                <a:gd name="connsiteY156" fmla="*/ 2184162 h 3789197"/>
                <a:gd name="connsiteX157" fmla="*/ 8664372 w 12175516"/>
                <a:gd name="connsiteY157" fmla="*/ 2343933 h 3789197"/>
                <a:gd name="connsiteX158" fmla="*/ 8598435 w 12175516"/>
                <a:gd name="connsiteY158" fmla="*/ 2586124 h 3789197"/>
                <a:gd name="connsiteX159" fmla="*/ 8503333 w 12175516"/>
                <a:gd name="connsiteY159" fmla="*/ 2558228 h 3789197"/>
                <a:gd name="connsiteX160" fmla="*/ 8396186 w 12175516"/>
                <a:gd name="connsiteY160" fmla="*/ 2281166 h 3789197"/>
                <a:gd name="connsiteX161" fmla="*/ 8346100 w 12175516"/>
                <a:gd name="connsiteY161" fmla="*/ 2298284 h 3789197"/>
                <a:gd name="connsiteX162" fmla="*/ 8462757 w 12175516"/>
                <a:gd name="connsiteY162" fmla="*/ 2620360 h 3789197"/>
                <a:gd name="connsiteX163" fmla="*/ 7793243 w 12175516"/>
                <a:gd name="connsiteY163" fmla="*/ 3514314 h 3789197"/>
                <a:gd name="connsiteX164" fmla="*/ 7215027 w 12175516"/>
                <a:gd name="connsiteY164" fmla="*/ 3391316 h 3789197"/>
                <a:gd name="connsiteX165" fmla="*/ 7161136 w 12175516"/>
                <a:gd name="connsiteY165" fmla="*/ 3208087 h 3789197"/>
                <a:gd name="connsiteX166" fmla="*/ 7381137 w 12175516"/>
                <a:gd name="connsiteY166" fmla="*/ 3231546 h 3789197"/>
                <a:gd name="connsiteX167" fmla="*/ 7271454 w 12175516"/>
                <a:gd name="connsiteY167" fmla="*/ 3098404 h 3789197"/>
                <a:gd name="connsiteX168" fmla="*/ 7116755 w 12175516"/>
                <a:gd name="connsiteY168" fmla="*/ 2812465 h 3789197"/>
                <a:gd name="connsiteX169" fmla="*/ 7594164 w 12175516"/>
                <a:gd name="connsiteY169" fmla="*/ 2169580 h 3789197"/>
                <a:gd name="connsiteX170" fmla="*/ 8223736 w 12175516"/>
                <a:gd name="connsiteY170" fmla="*/ 2643819 h 3789197"/>
                <a:gd name="connsiteX171" fmla="*/ 7757739 w 12175516"/>
                <a:gd name="connsiteY171" fmla="*/ 3277194 h 3789197"/>
                <a:gd name="connsiteX172" fmla="*/ 7543443 w 12175516"/>
                <a:gd name="connsiteY172" fmla="*/ 3180191 h 3789197"/>
                <a:gd name="connsiteX173" fmla="*/ 8405696 w 12175516"/>
                <a:gd name="connsiteY173" fmla="*/ 3544746 h 3789197"/>
                <a:gd name="connsiteX174" fmla="*/ 9238150 w 12175516"/>
                <a:gd name="connsiteY174" fmla="*/ 3310797 h 3789197"/>
                <a:gd name="connsiteX175" fmla="*/ 8963624 w 12175516"/>
                <a:gd name="connsiteY175" fmla="*/ 3078115 h 3789197"/>
                <a:gd name="connsiteX176" fmla="*/ 9846166 w 12175516"/>
                <a:gd name="connsiteY176" fmla="*/ 3491489 h 3789197"/>
                <a:gd name="connsiteX177" fmla="*/ 10123227 w 12175516"/>
                <a:gd name="connsiteY177" fmla="*/ 3303189 h 3789197"/>
                <a:gd name="connsiteX178" fmla="*/ 9983111 w 12175516"/>
                <a:gd name="connsiteY178" fmla="*/ 3224571 h 3789197"/>
                <a:gd name="connsiteX179" fmla="*/ 9958385 w 12175516"/>
                <a:gd name="connsiteY179" fmla="*/ 3260076 h 3789197"/>
                <a:gd name="connsiteX180" fmla="*/ 9991354 w 12175516"/>
                <a:gd name="connsiteY180" fmla="*/ 3328549 h 3789197"/>
                <a:gd name="connsiteX181" fmla="*/ 10026224 w 12175516"/>
                <a:gd name="connsiteY181" fmla="*/ 3360883 h 3789197"/>
                <a:gd name="connsiteX182" fmla="*/ 10198675 w 12175516"/>
                <a:gd name="connsiteY182" fmla="*/ 3554890 h 3789197"/>
                <a:gd name="connsiteX183" fmla="*/ 10198041 w 12175516"/>
                <a:gd name="connsiteY183" fmla="*/ 3625899 h 3789197"/>
                <a:gd name="connsiteX184" fmla="*/ 10148588 w 12175516"/>
                <a:gd name="connsiteY184" fmla="*/ 3661404 h 3789197"/>
                <a:gd name="connsiteX185" fmla="*/ 10110547 w 12175516"/>
                <a:gd name="connsiteY185" fmla="*/ 3653162 h 3789197"/>
                <a:gd name="connsiteX186" fmla="*/ 9955849 w 12175516"/>
                <a:gd name="connsiteY186" fmla="*/ 3462325 h 3789197"/>
                <a:gd name="connsiteX187" fmla="*/ 9858212 w 12175516"/>
                <a:gd name="connsiteY187" fmla="*/ 3343131 h 3789197"/>
                <a:gd name="connsiteX188" fmla="*/ 9839192 w 12175516"/>
                <a:gd name="connsiteY188" fmla="*/ 3345667 h 3789197"/>
                <a:gd name="connsiteX189" fmla="*/ 9733312 w 12175516"/>
                <a:gd name="connsiteY189" fmla="*/ 3324111 h 3789197"/>
                <a:gd name="connsiteX190" fmla="*/ 8944604 w 12175516"/>
                <a:gd name="connsiteY190" fmla="*/ 2362319 h 3789197"/>
                <a:gd name="connsiteX191" fmla="*/ 8948408 w 12175516"/>
                <a:gd name="connsiteY191" fmla="*/ 2257707 h 3789197"/>
                <a:gd name="connsiteX192" fmla="*/ 8953480 w 12175516"/>
                <a:gd name="connsiteY192" fmla="*/ 2239955 h 3789197"/>
                <a:gd name="connsiteX193" fmla="*/ 8850771 w 12175516"/>
                <a:gd name="connsiteY193" fmla="*/ 2116323 h 3789197"/>
                <a:gd name="connsiteX194" fmla="*/ 8827947 w 12175516"/>
                <a:gd name="connsiteY194" fmla="*/ 2094133 h 3789197"/>
                <a:gd name="connsiteX195" fmla="*/ 8732845 w 12175516"/>
                <a:gd name="connsiteY195" fmla="*/ 1974305 h 3789197"/>
                <a:gd name="connsiteX196" fmla="*/ 8693536 w 12175516"/>
                <a:gd name="connsiteY196" fmla="*/ 1924852 h 3789197"/>
                <a:gd name="connsiteX197" fmla="*/ 8693536 w 12175516"/>
                <a:gd name="connsiteY197" fmla="*/ 1924852 h 3789197"/>
                <a:gd name="connsiteX198" fmla="*/ 8764546 w 12175516"/>
                <a:gd name="connsiteY198" fmla="*/ 1841797 h 3789197"/>
                <a:gd name="connsiteX199" fmla="*/ 8817168 w 12175516"/>
                <a:gd name="connsiteY199" fmla="*/ 1870328 h 3789197"/>
                <a:gd name="connsiteX200" fmla="*/ 8937630 w 12175516"/>
                <a:gd name="connsiteY200" fmla="*/ 2016784 h 3789197"/>
                <a:gd name="connsiteX201" fmla="*/ 8958552 w 12175516"/>
                <a:gd name="connsiteY201" fmla="*/ 2068138 h 3789197"/>
                <a:gd name="connsiteX202" fmla="*/ 8983913 w 12175516"/>
                <a:gd name="connsiteY202" fmla="*/ 2099205 h 3789197"/>
                <a:gd name="connsiteX203" fmla="*/ 9052385 w 12175516"/>
                <a:gd name="connsiteY203" fmla="*/ 2152462 h 3789197"/>
                <a:gd name="connsiteX204" fmla="*/ 9075210 w 12175516"/>
                <a:gd name="connsiteY204" fmla="*/ 2146756 h 3789197"/>
                <a:gd name="connsiteX205" fmla="*/ 9156997 w 12175516"/>
                <a:gd name="connsiteY205" fmla="*/ 2154998 h 3789197"/>
                <a:gd name="connsiteX206" fmla="*/ 9202646 w 12175516"/>
                <a:gd name="connsiteY206" fmla="*/ 2208888 h 3789197"/>
                <a:gd name="connsiteX207" fmla="*/ 9952679 w 12175516"/>
                <a:gd name="connsiteY207" fmla="*/ 3123764 h 3789197"/>
                <a:gd name="connsiteX208" fmla="*/ 10380001 w 12175516"/>
                <a:gd name="connsiteY208" fmla="*/ 3002034 h 3789197"/>
                <a:gd name="connsiteX209" fmla="*/ 10308359 w 12175516"/>
                <a:gd name="connsiteY209" fmla="*/ 3294947 h 3789197"/>
                <a:gd name="connsiteX210" fmla="*/ 10492855 w 12175516"/>
                <a:gd name="connsiteY210" fmla="*/ 3492758 h 3789197"/>
                <a:gd name="connsiteX211" fmla="*/ 10496659 w 12175516"/>
                <a:gd name="connsiteY211" fmla="*/ 3496561 h 3789197"/>
                <a:gd name="connsiteX212" fmla="*/ 10877065 w 12175516"/>
                <a:gd name="connsiteY212" fmla="*/ 3542210 h 3789197"/>
                <a:gd name="connsiteX213" fmla="*/ 10670378 w 12175516"/>
                <a:gd name="connsiteY213" fmla="*/ 3281632 h 3789197"/>
                <a:gd name="connsiteX214" fmla="*/ 10713490 w 12175516"/>
                <a:gd name="connsiteY214" fmla="*/ 3050219 h 3789197"/>
                <a:gd name="connsiteX215" fmla="*/ 10220865 w 12175516"/>
                <a:gd name="connsiteY215" fmla="*/ 1840529 h 3789197"/>
                <a:gd name="connsiteX216" fmla="*/ 10155562 w 12175516"/>
                <a:gd name="connsiteY216" fmla="*/ 1694707 h 3789197"/>
                <a:gd name="connsiteX217" fmla="*/ 9991988 w 12175516"/>
                <a:gd name="connsiteY217" fmla="*/ 1758742 h 3789197"/>
                <a:gd name="connsiteX218" fmla="*/ 9723168 w 12175516"/>
                <a:gd name="connsiteY218" fmla="*/ 1839895 h 3789197"/>
                <a:gd name="connsiteX219" fmla="*/ 9264778 w 12175516"/>
                <a:gd name="connsiteY219" fmla="*/ 1670615 h 3789197"/>
                <a:gd name="connsiteX220" fmla="*/ 8924316 w 12175516"/>
                <a:gd name="connsiteY220" fmla="*/ 1289575 h 3789197"/>
                <a:gd name="connsiteX221" fmla="*/ 8982644 w 12175516"/>
                <a:gd name="connsiteY221" fmla="*/ 1257241 h 3789197"/>
                <a:gd name="connsiteX222" fmla="*/ 8964893 w 12175516"/>
                <a:gd name="connsiteY222" fmla="*/ 1226808 h 3789197"/>
                <a:gd name="connsiteX223" fmla="*/ 9082818 w 12175516"/>
                <a:gd name="connsiteY223" fmla="*/ 1200180 h 3789197"/>
                <a:gd name="connsiteX224" fmla="*/ 9122761 w 12175516"/>
                <a:gd name="connsiteY224" fmla="*/ 1186865 h 3789197"/>
                <a:gd name="connsiteX225" fmla="*/ 9122761 w 12175516"/>
                <a:gd name="connsiteY225" fmla="*/ 1186865 h 3789197"/>
                <a:gd name="connsiteX226" fmla="*/ 9176017 w 12175516"/>
                <a:gd name="connsiteY226" fmla="*/ 1217932 h 3789197"/>
                <a:gd name="connsiteX227" fmla="*/ 9415673 w 12175516"/>
                <a:gd name="connsiteY227" fmla="*/ 1377068 h 3789197"/>
                <a:gd name="connsiteX228" fmla="*/ 9224836 w 12175516"/>
                <a:gd name="connsiteY228" fmla="*/ 1501334 h 3789197"/>
                <a:gd name="connsiteX229" fmla="*/ 9846166 w 12175516"/>
                <a:gd name="connsiteY229" fmla="*/ 1595801 h 3789197"/>
                <a:gd name="connsiteX230" fmla="*/ 9880402 w 12175516"/>
                <a:gd name="connsiteY230" fmla="*/ 1588193 h 3789197"/>
                <a:gd name="connsiteX231" fmla="*/ 9847433 w 12175516"/>
                <a:gd name="connsiteY231" fmla="*/ 1560297 h 3789197"/>
                <a:gd name="connsiteX232" fmla="*/ 9295845 w 12175516"/>
                <a:gd name="connsiteY232" fmla="*/ 1493726 h 3789197"/>
                <a:gd name="connsiteX233" fmla="*/ 9758672 w 12175516"/>
                <a:gd name="connsiteY233" fmla="*/ 1381506 h 3789197"/>
                <a:gd name="connsiteX234" fmla="*/ 10018616 w 12175516"/>
                <a:gd name="connsiteY234" fmla="*/ 1250266 h 3789197"/>
                <a:gd name="connsiteX235" fmla="*/ 9803053 w 12175516"/>
                <a:gd name="connsiteY235" fmla="*/ 1185597 h 3789197"/>
                <a:gd name="connsiteX236" fmla="*/ 9783398 w 12175516"/>
                <a:gd name="connsiteY236" fmla="*/ 1183695 h 3789197"/>
                <a:gd name="connsiteX237" fmla="*/ 9792909 w 12175516"/>
                <a:gd name="connsiteY237" fmla="*/ 1287673 h 3789197"/>
                <a:gd name="connsiteX238" fmla="*/ 9876598 w 12175516"/>
                <a:gd name="connsiteY238" fmla="*/ 1080986 h 3789197"/>
                <a:gd name="connsiteX239" fmla="*/ 8814632 w 12175516"/>
                <a:gd name="connsiteY239" fmla="*/ 1078450 h 3789197"/>
                <a:gd name="connsiteX240" fmla="*/ 8767081 w 12175516"/>
                <a:gd name="connsiteY240" fmla="*/ 1030265 h 3789197"/>
                <a:gd name="connsiteX241" fmla="*/ 8814632 w 12175516"/>
                <a:gd name="connsiteY241" fmla="*/ 982080 h 3789197"/>
                <a:gd name="connsiteX242" fmla="*/ 9830315 w 12175516"/>
                <a:gd name="connsiteY242" fmla="*/ 964328 h 3789197"/>
                <a:gd name="connsiteX243" fmla="*/ 9772621 w 12175516"/>
                <a:gd name="connsiteY243" fmla="*/ 912339 h 3789197"/>
                <a:gd name="connsiteX244" fmla="*/ 8834287 w 12175516"/>
                <a:gd name="connsiteY244" fmla="*/ 912339 h 3789197"/>
                <a:gd name="connsiteX245" fmla="*/ 8883105 w 12175516"/>
                <a:gd name="connsiteY245" fmla="*/ 789342 h 3789197"/>
                <a:gd name="connsiteX246" fmla="*/ 9258438 w 12175516"/>
                <a:gd name="connsiteY246" fmla="*/ 365823 h 3789197"/>
                <a:gd name="connsiteX247" fmla="*/ 9678153 w 12175516"/>
                <a:gd name="connsiteY247" fmla="*/ 230779 h 3789197"/>
                <a:gd name="connsiteX248" fmla="*/ 9709854 w 12175516"/>
                <a:gd name="connsiteY248" fmla="*/ 229511 h 3789197"/>
                <a:gd name="connsiteX249" fmla="*/ 9709854 w 12175516"/>
                <a:gd name="connsiteY249" fmla="*/ 159136 h 3789197"/>
                <a:gd name="connsiteX250" fmla="*/ 9695905 w 12175516"/>
                <a:gd name="connsiteY250" fmla="*/ 159136 h 3789197"/>
                <a:gd name="connsiteX251" fmla="*/ 9627432 w 12175516"/>
                <a:gd name="connsiteY251" fmla="*/ 90029 h 3789197"/>
                <a:gd name="connsiteX252" fmla="*/ 9627432 w 12175516"/>
                <a:gd name="connsiteY252" fmla="*/ 69107 h 3789197"/>
                <a:gd name="connsiteX253" fmla="*/ 9695905 w 12175516"/>
                <a:gd name="connsiteY253" fmla="*/ 0 h 3789197"/>
                <a:gd name="connsiteX254" fmla="*/ 9903860 w 12175516"/>
                <a:gd name="connsiteY254" fmla="*/ 0 h 3789197"/>
                <a:gd name="connsiteX255" fmla="*/ 9903860 w 12175516"/>
                <a:gd name="connsiteY255" fmla="*/ 0 h 3789197"/>
                <a:gd name="connsiteX256" fmla="*/ 9972334 w 12175516"/>
                <a:gd name="connsiteY256" fmla="*/ 69107 h 3789197"/>
                <a:gd name="connsiteX257" fmla="*/ 9972334 w 12175516"/>
                <a:gd name="connsiteY257" fmla="*/ 90029 h 3789197"/>
                <a:gd name="connsiteX258" fmla="*/ 9903860 w 12175516"/>
                <a:gd name="connsiteY258" fmla="*/ 159136 h 3789197"/>
                <a:gd name="connsiteX259" fmla="*/ 9889912 w 12175516"/>
                <a:gd name="connsiteY259" fmla="*/ 159136 h 3789197"/>
                <a:gd name="connsiteX260" fmla="*/ 9889912 w 12175516"/>
                <a:gd name="connsiteY260" fmla="*/ 234583 h 3789197"/>
                <a:gd name="connsiteX261" fmla="*/ 9972334 w 12175516"/>
                <a:gd name="connsiteY261" fmla="*/ 241558 h 3789197"/>
                <a:gd name="connsiteX262" fmla="*/ 10341327 w 12175516"/>
                <a:gd name="connsiteY262" fmla="*/ 368993 h 3789197"/>
                <a:gd name="connsiteX263" fmla="*/ 10750263 w 12175516"/>
                <a:gd name="connsiteY263" fmla="*/ 886345 h 3789197"/>
                <a:gd name="connsiteX264" fmla="*/ 10750897 w 12175516"/>
                <a:gd name="connsiteY264" fmla="*/ 914875 h 3789197"/>
                <a:gd name="connsiteX265" fmla="*/ 10750897 w 12175516"/>
                <a:gd name="connsiteY265" fmla="*/ 914875 h 3789197"/>
                <a:gd name="connsiteX266" fmla="*/ 9943168 w 12175516"/>
                <a:gd name="connsiteY266" fmla="*/ 919314 h 3789197"/>
                <a:gd name="connsiteX267" fmla="*/ 9927318 w 12175516"/>
                <a:gd name="connsiteY267" fmla="*/ 958622 h 3789197"/>
                <a:gd name="connsiteX268" fmla="*/ 10784499 w 12175516"/>
                <a:gd name="connsiteY268" fmla="*/ 984616 h 3789197"/>
                <a:gd name="connsiteX269" fmla="*/ 10784499 w 12175516"/>
                <a:gd name="connsiteY269" fmla="*/ 984616 h 3789197"/>
                <a:gd name="connsiteX270" fmla="*/ 10832050 w 12175516"/>
                <a:gd name="connsiteY270" fmla="*/ 1032801 h 3789197"/>
                <a:gd name="connsiteX271" fmla="*/ 10784499 w 12175516"/>
                <a:gd name="connsiteY271" fmla="*/ 1080986 h 3789197"/>
                <a:gd name="connsiteX272" fmla="*/ 10115619 w 12175516"/>
                <a:gd name="connsiteY272" fmla="*/ 1108882 h 3789197"/>
                <a:gd name="connsiteX273" fmla="*/ 10286802 w 12175516"/>
                <a:gd name="connsiteY273" fmla="*/ 1162773 h 3789197"/>
                <a:gd name="connsiteX274" fmla="*/ 10651357 w 12175516"/>
                <a:gd name="connsiteY274" fmla="*/ 1495628 h 3789197"/>
                <a:gd name="connsiteX275" fmla="*/ 11325309 w 12175516"/>
                <a:gd name="connsiteY275" fmla="*/ 2536671 h 3789197"/>
                <a:gd name="connsiteX276" fmla="*/ 11568769 w 12175516"/>
                <a:gd name="connsiteY276" fmla="*/ 2583588 h 3789197"/>
                <a:gd name="connsiteX277" fmla="*/ 11687963 w 12175516"/>
                <a:gd name="connsiteY277" fmla="*/ 2856846 h 3789197"/>
                <a:gd name="connsiteX278" fmla="*/ 11880067 w 12175516"/>
                <a:gd name="connsiteY278" fmla="*/ 3051487 h 3789197"/>
                <a:gd name="connsiteX279" fmla="*/ 11978973 w 12175516"/>
                <a:gd name="connsiteY279" fmla="*/ 3282900 h 3789197"/>
                <a:gd name="connsiteX280" fmla="*/ 12175516 w 12175516"/>
                <a:gd name="connsiteY280" fmla="*/ 3417310 h 378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75516" h="3789197">
                  <a:moveTo>
                    <a:pt x="0" y="2899959"/>
                  </a:moveTo>
                  <a:cubicBezTo>
                    <a:pt x="0" y="2899959"/>
                    <a:pt x="214295" y="2671715"/>
                    <a:pt x="223805" y="2802955"/>
                  </a:cubicBezTo>
                  <a:cubicBezTo>
                    <a:pt x="233315" y="2934195"/>
                    <a:pt x="25360" y="3270220"/>
                    <a:pt x="244728" y="3170681"/>
                  </a:cubicBezTo>
                  <a:cubicBezTo>
                    <a:pt x="617525" y="3000766"/>
                    <a:pt x="618793" y="3376734"/>
                    <a:pt x="514182" y="3354543"/>
                  </a:cubicBezTo>
                  <a:cubicBezTo>
                    <a:pt x="437466" y="3338059"/>
                    <a:pt x="476141" y="3275292"/>
                    <a:pt x="883175" y="3190969"/>
                  </a:cubicBezTo>
                  <a:cubicBezTo>
                    <a:pt x="910437" y="3185263"/>
                    <a:pt x="907901" y="3144052"/>
                    <a:pt x="881273" y="3136444"/>
                  </a:cubicBezTo>
                  <a:cubicBezTo>
                    <a:pt x="880639" y="3136444"/>
                    <a:pt x="880005" y="3136444"/>
                    <a:pt x="880005" y="3135810"/>
                  </a:cubicBezTo>
                  <a:lnTo>
                    <a:pt x="720869" y="3090161"/>
                  </a:lnTo>
                  <a:cubicBezTo>
                    <a:pt x="707554" y="3086357"/>
                    <a:pt x="656834" y="3078749"/>
                    <a:pt x="657468" y="3059729"/>
                  </a:cubicBezTo>
                  <a:cubicBezTo>
                    <a:pt x="658736" y="3038807"/>
                    <a:pt x="706286" y="3040075"/>
                    <a:pt x="715797" y="3040709"/>
                  </a:cubicBezTo>
                  <a:cubicBezTo>
                    <a:pt x="867959" y="3027395"/>
                    <a:pt x="892051" y="3019786"/>
                    <a:pt x="925654" y="2825780"/>
                  </a:cubicBezTo>
                  <a:cubicBezTo>
                    <a:pt x="930726" y="2801053"/>
                    <a:pt x="923752" y="2775059"/>
                    <a:pt x="911072" y="2752235"/>
                  </a:cubicBezTo>
                  <a:cubicBezTo>
                    <a:pt x="900293" y="2732580"/>
                    <a:pt x="888881" y="2712292"/>
                    <a:pt x="881273" y="2698344"/>
                  </a:cubicBezTo>
                  <a:cubicBezTo>
                    <a:pt x="771589" y="2547449"/>
                    <a:pt x="788708" y="2487219"/>
                    <a:pt x="886979" y="2329350"/>
                  </a:cubicBezTo>
                  <a:cubicBezTo>
                    <a:pt x="896489" y="2312866"/>
                    <a:pt x="905999" y="2296382"/>
                    <a:pt x="916778" y="2283068"/>
                  </a:cubicBezTo>
                  <a:cubicBezTo>
                    <a:pt x="966230" y="2218399"/>
                    <a:pt x="979544" y="2131539"/>
                    <a:pt x="959890" y="2051020"/>
                  </a:cubicBezTo>
                  <a:cubicBezTo>
                    <a:pt x="952282" y="2027562"/>
                    <a:pt x="954184" y="2013614"/>
                    <a:pt x="984617" y="2022490"/>
                  </a:cubicBezTo>
                  <a:lnTo>
                    <a:pt x="1185598" y="2080185"/>
                  </a:lnTo>
                  <a:lnTo>
                    <a:pt x="1386579" y="2137880"/>
                  </a:lnTo>
                  <a:cubicBezTo>
                    <a:pt x="1415109" y="2146122"/>
                    <a:pt x="1409403" y="2158802"/>
                    <a:pt x="1392285" y="2175286"/>
                  </a:cubicBezTo>
                  <a:cubicBezTo>
                    <a:pt x="1332054" y="2234249"/>
                    <a:pt x="1297183" y="2315402"/>
                    <a:pt x="1305425" y="2394019"/>
                  </a:cubicBezTo>
                  <a:cubicBezTo>
                    <a:pt x="1307327" y="2411137"/>
                    <a:pt x="1306693" y="2430158"/>
                    <a:pt x="1306059" y="2449178"/>
                  </a:cubicBezTo>
                  <a:cubicBezTo>
                    <a:pt x="1304791" y="2635577"/>
                    <a:pt x="1287673" y="2695174"/>
                    <a:pt x="1114588" y="2764915"/>
                  </a:cubicBezTo>
                  <a:cubicBezTo>
                    <a:pt x="1095568" y="2773791"/>
                    <a:pt x="1075914" y="2782667"/>
                    <a:pt x="1056260" y="2793445"/>
                  </a:cubicBezTo>
                  <a:cubicBezTo>
                    <a:pt x="1033435" y="2806125"/>
                    <a:pt x="1013781" y="2824512"/>
                    <a:pt x="1004905" y="2847970"/>
                  </a:cubicBezTo>
                  <a:cubicBezTo>
                    <a:pt x="928824" y="3029296"/>
                    <a:pt x="947210" y="3048951"/>
                    <a:pt x="1068940" y="3141516"/>
                  </a:cubicBezTo>
                  <a:lnTo>
                    <a:pt x="1068940" y="3141516"/>
                  </a:lnTo>
                  <a:cubicBezTo>
                    <a:pt x="1077182" y="3146588"/>
                    <a:pt x="1111418" y="3167511"/>
                    <a:pt x="1108248" y="3188433"/>
                  </a:cubicBezTo>
                  <a:cubicBezTo>
                    <a:pt x="1100640" y="3237886"/>
                    <a:pt x="978911" y="3279096"/>
                    <a:pt x="989689" y="3209355"/>
                  </a:cubicBezTo>
                  <a:cubicBezTo>
                    <a:pt x="1004905" y="3115522"/>
                    <a:pt x="1553957" y="3308895"/>
                    <a:pt x="1701047" y="2617824"/>
                  </a:cubicBezTo>
                  <a:cubicBezTo>
                    <a:pt x="1722604" y="2517017"/>
                    <a:pt x="1813901" y="2364855"/>
                    <a:pt x="1940069" y="2250099"/>
                  </a:cubicBezTo>
                  <a:cubicBezTo>
                    <a:pt x="1952749" y="2242491"/>
                    <a:pt x="1957187" y="2236151"/>
                    <a:pt x="1961625" y="2226641"/>
                  </a:cubicBezTo>
                  <a:lnTo>
                    <a:pt x="1966697" y="2223471"/>
                  </a:lnTo>
                  <a:lnTo>
                    <a:pt x="1969867" y="2211424"/>
                  </a:lnTo>
                  <a:cubicBezTo>
                    <a:pt x="1954017" y="2188600"/>
                    <a:pt x="1957187" y="2156900"/>
                    <a:pt x="1923584" y="2155632"/>
                  </a:cubicBezTo>
                  <a:cubicBezTo>
                    <a:pt x="1874132" y="2153096"/>
                    <a:pt x="1854477" y="2092865"/>
                    <a:pt x="1849405" y="2059896"/>
                  </a:cubicBezTo>
                  <a:cubicBezTo>
                    <a:pt x="1833555" y="1966697"/>
                    <a:pt x="1839895" y="1917878"/>
                    <a:pt x="1787906" y="1837993"/>
                  </a:cubicBezTo>
                  <a:cubicBezTo>
                    <a:pt x="1752402" y="1785370"/>
                    <a:pt x="1646522" y="1680125"/>
                    <a:pt x="1614188" y="1626234"/>
                  </a:cubicBezTo>
                  <a:cubicBezTo>
                    <a:pt x="1546349" y="1509576"/>
                    <a:pt x="1477242" y="1396723"/>
                    <a:pt x="1408135" y="1282601"/>
                  </a:cubicBezTo>
                  <a:cubicBezTo>
                    <a:pt x="1389749" y="1252802"/>
                    <a:pt x="1384042" y="1219834"/>
                    <a:pt x="1403063" y="1189402"/>
                  </a:cubicBezTo>
                  <a:cubicBezTo>
                    <a:pt x="1416377" y="1169113"/>
                    <a:pt x="1432227" y="1152629"/>
                    <a:pt x="1448711" y="1142485"/>
                  </a:cubicBezTo>
                  <a:cubicBezTo>
                    <a:pt x="1465196" y="1132341"/>
                    <a:pt x="1486752" y="1126001"/>
                    <a:pt x="1510844" y="1123465"/>
                  </a:cubicBezTo>
                  <a:cubicBezTo>
                    <a:pt x="1548251" y="1119661"/>
                    <a:pt x="1572977" y="1140583"/>
                    <a:pt x="1591364" y="1170381"/>
                  </a:cubicBezTo>
                  <a:cubicBezTo>
                    <a:pt x="1661739" y="1285771"/>
                    <a:pt x="1732748" y="1396723"/>
                    <a:pt x="1802489" y="1510844"/>
                  </a:cubicBezTo>
                  <a:cubicBezTo>
                    <a:pt x="1837993" y="1563467"/>
                    <a:pt x="1881106" y="1706753"/>
                    <a:pt x="1911538" y="1762546"/>
                  </a:cubicBezTo>
                  <a:cubicBezTo>
                    <a:pt x="1958455" y="1845601"/>
                    <a:pt x="2006640" y="1864621"/>
                    <a:pt x="2080819" y="1918512"/>
                  </a:cubicBezTo>
                  <a:cubicBezTo>
                    <a:pt x="2106179" y="1937533"/>
                    <a:pt x="2152462" y="1983181"/>
                    <a:pt x="2132174" y="2028196"/>
                  </a:cubicBezTo>
                  <a:cubicBezTo>
                    <a:pt x="2118859" y="2056726"/>
                    <a:pt x="2147390" y="2066870"/>
                    <a:pt x="2160704" y="2094767"/>
                  </a:cubicBezTo>
                  <a:lnTo>
                    <a:pt x="2172750" y="2097937"/>
                  </a:lnTo>
                  <a:lnTo>
                    <a:pt x="2184162" y="2090963"/>
                  </a:lnTo>
                  <a:lnTo>
                    <a:pt x="2187966" y="2092231"/>
                  </a:lnTo>
                  <a:cubicBezTo>
                    <a:pt x="2307160" y="2045314"/>
                    <a:pt x="2427622" y="2023124"/>
                    <a:pt x="2553790" y="2035804"/>
                  </a:cubicBezTo>
                  <a:cubicBezTo>
                    <a:pt x="2683762" y="2049118"/>
                    <a:pt x="2809296" y="2085891"/>
                    <a:pt x="2917077" y="2158168"/>
                  </a:cubicBezTo>
                  <a:cubicBezTo>
                    <a:pt x="3007107" y="2215229"/>
                    <a:pt x="3086992" y="2284970"/>
                    <a:pt x="3144687" y="2378803"/>
                  </a:cubicBezTo>
                  <a:cubicBezTo>
                    <a:pt x="3163707" y="2404797"/>
                    <a:pt x="3180825" y="2432694"/>
                    <a:pt x="3194139" y="2459956"/>
                  </a:cubicBezTo>
                  <a:cubicBezTo>
                    <a:pt x="3343132" y="2742724"/>
                    <a:pt x="3360250" y="3164341"/>
                    <a:pt x="2979844" y="3464227"/>
                  </a:cubicBezTo>
                  <a:cubicBezTo>
                    <a:pt x="2966530" y="3479443"/>
                    <a:pt x="2945608" y="3481345"/>
                    <a:pt x="2934196" y="3499098"/>
                  </a:cubicBezTo>
                  <a:lnTo>
                    <a:pt x="2896789" y="3521922"/>
                  </a:lnTo>
                  <a:cubicBezTo>
                    <a:pt x="2786471" y="3580885"/>
                    <a:pt x="2667278" y="3620827"/>
                    <a:pt x="2539208" y="3628435"/>
                  </a:cubicBezTo>
                  <a:lnTo>
                    <a:pt x="2539208" y="3628435"/>
                  </a:lnTo>
                  <a:cubicBezTo>
                    <a:pt x="2250733" y="3642384"/>
                    <a:pt x="1981279" y="3506072"/>
                    <a:pt x="1822777" y="3280998"/>
                  </a:cubicBezTo>
                  <a:cubicBezTo>
                    <a:pt x="1775860" y="3215061"/>
                    <a:pt x="1766984" y="3128202"/>
                    <a:pt x="1799953" y="3054023"/>
                  </a:cubicBezTo>
                  <a:cubicBezTo>
                    <a:pt x="1856380" y="2929123"/>
                    <a:pt x="1808829" y="2705318"/>
                    <a:pt x="1701681" y="2852408"/>
                  </a:cubicBezTo>
                  <a:cubicBezTo>
                    <a:pt x="1611018" y="2977308"/>
                    <a:pt x="1909002" y="2951947"/>
                    <a:pt x="1909002" y="2842898"/>
                  </a:cubicBezTo>
                  <a:cubicBezTo>
                    <a:pt x="1909002" y="2520821"/>
                    <a:pt x="2170214" y="2259609"/>
                    <a:pt x="2492291" y="2259609"/>
                  </a:cubicBezTo>
                  <a:cubicBezTo>
                    <a:pt x="2817538" y="2259609"/>
                    <a:pt x="3080652" y="2525259"/>
                    <a:pt x="3075580" y="2851774"/>
                  </a:cubicBezTo>
                  <a:cubicBezTo>
                    <a:pt x="3071141" y="3168779"/>
                    <a:pt x="2810564" y="3426187"/>
                    <a:pt x="2492925" y="3426820"/>
                  </a:cubicBezTo>
                  <a:cubicBezTo>
                    <a:pt x="2279264" y="3427454"/>
                    <a:pt x="2022490" y="3227107"/>
                    <a:pt x="1990155" y="3142150"/>
                  </a:cubicBezTo>
                  <a:cubicBezTo>
                    <a:pt x="1824045" y="2706586"/>
                    <a:pt x="3459789" y="3084455"/>
                    <a:pt x="3193505" y="3461691"/>
                  </a:cubicBezTo>
                  <a:cubicBezTo>
                    <a:pt x="2728142" y="4120427"/>
                    <a:pt x="3920714" y="3554890"/>
                    <a:pt x="3873797" y="3710856"/>
                  </a:cubicBezTo>
                  <a:cubicBezTo>
                    <a:pt x="3834489" y="3842096"/>
                    <a:pt x="3708321" y="3674718"/>
                    <a:pt x="3670914" y="3663306"/>
                  </a:cubicBezTo>
                  <a:cubicBezTo>
                    <a:pt x="3633508" y="3651894"/>
                    <a:pt x="3612586" y="3611317"/>
                    <a:pt x="3623998" y="3574544"/>
                  </a:cubicBezTo>
                  <a:lnTo>
                    <a:pt x="3850973" y="2837826"/>
                  </a:lnTo>
                  <a:cubicBezTo>
                    <a:pt x="3856679" y="2819440"/>
                    <a:pt x="3869359" y="2804857"/>
                    <a:pt x="3885843" y="2795981"/>
                  </a:cubicBezTo>
                  <a:lnTo>
                    <a:pt x="3902962" y="2790909"/>
                  </a:lnTo>
                  <a:lnTo>
                    <a:pt x="4049418" y="2315402"/>
                  </a:lnTo>
                  <a:lnTo>
                    <a:pt x="3949879" y="2284970"/>
                  </a:lnTo>
                  <a:cubicBezTo>
                    <a:pt x="3916276" y="2274825"/>
                    <a:pt x="3896622" y="2238053"/>
                    <a:pt x="3907400" y="2204451"/>
                  </a:cubicBezTo>
                  <a:lnTo>
                    <a:pt x="4011377" y="1865889"/>
                  </a:lnTo>
                  <a:cubicBezTo>
                    <a:pt x="4052588" y="1732114"/>
                    <a:pt x="4195874" y="1655398"/>
                    <a:pt x="4330284" y="1697243"/>
                  </a:cubicBezTo>
                  <a:lnTo>
                    <a:pt x="4330284" y="1697243"/>
                  </a:lnTo>
                  <a:lnTo>
                    <a:pt x="4442504" y="1732114"/>
                  </a:lnTo>
                  <a:cubicBezTo>
                    <a:pt x="4466596" y="1739722"/>
                    <a:pt x="4480544" y="1765716"/>
                    <a:pt x="4472936" y="1789808"/>
                  </a:cubicBezTo>
                  <a:lnTo>
                    <a:pt x="4306826" y="2328082"/>
                  </a:lnTo>
                  <a:cubicBezTo>
                    <a:pt x="4296682" y="2361685"/>
                    <a:pt x="4261177" y="2380705"/>
                    <a:pt x="4227575" y="2369927"/>
                  </a:cubicBezTo>
                  <a:lnTo>
                    <a:pt x="4116623" y="2335690"/>
                  </a:lnTo>
                  <a:lnTo>
                    <a:pt x="3970167" y="2811197"/>
                  </a:lnTo>
                  <a:lnTo>
                    <a:pt x="3980945" y="2825146"/>
                  </a:lnTo>
                  <a:cubicBezTo>
                    <a:pt x="3989187" y="2840996"/>
                    <a:pt x="3991723" y="2860650"/>
                    <a:pt x="3986017" y="2879036"/>
                  </a:cubicBezTo>
                  <a:lnTo>
                    <a:pt x="3781232" y="3550452"/>
                  </a:lnTo>
                  <a:cubicBezTo>
                    <a:pt x="3774258" y="3573276"/>
                    <a:pt x="3792644" y="3595467"/>
                    <a:pt x="3816737" y="3592931"/>
                  </a:cubicBezTo>
                  <a:cubicBezTo>
                    <a:pt x="3816737" y="3592931"/>
                    <a:pt x="4124865" y="3341863"/>
                    <a:pt x="4391783" y="3537138"/>
                  </a:cubicBezTo>
                  <a:cubicBezTo>
                    <a:pt x="4744292" y="3795814"/>
                    <a:pt x="5013112" y="3578349"/>
                    <a:pt x="5117090" y="3537772"/>
                  </a:cubicBezTo>
                  <a:cubicBezTo>
                    <a:pt x="5273056" y="3476907"/>
                    <a:pt x="5331385" y="3624631"/>
                    <a:pt x="5243892" y="3646187"/>
                  </a:cubicBezTo>
                  <a:cubicBezTo>
                    <a:pt x="5148790" y="3669646"/>
                    <a:pt x="5191269" y="3417310"/>
                    <a:pt x="5051153" y="3466129"/>
                  </a:cubicBezTo>
                  <a:cubicBezTo>
                    <a:pt x="5012478" y="3479443"/>
                    <a:pt x="4880604" y="3535870"/>
                    <a:pt x="4844466" y="3542844"/>
                  </a:cubicBezTo>
                  <a:cubicBezTo>
                    <a:pt x="4843198" y="3542844"/>
                    <a:pt x="4841930" y="3543478"/>
                    <a:pt x="4840662" y="3543478"/>
                  </a:cubicBezTo>
                  <a:cubicBezTo>
                    <a:pt x="4831786" y="3541576"/>
                    <a:pt x="4826714" y="3536504"/>
                    <a:pt x="4822275" y="3529530"/>
                  </a:cubicBezTo>
                  <a:cubicBezTo>
                    <a:pt x="4725272" y="3401460"/>
                    <a:pt x="4665675" y="3362786"/>
                    <a:pt x="4611784" y="3208721"/>
                  </a:cubicBezTo>
                  <a:cubicBezTo>
                    <a:pt x="4592130" y="3147222"/>
                    <a:pt x="4555358" y="3012178"/>
                    <a:pt x="4550920" y="2979844"/>
                  </a:cubicBezTo>
                  <a:cubicBezTo>
                    <a:pt x="4547749" y="2974772"/>
                    <a:pt x="4537605" y="2935463"/>
                    <a:pt x="4556625" y="2930391"/>
                  </a:cubicBezTo>
                  <a:lnTo>
                    <a:pt x="5172883" y="2772523"/>
                  </a:lnTo>
                  <a:cubicBezTo>
                    <a:pt x="5189367" y="2780765"/>
                    <a:pt x="5201413" y="2846068"/>
                    <a:pt x="5207753" y="2868892"/>
                  </a:cubicBezTo>
                  <a:lnTo>
                    <a:pt x="5231211" y="2952582"/>
                  </a:lnTo>
                  <a:cubicBezTo>
                    <a:pt x="5246428" y="3012812"/>
                    <a:pt x="5254670" y="3082553"/>
                    <a:pt x="5262278" y="3144686"/>
                  </a:cubicBezTo>
                  <a:cubicBezTo>
                    <a:pt x="5264814" y="3154196"/>
                    <a:pt x="5259108" y="3172583"/>
                    <a:pt x="5281298" y="3162438"/>
                  </a:cubicBezTo>
                  <a:cubicBezTo>
                    <a:pt x="5333287" y="3138980"/>
                    <a:pt x="5378936" y="3106646"/>
                    <a:pt x="5397322" y="3049585"/>
                  </a:cubicBezTo>
                  <a:lnTo>
                    <a:pt x="5397322" y="3049585"/>
                  </a:lnTo>
                  <a:cubicBezTo>
                    <a:pt x="5410002" y="3011544"/>
                    <a:pt x="5396054" y="2977308"/>
                    <a:pt x="5363085" y="2951947"/>
                  </a:cubicBezTo>
                  <a:cubicBezTo>
                    <a:pt x="5347235" y="2939901"/>
                    <a:pt x="5273056" y="2901227"/>
                    <a:pt x="5273056" y="2901227"/>
                  </a:cubicBezTo>
                  <a:cubicBezTo>
                    <a:pt x="5252134" y="2886011"/>
                    <a:pt x="5278128" y="2840362"/>
                    <a:pt x="5302221" y="2850506"/>
                  </a:cubicBezTo>
                  <a:lnTo>
                    <a:pt x="5378936" y="2889181"/>
                  </a:lnTo>
                  <a:lnTo>
                    <a:pt x="5378936" y="2889181"/>
                  </a:lnTo>
                  <a:cubicBezTo>
                    <a:pt x="5458187" y="2924685"/>
                    <a:pt x="5493692" y="3012812"/>
                    <a:pt x="5450579" y="3088259"/>
                  </a:cubicBezTo>
                  <a:cubicBezTo>
                    <a:pt x="5416342" y="3157366"/>
                    <a:pt x="5362451" y="3204283"/>
                    <a:pt x="5290174" y="3229009"/>
                  </a:cubicBezTo>
                  <a:cubicBezTo>
                    <a:pt x="5271154" y="3235984"/>
                    <a:pt x="5262912" y="3275292"/>
                    <a:pt x="5266716" y="3300652"/>
                  </a:cubicBezTo>
                  <a:cubicBezTo>
                    <a:pt x="5274958" y="3354543"/>
                    <a:pt x="5169712" y="3338059"/>
                    <a:pt x="5210923" y="3419212"/>
                  </a:cubicBezTo>
                  <a:cubicBezTo>
                    <a:pt x="5263546" y="3521922"/>
                    <a:pt x="5865855" y="3339327"/>
                    <a:pt x="5754903" y="3438232"/>
                  </a:cubicBezTo>
                  <a:cubicBezTo>
                    <a:pt x="5550118" y="3620827"/>
                    <a:pt x="5539974" y="3163072"/>
                    <a:pt x="5711157" y="2832754"/>
                  </a:cubicBezTo>
                  <a:cubicBezTo>
                    <a:pt x="5714327" y="2827048"/>
                    <a:pt x="5713692" y="2820073"/>
                    <a:pt x="5710522" y="2814367"/>
                  </a:cubicBezTo>
                  <a:cubicBezTo>
                    <a:pt x="5576113" y="2593732"/>
                    <a:pt x="5283834" y="1992691"/>
                    <a:pt x="5240088" y="1900126"/>
                  </a:cubicBezTo>
                  <a:cubicBezTo>
                    <a:pt x="5226139" y="1867157"/>
                    <a:pt x="5225505" y="1846869"/>
                    <a:pt x="5247062" y="1833555"/>
                  </a:cubicBezTo>
                  <a:lnTo>
                    <a:pt x="5247062" y="1833555"/>
                  </a:lnTo>
                  <a:lnTo>
                    <a:pt x="5247062" y="1833555"/>
                  </a:lnTo>
                  <a:lnTo>
                    <a:pt x="5247062" y="1833555"/>
                  </a:lnTo>
                  <a:cubicBezTo>
                    <a:pt x="5254036" y="1829117"/>
                    <a:pt x="5264180" y="1825947"/>
                    <a:pt x="5276226" y="1823411"/>
                  </a:cubicBezTo>
                  <a:lnTo>
                    <a:pt x="5642684" y="1751768"/>
                  </a:lnTo>
                  <a:cubicBezTo>
                    <a:pt x="5695306" y="1741624"/>
                    <a:pt x="5718765" y="1771422"/>
                    <a:pt x="5733981" y="1816437"/>
                  </a:cubicBezTo>
                  <a:cubicBezTo>
                    <a:pt x="5844299" y="2049118"/>
                    <a:pt x="5916575" y="2274192"/>
                    <a:pt x="6032599" y="2486585"/>
                  </a:cubicBezTo>
                  <a:cubicBezTo>
                    <a:pt x="6104242" y="2615923"/>
                    <a:pt x="6180324" y="2749699"/>
                    <a:pt x="6255137" y="2876500"/>
                  </a:cubicBezTo>
                  <a:cubicBezTo>
                    <a:pt x="6333754" y="3010910"/>
                    <a:pt x="6413005" y="3137712"/>
                    <a:pt x="6477674" y="3280364"/>
                  </a:cubicBezTo>
                  <a:cubicBezTo>
                    <a:pt x="6497328" y="3323477"/>
                    <a:pt x="6506204" y="3360883"/>
                    <a:pt x="6468164" y="3395754"/>
                  </a:cubicBezTo>
                  <a:cubicBezTo>
                    <a:pt x="6432659" y="3431259"/>
                    <a:pt x="6406031" y="3416676"/>
                    <a:pt x="6377500" y="3402728"/>
                  </a:cubicBezTo>
                  <a:cubicBezTo>
                    <a:pt x="6324878" y="3372296"/>
                    <a:pt x="6291909" y="3360249"/>
                    <a:pt x="6312197" y="3292410"/>
                  </a:cubicBezTo>
                  <a:cubicBezTo>
                    <a:pt x="6319171" y="3271488"/>
                    <a:pt x="6269719" y="3206185"/>
                    <a:pt x="6257673" y="3187165"/>
                  </a:cubicBezTo>
                  <a:cubicBezTo>
                    <a:pt x="6163839" y="3039441"/>
                    <a:pt x="6087124" y="2932927"/>
                    <a:pt x="6044012" y="2760477"/>
                  </a:cubicBezTo>
                  <a:cubicBezTo>
                    <a:pt x="6028795" y="2693906"/>
                    <a:pt x="6002801" y="2689468"/>
                    <a:pt x="5947642" y="2731946"/>
                  </a:cubicBezTo>
                  <a:cubicBezTo>
                    <a:pt x="5928622" y="2746529"/>
                    <a:pt x="5911503" y="2758575"/>
                    <a:pt x="5894385" y="2769987"/>
                  </a:cubicBezTo>
                  <a:cubicBezTo>
                    <a:pt x="5846834" y="2801687"/>
                    <a:pt x="5842397" y="2870160"/>
                    <a:pt x="5884875" y="2908201"/>
                  </a:cubicBezTo>
                  <a:lnTo>
                    <a:pt x="5884875" y="2908201"/>
                  </a:lnTo>
                  <a:cubicBezTo>
                    <a:pt x="5922282" y="2941803"/>
                    <a:pt x="5980611" y="2937365"/>
                    <a:pt x="6012311" y="2898057"/>
                  </a:cubicBezTo>
                  <a:cubicBezTo>
                    <a:pt x="6127701" y="2756039"/>
                    <a:pt x="6303321" y="2474538"/>
                    <a:pt x="6364186" y="2630505"/>
                  </a:cubicBezTo>
                  <a:cubicBezTo>
                    <a:pt x="6438365" y="2820707"/>
                    <a:pt x="6812431" y="2499265"/>
                    <a:pt x="6607012" y="2413040"/>
                  </a:cubicBezTo>
                  <a:cubicBezTo>
                    <a:pt x="6507473" y="2370561"/>
                    <a:pt x="6480844" y="2811831"/>
                    <a:pt x="6587992" y="3123130"/>
                  </a:cubicBezTo>
                  <a:cubicBezTo>
                    <a:pt x="6710356" y="3478175"/>
                    <a:pt x="6839693" y="3795814"/>
                    <a:pt x="6605109" y="3784402"/>
                  </a:cubicBezTo>
                  <a:cubicBezTo>
                    <a:pt x="6378768" y="3773624"/>
                    <a:pt x="6775658" y="3444573"/>
                    <a:pt x="6793411" y="3417944"/>
                  </a:cubicBezTo>
                  <a:cubicBezTo>
                    <a:pt x="6882172" y="3283534"/>
                    <a:pt x="6820673" y="2917077"/>
                    <a:pt x="6801019" y="2814367"/>
                  </a:cubicBezTo>
                  <a:cubicBezTo>
                    <a:pt x="6798482" y="2799785"/>
                    <a:pt x="6782632" y="2792177"/>
                    <a:pt x="6769318" y="2798517"/>
                  </a:cubicBezTo>
                  <a:cubicBezTo>
                    <a:pt x="6663439" y="2853042"/>
                    <a:pt x="6612718" y="2979844"/>
                    <a:pt x="6655830" y="3094600"/>
                  </a:cubicBezTo>
                  <a:cubicBezTo>
                    <a:pt x="6686897" y="3178289"/>
                    <a:pt x="6790875" y="3227107"/>
                    <a:pt x="6892950" y="3235984"/>
                  </a:cubicBezTo>
                  <a:cubicBezTo>
                    <a:pt x="6955083" y="3241056"/>
                    <a:pt x="6998195" y="3175753"/>
                    <a:pt x="6969031" y="3120594"/>
                  </a:cubicBezTo>
                  <a:cubicBezTo>
                    <a:pt x="6935429" y="3056559"/>
                    <a:pt x="6897388" y="2966530"/>
                    <a:pt x="6880270" y="2863186"/>
                  </a:cubicBezTo>
                  <a:cubicBezTo>
                    <a:pt x="6807992" y="2421916"/>
                    <a:pt x="7104075" y="2000933"/>
                    <a:pt x="7545346" y="1931826"/>
                  </a:cubicBezTo>
                  <a:cubicBezTo>
                    <a:pt x="7797682" y="1892518"/>
                    <a:pt x="8041141" y="1975573"/>
                    <a:pt x="8214859" y="2137246"/>
                  </a:cubicBezTo>
                  <a:cubicBezTo>
                    <a:pt x="8245292" y="2165142"/>
                    <a:pt x="8283967" y="2182260"/>
                    <a:pt x="8324543" y="2187332"/>
                  </a:cubicBezTo>
                  <a:lnTo>
                    <a:pt x="8326445" y="2187332"/>
                  </a:lnTo>
                  <a:cubicBezTo>
                    <a:pt x="8348001" y="2189868"/>
                    <a:pt x="8369558" y="2187966"/>
                    <a:pt x="8391114" y="2184162"/>
                  </a:cubicBezTo>
                  <a:cubicBezTo>
                    <a:pt x="8507772" y="2160704"/>
                    <a:pt x="8626331" y="2227909"/>
                    <a:pt x="8664372" y="2343933"/>
                  </a:cubicBezTo>
                  <a:cubicBezTo>
                    <a:pt x="8696706" y="2442204"/>
                    <a:pt x="8671346" y="2532233"/>
                    <a:pt x="8598435" y="2586124"/>
                  </a:cubicBezTo>
                  <a:cubicBezTo>
                    <a:pt x="8565467" y="2610217"/>
                    <a:pt x="8518550" y="2596268"/>
                    <a:pt x="8503333" y="2558228"/>
                  </a:cubicBezTo>
                  <a:lnTo>
                    <a:pt x="8396186" y="2281166"/>
                  </a:lnTo>
                  <a:cubicBezTo>
                    <a:pt x="8375898" y="2235517"/>
                    <a:pt x="8328347" y="2248831"/>
                    <a:pt x="8346100" y="2298284"/>
                  </a:cubicBezTo>
                  <a:cubicBezTo>
                    <a:pt x="8367022" y="2357881"/>
                    <a:pt x="8450076" y="2521455"/>
                    <a:pt x="8462757" y="2620360"/>
                  </a:cubicBezTo>
                  <a:cubicBezTo>
                    <a:pt x="8518550" y="3048951"/>
                    <a:pt x="8219932" y="3447109"/>
                    <a:pt x="7793243" y="3514314"/>
                  </a:cubicBezTo>
                  <a:cubicBezTo>
                    <a:pt x="7587824" y="3546648"/>
                    <a:pt x="7377967" y="3497195"/>
                    <a:pt x="7215027" y="3391316"/>
                  </a:cubicBezTo>
                  <a:cubicBezTo>
                    <a:pt x="7191568" y="3376100"/>
                    <a:pt x="7099637" y="3279730"/>
                    <a:pt x="7161136" y="3208087"/>
                  </a:cubicBezTo>
                  <a:cubicBezTo>
                    <a:pt x="7276526" y="3072409"/>
                    <a:pt x="7440734" y="3195407"/>
                    <a:pt x="7381137" y="3231546"/>
                  </a:cubicBezTo>
                  <a:cubicBezTo>
                    <a:pt x="7317736" y="3269586"/>
                    <a:pt x="7354509" y="3167511"/>
                    <a:pt x="7271454" y="3098404"/>
                  </a:cubicBezTo>
                  <a:cubicBezTo>
                    <a:pt x="7195373" y="3035003"/>
                    <a:pt x="7133873" y="2921515"/>
                    <a:pt x="7116755" y="2812465"/>
                  </a:cubicBezTo>
                  <a:cubicBezTo>
                    <a:pt x="7067302" y="2503069"/>
                    <a:pt x="7281598" y="2212059"/>
                    <a:pt x="7594164" y="2169580"/>
                  </a:cubicBezTo>
                  <a:cubicBezTo>
                    <a:pt x="7897221" y="2128369"/>
                    <a:pt x="8179355" y="2341396"/>
                    <a:pt x="8223736" y="2643819"/>
                  </a:cubicBezTo>
                  <a:cubicBezTo>
                    <a:pt x="8268116" y="2946241"/>
                    <a:pt x="8059527" y="3223303"/>
                    <a:pt x="7757739" y="3277194"/>
                  </a:cubicBezTo>
                  <a:cubicBezTo>
                    <a:pt x="7684828" y="3290508"/>
                    <a:pt x="7489553" y="3300652"/>
                    <a:pt x="7543443" y="3180191"/>
                  </a:cubicBezTo>
                  <a:cubicBezTo>
                    <a:pt x="7594164" y="3066069"/>
                    <a:pt x="8405696" y="3544746"/>
                    <a:pt x="8405696" y="3544746"/>
                  </a:cubicBezTo>
                  <a:cubicBezTo>
                    <a:pt x="8713190" y="3715928"/>
                    <a:pt x="9305989" y="3544746"/>
                    <a:pt x="9238150" y="3310797"/>
                  </a:cubicBezTo>
                  <a:cubicBezTo>
                    <a:pt x="9238150" y="3310797"/>
                    <a:pt x="9059360" y="2986818"/>
                    <a:pt x="8963624" y="3078115"/>
                  </a:cubicBezTo>
                  <a:cubicBezTo>
                    <a:pt x="8713190" y="3317771"/>
                    <a:pt x="9596366" y="3459155"/>
                    <a:pt x="9846166" y="3491489"/>
                  </a:cubicBezTo>
                  <a:cubicBezTo>
                    <a:pt x="9978039" y="3508608"/>
                    <a:pt x="10161902" y="3493391"/>
                    <a:pt x="10123227" y="3303189"/>
                  </a:cubicBezTo>
                  <a:cubicBezTo>
                    <a:pt x="10108646" y="3231546"/>
                    <a:pt x="10004668" y="3216329"/>
                    <a:pt x="9983111" y="3224571"/>
                  </a:cubicBezTo>
                  <a:cubicBezTo>
                    <a:pt x="9975504" y="3227107"/>
                    <a:pt x="9953947" y="3249298"/>
                    <a:pt x="9958385" y="3260076"/>
                  </a:cubicBezTo>
                  <a:cubicBezTo>
                    <a:pt x="9969797" y="3286070"/>
                    <a:pt x="9971065" y="3307627"/>
                    <a:pt x="9991354" y="3328549"/>
                  </a:cubicBezTo>
                  <a:cubicBezTo>
                    <a:pt x="9996425" y="3342497"/>
                    <a:pt x="10014178" y="3352641"/>
                    <a:pt x="10026224" y="3360883"/>
                  </a:cubicBezTo>
                  <a:cubicBezTo>
                    <a:pt x="10092161" y="3411604"/>
                    <a:pt x="10144150" y="3492758"/>
                    <a:pt x="10198675" y="3554890"/>
                  </a:cubicBezTo>
                  <a:cubicBezTo>
                    <a:pt x="10219597" y="3578349"/>
                    <a:pt x="10221499" y="3604977"/>
                    <a:pt x="10198041" y="3625899"/>
                  </a:cubicBezTo>
                  <a:cubicBezTo>
                    <a:pt x="10182190" y="3638580"/>
                    <a:pt x="10168876" y="3654430"/>
                    <a:pt x="10148588" y="3661404"/>
                  </a:cubicBezTo>
                  <a:cubicBezTo>
                    <a:pt x="10135274" y="3667110"/>
                    <a:pt x="10121960" y="3660770"/>
                    <a:pt x="10110547" y="3653162"/>
                  </a:cubicBezTo>
                  <a:cubicBezTo>
                    <a:pt x="10059826" y="3594833"/>
                    <a:pt x="10000864" y="3525726"/>
                    <a:pt x="9955849" y="3462325"/>
                  </a:cubicBezTo>
                  <a:cubicBezTo>
                    <a:pt x="9939365" y="3408434"/>
                    <a:pt x="9902593" y="3373563"/>
                    <a:pt x="9858212" y="3343131"/>
                  </a:cubicBezTo>
                  <a:cubicBezTo>
                    <a:pt x="9852506" y="3339961"/>
                    <a:pt x="9845532" y="3341863"/>
                    <a:pt x="9839192" y="3345667"/>
                  </a:cubicBezTo>
                  <a:cubicBezTo>
                    <a:pt x="9794811" y="3369126"/>
                    <a:pt x="9765646" y="3363419"/>
                    <a:pt x="9733312" y="3324111"/>
                  </a:cubicBezTo>
                  <a:lnTo>
                    <a:pt x="8944604" y="2362319"/>
                  </a:lnTo>
                  <a:cubicBezTo>
                    <a:pt x="8914806" y="2326180"/>
                    <a:pt x="8916708" y="2291944"/>
                    <a:pt x="8948408" y="2257707"/>
                  </a:cubicBezTo>
                  <a:cubicBezTo>
                    <a:pt x="8953480" y="2252001"/>
                    <a:pt x="8957284" y="2248831"/>
                    <a:pt x="8953480" y="2239955"/>
                  </a:cubicBezTo>
                  <a:cubicBezTo>
                    <a:pt x="8930656" y="2187966"/>
                    <a:pt x="8902759" y="2142318"/>
                    <a:pt x="8850771" y="2116323"/>
                  </a:cubicBezTo>
                  <a:cubicBezTo>
                    <a:pt x="8842528" y="2109983"/>
                    <a:pt x="8838091" y="2099205"/>
                    <a:pt x="8827947" y="2094133"/>
                  </a:cubicBezTo>
                  <a:lnTo>
                    <a:pt x="8732845" y="1974305"/>
                  </a:lnTo>
                  <a:cubicBezTo>
                    <a:pt x="8722700" y="1959723"/>
                    <a:pt x="8702412" y="1938800"/>
                    <a:pt x="8693536" y="1924852"/>
                  </a:cubicBezTo>
                  <a:lnTo>
                    <a:pt x="8693536" y="1924852"/>
                  </a:lnTo>
                  <a:cubicBezTo>
                    <a:pt x="8689098" y="1885544"/>
                    <a:pt x="8732211" y="1850673"/>
                    <a:pt x="8764546" y="1841797"/>
                  </a:cubicBezTo>
                  <a:cubicBezTo>
                    <a:pt x="8782298" y="1837359"/>
                    <a:pt x="8806390" y="1855111"/>
                    <a:pt x="8817168" y="1870328"/>
                  </a:cubicBezTo>
                  <a:lnTo>
                    <a:pt x="8937630" y="2016784"/>
                  </a:lnTo>
                  <a:cubicBezTo>
                    <a:pt x="8949042" y="2030732"/>
                    <a:pt x="8949042" y="2052922"/>
                    <a:pt x="8958552" y="2068138"/>
                  </a:cubicBezTo>
                  <a:cubicBezTo>
                    <a:pt x="8963624" y="2082087"/>
                    <a:pt x="8971233" y="2091597"/>
                    <a:pt x="8983913" y="2099205"/>
                  </a:cubicBezTo>
                  <a:cubicBezTo>
                    <a:pt x="9000397" y="2123297"/>
                    <a:pt x="9026391" y="2139147"/>
                    <a:pt x="9052385" y="2152462"/>
                  </a:cubicBezTo>
                  <a:cubicBezTo>
                    <a:pt x="9062530" y="2158802"/>
                    <a:pt x="9068236" y="2149292"/>
                    <a:pt x="9075210" y="2146756"/>
                  </a:cubicBezTo>
                  <a:cubicBezTo>
                    <a:pt x="9103106" y="2135343"/>
                    <a:pt x="9131003" y="2138513"/>
                    <a:pt x="9156997" y="2154998"/>
                  </a:cubicBezTo>
                  <a:cubicBezTo>
                    <a:pt x="9175383" y="2169580"/>
                    <a:pt x="9187430" y="2190502"/>
                    <a:pt x="9202646" y="2208888"/>
                  </a:cubicBezTo>
                  <a:lnTo>
                    <a:pt x="9952679" y="3123764"/>
                  </a:lnTo>
                  <a:cubicBezTo>
                    <a:pt x="10073775" y="3271488"/>
                    <a:pt x="10462422" y="3114254"/>
                    <a:pt x="10380001" y="3002034"/>
                  </a:cubicBezTo>
                  <a:cubicBezTo>
                    <a:pt x="10312796" y="2911371"/>
                    <a:pt x="10105476" y="3015982"/>
                    <a:pt x="10308359" y="3294947"/>
                  </a:cubicBezTo>
                  <a:lnTo>
                    <a:pt x="10492855" y="3492758"/>
                  </a:lnTo>
                  <a:lnTo>
                    <a:pt x="10496659" y="3496561"/>
                  </a:lnTo>
                  <a:cubicBezTo>
                    <a:pt x="10523287" y="3521288"/>
                    <a:pt x="10771819" y="3759675"/>
                    <a:pt x="10877065" y="3542210"/>
                  </a:cubicBezTo>
                  <a:cubicBezTo>
                    <a:pt x="10988016" y="3313967"/>
                    <a:pt x="10657064" y="3439501"/>
                    <a:pt x="10670378" y="3281632"/>
                  </a:cubicBezTo>
                  <a:cubicBezTo>
                    <a:pt x="10683692" y="3123764"/>
                    <a:pt x="10794010" y="3167511"/>
                    <a:pt x="10713490" y="3050219"/>
                  </a:cubicBezTo>
                  <a:cubicBezTo>
                    <a:pt x="10632971" y="2933561"/>
                    <a:pt x="10220865" y="1840529"/>
                    <a:pt x="10220865" y="1840529"/>
                  </a:cubicBezTo>
                  <a:lnTo>
                    <a:pt x="10155562" y="1694707"/>
                  </a:lnTo>
                  <a:lnTo>
                    <a:pt x="9991988" y="1758742"/>
                  </a:lnTo>
                  <a:cubicBezTo>
                    <a:pt x="9874062" y="1804391"/>
                    <a:pt x="9770084" y="1840529"/>
                    <a:pt x="9723168" y="1839895"/>
                  </a:cubicBezTo>
                  <a:cubicBezTo>
                    <a:pt x="9622360" y="1834189"/>
                    <a:pt x="9417575" y="1727041"/>
                    <a:pt x="9264778" y="1670615"/>
                  </a:cubicBezTo>
                  <a:cubicBezTo>
                    <a:pt x="9208986" y="1652862"/>
                    <a:pt x="9037804" y="1416377"/>
                    <a:pt x="8924316" y="1289575"/>
                  </a:cubicBezTo>
                  <a:cubicBezTo>
                    <a:pt x="8946506" y="1252168"/>
                    <a:pt x="8976304" y="1268019"/>
                    <a:pt x="8982644" y="1257241"/>
                  </a:cubicBezTo>
                  <a:cubicBezTo>
                    <a:pt x="8989619" y="1246462"/>
                    <a:pt x="8946506" y="1236318"/>
                    <a:pt x="8964893" y="1226808"/>
                  </a:cubicBezTo>
                  <a:cubicBezTo>
                    <a:pt x="9035267" y="1173551"/>
                    <a:pt x="9049215" y="1205886"/>
                    <a:pt x="9082818" y="1200180"/>
                  </a:cubicBezTo>
                  <a:cubicBezTo>
                    <a:pt x="9098668" y="1189402"/>
                    <a:pt x="9111982" y="1185597"/>
                    <a:pt x="9122761" y="1186865"/>
                  </a:cubicBezTo>
                  <a:lnTo>
                    <a:pt x="9122761" y="1186865"/>
                  </a:lnTo>
                  <a:cubicBezTo>
                    <a:pt x="9155095" y="1188768"/>
                    <a:pt x="9168409" y="1228710"/>
                    <a:pt x="9176017" y="1217932"/>
                  </a:cubicBezTo>
                  <a:cubicBezTo>
                    <a:pt x="9241954" y="1161505"/>
                    <a:pt x="9355442" y="1312399"/>
                    <a:pt x="9415673" y="1377068"/>
                  </a:cubicBezTo>
                  <a:cubicBezTo>
                    <a:pt x="9344664" y="1392918"/>
                    <a:pt x="9241320" y="1443639"/>
                    <a:pt x="9224836" y="1501334"/>
                  </a:cubicBezTo>
                  <a:cubicBezTo>
                    <a:pt x="9220398" y="1536839"/>
                    <a:pt x="9142415" y="1664274"/>
                    <a:pt x="9846166" y="1595801"/>
                  </a:cubicBezTo>
                  <a:lnTo>
                    <a:pt x="9880402" y="1588193"/>
                  </a:lnTo>
                  <a:lnTo>
                    <a:pt x="9847433" y="1560297"/>
                  </a:lnTo>
                  <a:cubicBezTo>
                    <a:pt x="9586856" y="1575513"/>
                    <a:pt x="9216594" y="1607848"/>
                    <a:pt x="9295845" y="1493726"/>
                  </a:cubicBezTo>
                  <a:cubicBezTo>
                    <a:pt x="9335154" y="1436665"/>
                    <a:pt x="9569103" y="1392918"/>
                    <a:pt x="9758672" y="1381506"/>
                  </a:cubicBezTo>
                  <a:cubicBezTo>
                    <a:pt x="9894350" y="1345368"/>
                    <a:pt x="10132737" y="1265483"/>
                    <a:pt x="10018616" y="1250266"/>
                  </a:cubicBezTo>
                  <a:lnTo>
                    <a:pt x="9803053" y="1185597"/>
                  </a:lnTo>
                  <a:cubicBezTo>
                    <a:pt x="9796712" y="1183695"/>
                    <a:pt x="9789739" y="1183061"/>
                    <a:pt x="9783398" y="1183695"/>
                  </a:cubicBezTo>
                  <a:cubicBezTo>
                    <a:pt x="9650256" y="1197644"/>
                    <a:pt x="9695271" y="1299719"/>
                    <a:pt x="9792909" y="1287673"/>
                  </a:cubicBezTo>
                  <a:cubicBezTo>
                    <a:pt x="9884206" y="1276895"/>
                    <a:pt x="10053486" y="1080986"/>
                    <a:pt x="9876598" y="1080986"/>
                  </a:cubicBezTo>
                  <a:lnTo>
                    <a:pt x="8814632" y="1078450"/>
                  </a:lnTo>
                  <a:cubicBezTo>
                    <a:pt x="8788004" y="1078450"/>
                    <a:pt x="8767081" y="1056894"/>
                    <a:pt x="8767081" y="1030265"/>
                  </a:cubicBezTo>
                  <a:cubicBezTo>
                    <a:pt x="8767081" y="1003637"/>
                    <a:pt x="8788638" y="982080"/>
                    <a:pt x="8814632" y="982080"/>
                  </a:cubicBezTo>
                  <a:cubicBezTo>
                    <a:pt x="8814632" y="982080"/>
                    <a:pt x="9820171" y="1016317"/>
                    <a:pt x="9830315" y="964328"/>
                  </a:cubicBezTo>
                  <a:cubicBezTo>
                    <a:pt x="9840459" y="912339"/>
                    <a:pt x="9801785" y="912339"/>
                    <a:pt x="9772621" y="912339"/>
                  </a:cubicBezTo>
                  <a:lnTo>
                    <a:pt x="8834287" y="912339"/>
                  </a:lnTo>
                  <a:lnTo>
                    <a:pt x="8883105" y="789342"/>
                  </a:lnTo>
                  <a:cubicBezTo>
                    <a:pt x="8964893" y="618793"/>
                    <a:pt x="9092962" y="471069"/>
                    <a:pt x="9258438" y="365823"/>
                  </a:cubicBezTo>
                  <a:cubicBezTo>
                    <a:pt x="9382705" y="287206"/>
                    <a:pt x="9529161" y="244728"/>
                    <a:pt x="9678153" y="230779"/>
                  </a:cubicBezTo>
                  <a:lnTo>
                    <a:pt x="9709854" y="229511"/>
                  </a:lnTo>
                  <a:lnTo>
                    <a:pt x="9709854" y="159136"/>
                  </a:lnTo>
                  <a:lnTo>
                    <a:pt x="9695905" y="159136"/>
                  </a:lnTo>
                  <a:cubicBezTo>
                    <a:pt x="9657864" y="159136"/>
                    <a:pt x="9627432" y="128070"/>
                    <a:pt x="9627432" y="90029"/>
                  </a:cubicBezTo>
                  <a:lnTo>
                    <a:pt x="9627432" y="69107"/>
                  </a:lnTo>
                  <a:cubicBezTo>
                    <a:pt x="9627432" y="31066"/>
                    <a:pt x="9657864" y="0"/>
                    <a:pt x="9695905" y="0"/>
                  </a:cubicBezTo>
                  <a:lnTo>
                    <a:pt x="9903860" y="0"/>
                  </a:lnTo>
                  <a:lnTo>
                    <a:pt x="9903860" y="0"/>
                  </a:lnTo>
                  <a:cubicBezTo>
                    <a:pt x="9941901" y="0"/>
                    <a:pt x="9972334" y="31066"/>
                    <a:pt x="9972334" y="69107"/>
                  </a:cubicBezTo>
                  <a:lnTo>
                    <a:pt x="9972334" y="90029"/>
                  </a:lnTo>
                  <a:cubicBezTo>
                    <a:pt x="9972334" y="128070"/>
                    <a:pt x="9941901" y="159136"/>
                    <a:pt x="9903860" y="159136"/>
                  </a:cubicBezTo>
                  <a:lnTo>
                    <a:pt x="9889912" y="159136"/>
                  </a:lnTo>
                  <a:lnTo>
                    <a:pt x="9889912" y="234583"/>
                  </a:lnTo>
                  <a:lnTo>
                    <a:pt x="9972334" y="241558"/>
                  </a:lnTo>
                  <a:cubicBezTo>
                    <a:pt x="10114351" y="262480"/>
                    <a:pt x="10244323" y="307495"/>
                    <a:pt x="10341327" y="368993"/>
                  </a:cubicBezTo>
                  <a:cubicBezTo>
                    <a:pt x="10499829" y="469167"/>
                    <a:pt x="10662135" y="657468"/>
                    <a:pt x="10750263" y="886345"/>
                  </a:cubicBezTo>
                  <a:cubicBezTo>
                    <a:pt x="10754067" y="895221"/>
                    <a:pt x="10754067" y="905365"/>
                    <a:pt x="10750897" y="914875"/>
                  </a:cubicBezTo>
                  <a:lnTo>
                    <a:pt x="10750897" y="914875"/>
                  </a:lnTo>
                  <a:lnTo>
                    <a:pt x="9943168" y="919314"/>
                  </a:lnTo>
                  <a:cubicBezTo>
                    <a:pt x="9913370" y="921216"/>
                    <a:pt x="9927318" y="952916"/>
                    <a:pt x="9927318" y="958622"/>
                  </a:cubicBezTo>
                  <a:cubicBezTo>
                    <a:pt x="9927318" y="1012513"/>
                    <a:pt x="10784499" y="984616"/>
                    <a:pt x="10784499" y="984616"/>
                  </a:cubicBezTo>
                  <a:lnTo>
                    <a:pt x="10784499" y="984616"/>
                  </a:lnTo>
                  <a:cubicBezTo>
                    <a:pt x="10811127" y="984616"/>
                    <a:pt x="10832050" y="1006173"/>
                    <a:pt x="10832050" y="1032801"/>
                  </a:cubicBezTo>
                  <a:cubicBezTo>
                    <a:pt x="10832050" y="1059430"/>
                    <a:pt x="10810494" y="1080986"/>
                    <a:pt x="10784499" y="1080986"/>
                  </a:cubicBezTo>
                  <a:lnTo>
                    <a:pt x="10115619" y="1108882"/>
                  </a:lnTo>
                  <a:lnTo>
                    <a:pt x="10286802" y="1162773"/>
                  </a:lnTo>
                  <a:cubicBezTo>
                    <a:pt x="10508705" y="1229344"/>
                    <a:pt x="10556256" y="1362486"/>
                    <a:pt x="10651357" y="1495628"/>
                  </a:cubicBezTo>
                  <a:lnTo>
                    <a:pt x="11325309" y="2536671"/>
                  </a:lnTo>
                  <a:cubicBezTo>
                    <a:pt x="11325309" y="2536671"/>
                    <a:pt x="11507904" y="2442838"/>
                    <a:pt x="11568769" y="2583588"/>
                  </a:cubicBezTo>
                  <a:lnTo>
                    <a:pt x="11687963" y="2856846"/>
                  </a:lnTo>
                  <a:cubicBezTo>
                    <a:pt x="11687963" y="2856846"/>
                    <a:pt x="11803352" y="2868258"/>
                    <a:pt x="11880067" y="3051487"/>
                  </a:cubicBezTo>
                  <a:cubicBezTo>
                    <a:pt x="11928252" y="3166243"/>
                    <a:pt x="11940933" y="3226473"/>
                    <a:pt x="11978973" y="3282900"/>
                  </a:cubicBezTo>
                  <a:cubicBezTo>
                    <a:pt x="12131769" y="3509242"/>
                    <a:pt x="12175516" y="3417310"/>
                    <a:pt x="12175516" y="3417310"/>
                  </a:cubicBezTo>
                </a:path>
              </a:pathLst>
            </a:custGeom>
            <a:noFill/>
            <a:ln w="25089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0B37CFA-1358-4554-9B13-1028155D96A6}"/>
              </a:ext>
            </a:extLst>
          </p:cNvPr>
          <p:cNvSpPr/>
          <p:nvPr/>
        </p:nvSpPr>
        <p:spPr>
          <a:xfrm rot="2879166">
            <a:off x="7282419" y="1925769"/>
            <a:ext cx="1163025" cy="685573"/>
          </a:xfrm>
          <a:custGeom>
            <a:avLst/>
            <a:gdLst>
              <a:gd name="connsiteX0" fmla="*/ 868939 w 904875"/>
              <a:gd name="connsiteY0" fmla="*/ 28667 h 533400"/>
              <a:gd name="connsiteX1" fmla="*/ 444124 w 904875"/>
              <a:gd name="connsiteY1" fmla="*/ 5807 h 533400"/>
              <a:gd name="connsiteX2" fmla="*/ 179329 w 904875"/>
              <a:gd name="connsiteY2" fmla="*/ 1997 h 533400"/>
              <a:gd name="connsiteX3" fmla="*/ 259 w 904875"/>
              <a:gd name="connsiteY3" fmla="*/ 147730 h 533400"/>
              <a:gd name="connsiteX4" fmla="*/ 100272 w 904875"/>
              <a:gd name="connsiteY4" fmla="*/ 314417 h 533400"/>
              <a:gd name="connsiteX5" fmla="*/ 284104 w 904875"/>
              <a:gd name="connsiteY5" fmla="*/ 344897 h 533400"/>
              <a:gd name="connsiteX6" fmla="*/ 311727 w 904875"/>
              <a:gd name="connsiteY6" fmla="*/ 366805 h 533400"/>
              <a:gd name="connsiteX7" fmla="*/ 233622 w 904875"/>
              <a:gd name="connsiteY7" fmla="*/ 422050 h 533400"/>
              <a:gd name="connsiteX8" fmla="*/ 207904 w 904875"/>
              <a:gd name="connsiteY8" fmla="*/ 511585 h 533400"/>
              <a:gd name="connsiteX9" fmla="*/ 279342 w 904875"/>
              <a:gd name="connsiteY9" fmla="*/ 532540 h 533400"/>
              <a:gd name="connsiteX10" fmla="*/ 465079 w 904875"/>
              <a:gd name="connsiteY10" fmla="*/ 459197 h 533400"/>
              <a:gd name="connsiteX11" fmla="*/ 817504 w 904875"/>
              <a:gd name="connsiteY11" fmla="*/ 433480 h 533400"/>
              <a:gd name="connsiteX12" fmla="*/ 831792 w 904875"/>
              <a:gd name="connsiteY12" fmla="*/ 407762 h 533400"/>
              <a:gd name="connsiteX13" fmla="*/ 831792 w 904875"/>
              <a:gd name="connsiteY13" fmla="*/ 103915 h 533400"/>
              <a:gd name="connsiteX14" fmla="*/ 835602 w 904875"/>
              <a:gd name="connsiteY14" fmla="*/ 94390 h 533400"/>
              <a:gd name="connsiteX15" fmla="*/ 869892 w 904875"/>
              <a:gd name="connsiteY15" fmla="*/ 94390 h 533400"/>
              <a:gd name="connsiteX16" fmla="*/ 912754 w 904875"/>
              <a:gd name="connsiteY16" fmla="*/ 62005 h 533400"/>
              <a:gd name="connsiteX17" fmla="*/ 868939 w 904875"/>
              <a:gd name="connsiteY17" fmla="*/ 28667 h 533400"/>
              <a:gd name="connsiteX18" fmla="*/ 875607 w 904875"/>
              <a:gd name="connsiteY18" fmla="*/ 80102 h 533400"/>
              <a:gd name="connsiteX19" fmla="*/ 832744 w 904875"/>
              <a:gd name="connsiteY19" fmla="*/ 80102 h 533400"/>
              <a:gd name="connsiteX20" fmla="*/ 832744 w 904875"/>
              <a:gd name="connsiteY20" fmla="*/ 42955 h 533400"/>
              <a:gd name="connsiteX21" fmla="*/ 875607 w 904875"/>
              <a:gd name="connsiteY21" fmla="*/ 42955 h 533400"/>
              <a:gd name="connsiteX22" fmla="*/ 896562 w 904875"/>
              <a:gd name="connsiteY22" fmla="*/ 62005 h 533400"/>
              <a:gd name="connsiteX23" fmla="*/ 875607 w 904875"/>
              <a:gd name="connsiteY23" fmla="*/ 80102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04875" h="533400">
                <a:moveTo>
                  <a:pt x="868939" y="28667"/>
                </a:moveTo>
                <a:cubicBezTo>
                  <a:pt x="868939" y="28667"/>
                  <a:pt x="507942" y="9617"/>
                  <a:pt x="444124" y="5807"/>
                </a:cubicBezTo>
                <a:cubicBezTo>
                  <a:pt x="384117" y="1997"/>
                  <a:pt x="230764" y="-2765"/>
                  <a:pt x="179329" y="1997"/>
                </a:cubicBezTo>
                <a:cubicBezTo>
                  <a:pt x="126942" y="7712"/>
                  <a:pt x="4069" y="61052"/>
                  <a:pt x="259" y="147730"/>
                </a:cubicBezTo>
                <a:cubicBezTo>
                  <a:pt x="-4503" y="252505"/>
                  <a:pt x="57409" y="303940"/>
                  <a:pt x="100272" y="314417"/>
                </a:cubicBezTo>
                <a:cubicBezTo>
                  <a:pt x="126942" y="321085"/>
                  <a:pt x="275532" y="341087"/>
                  <a:pt x="284104" y="344897"/>
                </a:cubicBezTo>
                <a:cubicBezTo>
                  <a:pt x="292677" y="348707"/>
                  <a:pt x="310774" y="355375"/>
                  <a:pt x="311727" y="366805"/>
                </a:cubicBezTo>
                <a:cubicBezTo>
                  <a:pt x="312679" y="378235"/>
                  <a:pt x="253624" y="402047"/>
                  <a:pt x="233622" y="422050"/>
                </a:cubicBezTo>
                <a:cubicBezTo>
                  <a:pt x="213619" y="441100"/>
                  <a:pt x="195522" y="480152"/>
                  <a:pt x="207904" y="511585"/>
                </a:cubicBezTo>
                <a:cubicBezTo>
                  <a:pt x="214572" y="528730"/>
                  <a:pt x="251719" y="537302"/>
                  <a:pt x="279342" y="532540"/>
                </a:cubicBezTo>
                <a:cubicBezTo>
                  <a:pt x="306964" y="527777"/>
                  <a:pt x="418407" y="479200"/>
                  <a:pt x="465079" y="459197"/>
                </a:cubicBezTo>
                <a:cubicBezTo>
                  <a:pt x="509847" y="440147"/>
                  <a:pt x="653674" y="419192"/>
                  <a:pt x="817504" y="433480"/>
                </a:cubicBezTo>
                <a:cubicBezTo>
                  <a:pt x="831792" y="434432"/>
                  <a:pt x="831792" y="407762"/>
                  <a:pt x="831792" y="407762"/>
                </a:cubicBezTo>
                <a:lnTo>
                  <a:pt x="831792" y="103915"/>
                </a:lnTo>
                <a:cubicBezTo>
                  <a:pt x="831792" y="103915"/>
                  <a:pt x="830839" y="97247"/>
                  <a:pt x="835602" y="94390"/>
                </a:cubicBezTo>
                <a:lnTo>
                  <a:pt x="869892" y="94390"/>
                </a:lnTo>
                <a:cubicBezTo>
                  <a:pt x="893704" y="94390"/>
                  <a:pt x="912754" y="85817"/>
                  <a:pt x="912754" y="62005"/>
                </a:cubicBezTo>
                <a:cubicBezTo>
                  <a:pt x="911802" y="37240"/>
                  <a:pt x="892752" y="28667"/>
                  <a:pt x="868939" y="28667"/>
                </a:cubicBezTo>
                <a:close/>
                <a:moveTo>
                  <a:pt x="875607" y="80102"/>
                </a:moveTo>
                <a:cubicBezTo>
                  <a:pt x="875607" y="80102"/>
                  <a:pt x="832744" y="80102"/>
                  <a:pt x="832744" y="80102"/>
                </a:cubicBezTo>
                <a:lnTo>
                  <a:pt x="832744" y="42955"/>
                </a:lnTo>
                <a:cubicBezTo>
                  <a:pt x="832744" y="42955"/>
                  <a:pt x="875607" y="42955"/>
                  <a:pt x="875607" y="42955"/>
                </a:cubicBezTo>
                <a:cubicBezTo>
                  <a:pt x="887037" y="42955"/>
                  <a:pt x="896562" y="51527"/>
                  <a:pt x="896562" y="62005"/>
                </a:cubicBezTo>
                <a:cubicBezTo>
                  <a:pt x="896562" y="71530"/>
                  <a:pt x="887037" y="80102"/>
                  <a:pt x="875607" y="80102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5A7C1A3-B0EC-4628-B7E5-49E45F639ADE}"/>
              </a:ext>
            </a:extLst>
          </p:cNvPr>
          <p:cNvSpPr/>
          <p:nvPr/>
        </p:nvSpPr>
        <p:spPr>
          <a:xfrm rot="20611030">
            <a:off x="4687243" y="3136208"/>
            <a:ext cx="888939" cy="666705"/>
          </a:xfrm>
          <a:custGeom>
            <a:avLst/>
            <a:gdLst>
              <a:gd name="connsiteX0" fmla="*/ 392516 w 419100"/>
              <a:gd name="connsiteY0" fmla="*/ 78105 h 314325"/>
              <a:gd name="connsiteX1" fmla="*/ 323936 w 419100"/>
              <a:gd name="connsiteY1" fmla="*/ 51435 h 314325"/>
              <a:gd name="connsiteX2" fmla="*/ 316316 w 419100"/>
              <a:gd name="connsiteY2" fmla="*/ 48577 h 314325"/>
              <a:gd name="connsiteX3" fmla="*/ 311553 w 419100"/>
              <a:gd name="connsiteY3" fmla="*/ 0 h 314325"/>
              <a:gd name="connsiteX4" fmla="*/ 9611 w 419100"/>
              <a:gd name="connsiteY4" fmla="*/ 0 h 314325"/>
              <a:gd name="connsiteX5" fmla="*/ 1038 w 419100"/>
              <a:gd name="connsiteY5" fmla="*/ 21908 h 314325"/>
              <a:gd name="connsiteX6" fmla="*/ 1991 w 419100"/>
              <a:gd name="connsiteY6" fmla="*/ 134302 h 314325"/>
              <a:gd name="connsiteX7" fmla="*/ 61046 w 419100"/>
              <a:gd name="connsiteY7" fmla="*/ 306705 h 314325"/>
              <a:gd name="connsiteX8" fmla="*/ 67713 w 419100"/>
              <a:gd name="connsiteY8" fmla="*/ 315278 h 314325"/>
              <a:gd name="connsiteX9" fmla="*/ 238211 w 419100"/>
              <a:gd name="connsiteY9" fmla="*/ 316230 h 314325"/>
              <a:gd name="connsiteX10" fmla="*/ 253451 w 419100"/>
              <a:gd name="connsiteY10" fmla="*/ 306705 h 314325"/>
              <a:gd name="connsiteX11" fmla="*/ 292503 w 419100"/>
              <a:gd name="connsiteY11" fmla="*/ 241935 h 314325"/>
              <a:gd name="connsiteX12" fmla="*/ 311553 w 419100"/>
              <a:gd name="connsiteY12" fmla="*/ 223838 h 314325"/>
              <a:gd name="connsiteX13" fmla="*/ 402041 w 419100"/>
              <a:gd name="connsiteY13" fmla="*/ 178118 h 314325"/>
              <a:gd name="connsiteX14" fmla="*/ 392516 w 419100"/>
              <a:gd name="connsiteY14" fmla="*/ 78105 h 314325"/>
              <a:gd name="connsiteX15" fmla="*/ 382038 w 419100"/>
              <a:gd name="connsiteY15" fmla="*/ 154305 h 314325"/>
              <a:gd name="connsiteX16" fmla="*/ 315363 w 419100"/>
              <a:gd name="connsiteY16" fmla="*/ 192405 h 314325"/>
              <a:gd name="connsiteX17" fmla="*/ 308696 w 419100"/>
              <a:gd name="connsiteY17" fmla="*/ 181927 h 314325"/>
              <a:gd name="connsiteX18" fmla="*/ 316316 w 419100"/>
              <a:gd name="connsiteY18" fmla="*/ 93345 h 314325"/>
              <a:gd name="connsiteX19" fmla="*/ 324888 w 419100"/>
              <a:gd name="connsiteY19" fmla="*/ 85725 h 314325"/>
              <a:gd name="connsiteX20" fmla="*/ 376323 w 419100"/>
              <a:gd name="connsiteY20" fmla="*/ 105727 h 314325"/>
              <a:gd name="connsiteX21" fmla="*/ 382038 w 419100"/>
              <a:gd name="connsiteY21" fmla="*/ 15430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9100" h="314325">
                <a:moveTo>
                  <a:pt x="392516" y="78105"/>
                </a:moveTo>
                <a:cubicBezTo>
                  <a:pt x="377276" y="66675"/>
                  <a:pt x="353463" y="51435"/>
                  <a:pt x="323936" y="51435"/>
                </a:cubicBezTo>
                <a:cubicBezTo>
                  <a:pt x="321078" y="51435"/>
                  <a:pt x="317268" y="53340"/>
                  <a:pt x="316316" y="48577"/>
                </a:cubicBezTo>
                <a:cubicBezTo>
                  <a:pt x="311553" y="42863"/>
                  <a:pt x="318221" y="5715"/>
                  <a:pt x="311553" y="0"/>
                </a:cubicBezTo>
                <a:cubicBezTo>
                  <a:pt x="214398" y="0"/>
                  <a:pt x="106766" y="0"/>
                  <a:pt x="9611" y="0"/>
                </a:cubicBezTo>
                <a:cubicBezTo>
                  <a:pt x="86" y="0"/>
                  <a:pt x="86" y="19050"/>
                  <a:pt x="1038" y="21908"/>
                </a:cubicBezTo>
                <a:cubicBezTo>
                  <a:pt x="-867" y="37148"/>
                  <a:pt x="86" y="103823"/>
                  <a:pt x="1991" y="134302"/>
                </a:cubicBezTo>
                <a:cubicBezTo>
                  <a:pt x="8658" y="211455"/>
                  <a:pt x="31518" y="236220"/>
                  <a:pt x="61046" y="306705"/>
                </a:cubicBezTo>
                <a:cubicBezTo>
                  <a:pt x="61998" y="310515"/>
                  <a:pt x="63903" y="313373"/>
                  <a:pt x="67713" y="315278"/>
                </a:cubicBezTo>
                <a:cubicBezTo>
                  <a:pt x="124863" y="319088"/>
                  <a:pt x="181061" y="316230"/>
                  <a:pt x="238211" y="316230"/>
                </a:cubicBezTo>
                <a:cubicBezTo>
                  <a:pt x="244878" y="316230"/>
                  <a:pt x="251546" y="314325"/>
                  <a:pt x="253451" y="306705"/>
                </a:cubicBezTo>
                <a:cubicBezTo>
                  <a:pt x="275359" y="269557"/>
                  <a:pt x="280121" y="264795"/>
                  <a:pt x="292503" y="241935"/>
                </a:cubicBezTo>
                <a:cubicBezTo>
                  <a:pt x="297266" y="232410"/>
                  <a:pt x="302028" y="224790"/>
                  <a:pt x="311553" y="223838"/>
                </a:cubicBezTo>
                <a:cubicBezTo>
                  <a:pt x="347748" y="220980"/>
                  <a:pt x="378228" y="205740"/>
                  <a:pt x="402041" y="178118"/>
                </a:cubicBezTo>
                <a:cubicBezTo>
                  <a:pt x="430616" y="148590"/>
                  <a:pt x="424901" y="103823"/>
                  <a:pt x="392516" y="78105"/>
                </a:cubicBezTo>
                <a:close/>
                <a:moveTo>
                  <a:pt x="382038" y="154305"/>
                </a:moveTo>
                <a:cubicBezTo>
                  <a:pt x="366798" y="178118"/>
                  <a:pt x="342034" y="187643"/>
                  <a:pt x="315363" y="192405"/>
                </a:cubicBezTo>
                <a:cubicBezTo>
                  <a:pt x="303934" y="194310"/>
                  <a:pt x="308696" y="186690"/>
                  <a:pt x="308696" y="181927"/>
                </a:cubicBezTo>
                <a:cubicBezTo>
                  <a:pt x="312506" y="152400"/>
                  <a:pt x="316316" y="122873"/>
                  <a:pt x="316316" y="93345"/>
                </a:cubicBezTo>
                <a:cubicBezTo>
                  <a:pt x="316316" y="86677"/>
                  <a:pt x="318221" y="84773"/>
                  <a:pt x="324888" y="85725"/>
                </a:cubicBezTo>
                <a:cubicBezTo>
                  <a:pt x="343938" y="87630"/>
                  <a:pt x="361084" y="92393"/>
                  <a:pt x="376323" y="105727"/>
                </a:cubicBezTo>
                <a:cubicBezTo>
                  <a:pt x="390611" y="118110"/>
                  <a:pt x="392516" y="138113"/>
                  <a:pt x="382038" y="154305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B71338-6993-4ED7-9580-B6BD69D199AD}"/>
              </a:ext>
            </a:extLst>
          </p:cNvPr>
          <p:cNvSpPr/>
          <p:nvPr/>
        </p:nvSpPr>
        <p:spPr>
          <a:xfrm rot="20703363">
            <a:off x="10432167" y="3237012"/>
            <a:ext cx="1016719" cy="905036"/>
          </a:xfrm>
          <a:custGeom>
            <a:avLst/>
            <a:gdLst>
              <a:gd name="connsiteX0" fmla="*/ 149541 w 455455"/>
              <a:gd name="connsiteY0" fmla="*/ 388280 h 405425"/>
              <a:gd name="connsiteX1" fmla="*/ 294322 w 455455"/>
              <a:gd name="connsiteY1" fmla="*/ 388280 h 405425"/>
              <a:gd name="connsiteX2" fmla="*/ 302894 w 455455"/>
              <a:gd name="connsiteY2" fmla="*/ 396852 h 405425"/>
              <a:gd name="connsiteX3" fmla="*/ 294322 w 455455"/>
              <a:gd name="connsiteY3" fmla="*/ 405425 h 405425"/>
              <a:gd name="connsiteX4" fmla="*/ 149541 w 455455"/>
              <a:gd name="connsiteY4" fmla="*/ 405425 h 405425"/>
              <a:gd name="connsiteX5" fmla="*/ 140969 w 455455"/>
              <a:gd name="connsiteY5" fmla="*/ 396852 h 405425"/>
              <a:gd name="connsiteX6" fmla="*/ 149541 w 455455"/>
              <a:gd name="connsiteY6" fmla="*/ 388280 h 405425"/>
              <a:gd name="connsiteX7" fmla="*/ 25717 w 455455"/>
              <a:gd name="connsiteY7" fmla="*/ 210162 h 405425"/>
              <a:gd name="connsiteX8" fmla="*/ 415289 w 455455"/>
              <a:gd name="connsiteY8" fmla="*/ 210162 h 405425"/>
              <a:gd name="connsiteX9" fmla="*/ 417194 w 455455"/>
              <a:gd name="connsiteY9" fmla="*/ 233022 h 405425"/>
              <a:gd name="connsiteX10" fmla="*/ 359092 w 455455"/>
              <a:gd name="connsiteY10" fmla="*/ 336844 h 405425"/>
              <a:gd name="connsiteX11" fmla="*/ 295274 w 455455"/>
              <a:gd name="connsiteY11" fmla="*/ 376850 h 405425"/>
              <a:gd name="connsiteX12" fmla="*/ 279082 w 455455"/>
              <a:gd name="connsiteY12" fmla="*/ 380659 h 405425"/>
              <a:gd name="connsiteX13" fmla="*/ 160972 w 455455"/>
              <a:gd name="connsiteY13" fmla="*/ 380659 h 405425"/>
              <a:gd name="connsiteX14" fmla="*/ 144779 w 455455"/>
              <a:gd name="connsiteY14" fmla="*/ 376850 h 405425"/>
              <a:gd name="connsiteX15" fmla="*/ 99059 w 455455"/>
              <a:gd name="connsiteY15" fmla="*/ 353989 h 405425"/>
              <a:gd name="connsiteX16" fmla="*/ 32384 w 455455"/>
              <a:gd name="connsiteY16" fmla="*/ 263502 h 405425"/>
              <a:gd name="connsiteX17" fmla="*/ 25717 w 455455"/>
              <a:gd name="connsiteY17" fmla="*/ 233022 h 405425"/>
              <a:gd name="connsiteX18" fmla="*/ 25717 w 455455"/>
              <a:gd name="connsiteY18" fmla="*/ 210162 h 405425"/>
              <a:gd name="connsiteX19" fmla="*/ 374809 w 455455"/>
              <a:gd name="connsiteY19" fmla="*/ 492 h 405425"/>
              <a:gd name="connsiteX20" fmla="*/ 395288 w 455455"/>
              <a:gd name="connsiteY20" fmla="*/ 6326 h 405425"/>
              <a:gd name="connsiteX21" fmla="*/ 444817 w 455455"/>
              <a:gd name="connsiteY21" fmla="*/ 35854 h 405425"/>
              <a:gd name="connsiteX22" fmla="*/ 454342 w 455455"/>
              <a:gd name="connsiteY22" fmla="*/ 53951 h 405425"/>
              <a:gd name="connsiteX23" fmla="*/ 432435 w 455455"/>
              <a:gd name="connsiteY23" fmla="*/ 74907 h 405425"/>
              <a:gd name="connsiteX24" fmla="*/ 414338 w 455455"/>
              <a:gd name="connsiteY24" fmla="*/ 87289 h 405425"/>
              <a:gd name="connsiteX25" fmla="*/ 360045 w 455455"/>
              <a:gd name="connsiteY25" fmla="*/ 174919 h 405425"/>
              <a:gd name="connsiteX26" fmla="*/ 412432 w 455455"/>
              <a:gd name="connsiteY26" fmla="*/ 174919 h 405425"/>
              <a:gd name="connsiteX27" fmla="*/ 423863 w 455455"/>
              <a:gd name="connsiteY27" fmla="*/ 174919 h 405425"/>
              <a:gd name="connsiteX28" fmla="*/ 441007 w 455455"/>
              <a:gd name="connsiteY28" fmla="*/ 189206 h 405425"/>
              <a:gd name="connsiteX29" fmla="*/ 423863 w 455455"/>
              <a:gd name="connsiteY29" fmla="*/ 202542 h 405425"/>
              <a:gd name="connsiteX30" fmla="*/ 264795 w 455455"/>
              <a:gd name="connsiteY30" fmla="*/ 202542 h 405425"/>
              <a:gd name="connsiteX31" fmla="*/ 17145 w 455455"/>
              <a:gd name="connsiteY31" fmla="*/ 202542 h 405425"/>
              <a:gd name="connsiteX32" fmla="*/ 0 w 455455"/>
              <a:gd name="connsiteY32" fmla="*/ 188254 h 405425"/>
              <a:gd name="connsiteX33" fmla="*/ 16192 w 455455"/>
              <a:gd name="connsiteY33" fmla="*/ 174919 h 405425"/>
              <a:gd name="connsiteX34" fmla="*/ 254317 w 455455"/>
              <a:gd name="connsiteY34" fmla="*/ 174919 h 405425"/>
              <a:gd name="connsiteX35" fmla="*/ 279082 w 455455"/>
              <a:gd name="connsiteY35" fmla="*/ 161584 h 405425"/>
              <a:gd name="connsiteX36" fmla="*/ 359092 w 455455"/>
              <a:gd name="connsiteY36" fmla="*/ 45379 h 405425"/>
              <a:gd name="connsiteX37" fmla="*/ 360045 w 455455"/>
              <a:gd name="connsiteY37" fmla="*/ 30139 h 405425"/>
              <a:gd name="connsiteX38" fmla="*/ 360045 w 455455"/>
              <a:gd name="connsiteY38" fmla="*/ 16804 h 405425"/>
              <a:gd name="connsiteX39" fmla="*/ 374809 w 455455"/>
              <a:gd name="connsiteY39" fmla="*/ 492 h 40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55455" h="405425">
                <a:moveTo>
                  <a:pt x="149541" y="388280"/>
                </a:moveTo>
                <a:lnTo>
                  <a:pt x="294322" y="388280"/>
                </a:lnTo>
                <a:cubicBezTo>
                  <a:pt x="299084" y="388280"/>
                  <a:pt x="302894" y="392090"/>
                  <a:pt x="302894" y="396852"/>
                </a:cubicBezTo>
                <a:cubicBezTo>
                  <a:pt x="302894" y="402568"/>
                  <a:pt x="299084" y="405425"/>
                  <a:pt x="294322" y="405425"/>
                </a:cubicBezTo>
                <a:lnTo>
                  <a:pt x="149541" y="405425"/>
                </a:lnTo>
                <a:cubicBezTo>
                  <a:pt x="144779" y="405425"/>
                  <a:pt x="140969" y="401615"/>
                  <a:pt x="140969" y="396852"/>
                </a:cubicBezTo>
                <a:cubicBezTo>
                  <a:pt x="140969" y="392090"/>
                  <a:pt x="144779" y="388280"/>
                  <a:pt x="149541" y="388280"/>
                </a:cubicBezTo>
                <a:close/>
                <a:moveTo>
                  <a:pt x="25717" y="210162"/>
                </a:moveTo>
                <a:cubicBezTo>
                  <a:pt x="154304" y="210162"/>
                  <a:pt x="285749" y="210162"/>
                  <a:pt x="415289" y="210162"/>
                </a:cubicBezTo>
                <a:cubicBezTo>
                  <a:pt x="419099" y="217782"/>
                  <a:pt x="418147" y="225402"/>
                  <a:pt x="417194" y="233022"/>
                </a:cubicBezTo>
                <a:cubicBezTo>
                  <a:pt x="409574" y="273027"/>
                  <a:pt x="389572" y="308269"/>
                  <a:pt x="359092" y="336844"/>
                </a:cubicBezTo>
                <a:cubicBezTo>
                  <a:pt x="340042" y="353989"/>
                  <a:pt x="319087" y="367325"/>
                  <a:pt x="295274" y="376850"/>
                </a:cubicBezTo>
                <a:cubicBezTo>
                  <a:pt x="290512" y="381612"/>
                  <a:pt x="284797" y="380659"/>
                  <a:pt x="279082" y="380659"/>
                </a:cubicBezTo>
                <a:cubicBezTo>
                  <a:pt x="240029" y="380659"/>
                  <a:pt x="200977" y="380659"/>
                  <a:pt x="160972" y="380659"/>
                </a:cubicBezTo>
                <a:cubicBezTo>
                  <a:pt x="155257" y="380659"/>
                  <a:pt x="149542" y="381612"/>
                  <a:pt x="144779" y="376850"/>
                </a:cubicBezTo>
                <a:cubicBezTo>
                  <a:pt x="127634" y="373039"/>
                  <a:pt x="113347" y="363514"/>
                  <a:pt x="99059" y="353989"/>
                </a:cubicBezTo>
                <a:cubicBezTo>
                  <a:pt x="66674" y="331129"/>
                  <a:pt x="44767" y="300650"/>
                  <a:pt x="32384" y="263502"/>
                </a:cubicBezTo>
                <a:cubicBezTo>
                  <a:pt x="29527" y="253977"/>
                  <a:pt x="26669" y="243500"/>
                  <a:pt x="25717" y="233022"/>
                </a:cubicBezTo>
                <a:cubicBezTo>
                  <a:pt x="24764" y="225402"/>
                  <a:pt x="23812" y="217782"/>
                  <a:pt x="25717" y="210162"/>
                </a:cubicBezTo>
                <a:close/>
                <a:moveTo>
                  <a:pt x="374809" y="492"/>
                </a:moveTo>
                <a:cubicBezTo>
                  <a:pt x="380286" y="-1056"/>
                  <a:pt x="386715" y="1087"/>
                  <a:pt x="395288" y="6326"/>
                </a:cubicBezTo>
                <a:cubicBezTo>
                  <a:pt x="411480" y="15851"/>
                  <a:pt x="429578" y="26329"/>
                  <a:pt x="444817" y="35854"/>
                </a:cubicBezTo>
                <a:cubicBezTo>
                  <a:pt x="451485" y="39664"/>
                  <a:pt x="458153" y="45379"/>
                  <a:pt x="454342" y="53951"/>
                </a:cubicBezTo>
                <a:cubicBezTo>
                  <a:pt x="450532" y="63476"/>
                  <a:pt x="443865" y="73954"/>
                  <a:pt x="432435" y="74907"/>
                </a:cubicBezTo>
                <a:cubicBezTo>
                  <a:pt x="422910" y="74907"/>
                  <a:pt x="419100" y="79669"/>
                  <a:pt x="414338" y="87289"/>
                </a:cubicBezTo>
                <a:cubicBezTo>
                  <a:pt x="396240" y="118722"/>
                  <a:pt x="380047" y="141582"/>
                  <a:pt x="360045" y="174919"/>
                </a:cubicBezTo>
                <a:cubicBezTo>
                  <a:pt x="381953" y="174919"/>
                  <a:pt x="392430" y="174919"/>
                  <a:pt x="412432" y="174919"/>
                </a:cubicBezTo>
                <a:cubicBezTo>
                  <a:pt x="416242" y="174919"/>
                  <a:pt x="420053" y="174919"/>
                  <a:pt x="423863" y="174919"/>
                </a:cubicBezTo>
                <a:cubicBezTo>
                  <a:pt x="432435" y="175872"/>
                  <a:pt x="441007" y="178729"/>
                  <a:pt x="441007" y="189206"/>
                </a:cubicBezTo>
                <a:cubicBezTo>
                  <a:pt x="441007" y="199684"/>
                  <a:pt x="433388" y="202542"/>
                  <a:pt x="423863" y="202542"/>
                </a:cubicBezTo>
                <a:cubicBezTo>
                  <a:pt x="370522" y="202542"/>
                  <a:pt x="318135" y="202542"/>
                  <a:pt x="264795" y="202542"/>
                </a:cubicBezTo>
                <a:cubicBezTo>
                  <a:pt x="181928" y="202542"/>
                  <a:pt x="100013" y="202542"/>
                  <a:pt x="17145" y="202542"/>
                </a:cubicBezTo>
                <a:cubicBezTo>
                  <a:pt x="6667" y="202542"/>
                  <a:pt x="0" y="199684"/>
                  <a:pt x="0" y="188254"/>
                </a:cubicBezTo>
                <a:cubicBezTo>
                  <a:pt x="0" y="176824"/>
                  <a:pt x="6667" y="174919"/>
                  <a:pt x="16192" y="174919"/>
                </a:cubicBezTo>
                <a:cubicBezTo>
                  <a:pt x="92392" y="174919"/>
                  <a:pt x="177165" y="174919"/>
                  <a:pt x="254317" y="174919"/>
                </a:cubicBezTo>
                <a:cubicBezTo>
                  <a:pt x="265747" y="174919"/>
                  <a:pt x="272415" y="172062"/>
                  <a:pt x="279082" y="161584"/>
                </a:cubicBezTo>
                <a:cubicBezTo>
                  <a:pt x="306705" y="119674"/>
                  <a:pt x="329565" y="86336"/>
                  <a:pt x="359092" y="45379"/>
                </a:cubicBezTo>
                <a:cubicBezTo>
                  <a:pt x="362903" y="39664"/>
                  <a:pt x="362903" y="35854"/>
                  <a:pt x="360045" y="30139"/>
                </a:cubicBezTo>
                <a:cubicBezTo>
                  <a:pt x="359092" y="26329"/>
                  <a:pt x="359092" y="21567"/>
                  <a:pt x="360045" y="16804"/>
                </a:cubicBezTo>
                <a:cubicBezTo>
                  <a:pt x="364808" y="7279"/>
                  <a:pt x="369332" y="2040"/>
                  <a:pt x="374809" y="492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Title 69">
            <a:extLst>
              <a:ext uri="{FF2B5EF4-FFF2-40B4-BE49-F238E27FC236}">
                <a16:creationId xmlns:a16="http://schemas.microsoft.com/office/drawing/2014/main" id="{30E50A71-54F1-48A7-9225-86B5ADDF11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3490" y="4738962"/>
            <a:ext cx="12192000" cy="75112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Google Maps: Unsupervised Learning on Restaurants in PA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F22A5FB1-81A5-44D0-B011-D7CC62E7075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-23490" y="6211589"/>
            <a:ext cx="12192000" cy="43204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Zimeng Liu 05/08/2023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D9EB815-83DA-4AE0-BF0A-573FDAC23FBC}"/>
              </a:ext>
            </a:extLst>
          </p:cNvPr>
          <p:cNvSpPr/>
          <p:nvPr/>
        </p:nvSpPr>
        <p:spPr>
          <a:xfrm rot="10800000">
            <a:off x="-13252" y="106401"/>
            <a:ext cx="12205252" cy="4554261"/>
          </a:xfrm>
          <a:custGeom>
            <a:avLst/>
            <a:gdLst>
              <a:gd name="connsiteX0" fmla="*/ 12205252 w 12205252"/>
              <a:gd name="connsiteY0" fmla="*/ 4554261 h 4554261"/>
              <a:gd name="connsiteX1" fmla="*/ 6108196 w 12205252"/>
              <a:gd name="connsiteY1" fmla="*/ 4554261 h 4554261"/>
              <a:gd name="connsiteX2" fmla="*/ 6097056 w 12205252"/>
              <a:gd name="connsiteY2" fmla="*/ 4554261 h 4554261"/>
              <a:gd name="connsiteX3" fmla="*/ 0 w 12205252"/>
              <a:gd name="connsiteY3" fmla="*/ 4554261 h 4554261"/>
              <a:gd name="connsiteX4" fmla="*/ 0 w 12205252"/>
              <a:gd name="connsiteY4" fmla="*/ 1970835 h 4554261"/>
              <a:gd name="connsiteX5" fmla="*/ 316931 w 12205252"/>
              <a:gd name="connsiteY5" fmla="*/ 1777770 h 4554261"/>
              <a:gd name="connsiteX6" fmla="*/ 5867395 w 12205252"/>
              <a:gd name="connsiteY6" fmla="*/ 6099 h 4554261"/>
              <a:gd name="connsiteX7" fmla="*/ 6097056 w 12205252"/>
              <a:gd name="connsiteY7" fmla="*/ 282 h 4554261"/>
              <a:gd name="connsiteX8" fmla="*/ 6097056 w 12205252"/>
              <a:gd name="connsiteY8" fmla="*/ 0 h 4554261"/>
              <a:gd name="connsiteX9" fmla="*/ 6102626 w 12205252"/>
              <a:gd name="connsiteY9" fmla="*/ 141 h 4554261"/>
              <a:gd name="connsiteX10" fmla="*/ 6108196 w 12205252"/>
              <a:gd name="connsiteY10" fmla="*/ 0 h 4554261"/>
              <a:gd name="connsiteX11" fmla="*/ 6108196 w 12205252"/>
              <a:gd name="connsiteY11" fmla="*/ 282 h 4554261"/>
              <a:gd name="connsiteX12" fmla="*/ 6337857 w 12205252"/>
              <a:gd name="connsiteY12" fmla="*/ 6099 h 4554261"/>
              <a:gd name="connsiteX13" fmla="*/ 11888321 w 12205252"/>
              <a:gd name="connsiteY13" fmla="*/ 1777770 h 4554261"/>
              <a:gd name="connsiteX14" fmla="*/ 12205252 w 12205252"/>
              <a:gd name="connsiteY14" fmla="*/ 1970835 h 455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205252" h="4554261">
                <a:moveTo>
                  <a:pt x="12205252" y="4554261"/>
                </a:moveTo>
                <a:lnTo>
                  <a:pt x="6108196" y="4554261"/>
                </a:lnTo>
                <a:lnTo>
                  <a:pt x="6097056" y="4554261"/>
                </a:lnTo>
                <a:lnTo>
                  <a:pt x="0" y="4554261"/>
                </a:lnTo>
                <a:lnTo>
                  <a:pt x="0" y="1970835"/>
                </a:lnTo>
                <a:lnTo>
                  <a:pt x="316931" y="1777770"/>
                </a:lnTo>
                <a:cubicBezTo>
                  <a:pt x="2052484" y="752156"/>
                  <a:pt x="3925622" y="91603"/>
                  <a:pt x="5867395" y="6099"/>
                </a:cubicBezTo>
                <a:lnTo>
                  <a:pt x="6097056" y="282"/>
                </a:lnTo>
                <a:lnTo>
                  <a:pt x="6097056" y="0"/>
                </a:lnTo>
                <a:lnTo>
                  <a:pt x="6102626" y="141"/>
                </a:lnTo>
                <a:lnTo>
                  <a:pt x="6108196" y="0"/>
                </a:lnTo>
                <a:lnTo>
                  <a:pt x="6108196" y="282"/>
                </a:lnTo>
                <a:lnTo>
                  <a:pt x="6337857" y="6099"/>
                </a:lnTo>
                <a:cubicBezTo>
                  <a:pt x="8279630" y="91603"/>
                  <a:pt x="10152768" y="752156"/>
                  <a:pt x="11888321" y="1777770"/>
                </a:cubicBezTo>
                <a:lnTo>
                  <a:pt x="12205252" y="19708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45FEFB7-4AFF-40EE-8D05-E1C8B2D900F5}"/>
              </a:ext>
            </a:extLst>
          </p:cNvPr>
          <p:cNvSpPr/>
          <p:nvPr/>
        </p:nvSpPr>
        <p:spPr>
          <a:xfrm rot="10800000">
            <a:off x="-13253" y="-14343"/>
            <a:ext cx="12205253" cy="4260743"/>
          </a:xfrm>
          <a:custGeom>
            <a:avLst/>
            <a:gdLst>
              <a:gd name="connsiteX0" fmla="*/ 12205253 w 12205253"/>
              <a:gd name="connsiteY0" fmla="*/ 4260743 h 4260743"/>
              <a:gd name="connsiteX1" fmla="*/ 6108197 w 12205253"/>
              <a:gd name="connsiteY1" fmla="*/ 4260743 h 4260743"/>
              <a:gd name="connsiteX2" fmla="*/ 6097056 w 12205253"/>
              <a:gd name="connsiteY2" fmla="*/ 4260743 h 4260743"/>
              <a:gd name="connsiteX3" fmla="*/ 0 w 12205253"/>
              <a:gd name="connsiteY3" fmla="*/ 4260743 h 4260743"/>
              <a:gd name="connsiteX4" fmla="*/ 0 w 12205253"/>
              <a:gd name="connsiteY4" fmla="*/ 2092572 h 4260743"/>
              <a:gd name="connsiteX5" fmla="*/ 5853776 w 12205253"/>
              <a:gd name="connsiteY5" fmla="*/ 6463 h 4260743"/>
              <a:gd name="connsiteX6" fmla="*/ 6097056 w 12205253"/>
              <a:gd name="connsiteY6" fmla="*/ 283 h 4260743"/>
              <a:gd name="connsiteX7" fmla="*/ 6097056 w 12205253"/>
              <a:gd name="connsiteY7" fmla="*/ 0 h 4260743"/>
              <a:gd name="connsiteX8" fmla="*/ 6102627 w 12205253"/>
              <a:gd name="connsiteY8" fmla="*/ 142 h 4260743"/>
              <a:gd name="connsiteX9" fmla="*/ 6108197 w 12205253"/>
              <a:gd name="connsiteY9" fmla="*/ 0 h 4260743"/>
              <a:gd name="connsiteX10" fmla="*/ 6108197 w 12205253"/>
              <a:gd name="connsiteY10" fmla="*/ 283 h 4260743"/>
              <a:gd name="connsiteX11" fmla="*/ 6351477 w 12205253"/>
              <a:gd name="connsiteY11" fmla="*/ 6463 h 4260743"/>
              <a:gd name="connsiteX12" fmla="*/ 12205253 w 12205253"/>
              <a:gd name="connsiteY12" fmla="*/ 2092572 h 426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05253" h="4260743">
                <a:moveTo>
                  <a:pt x="12205253" y="4260743"/>
                </a:moveTo>
                <a:lnTo>
                  <a:pt x="6108197" y="4260743"/>
                </a:lnTo>
                <a:lnTo>
                  <a:pt x="6097056" y="4260743"/>
                </a:lnTo>
                <a:lnTo>
                  <a:pt x="0" y="4260743"/>
                </a:lnTo>
                <a:lnTo>
                  <a:pt x="0" y="2092572"/>
                </a:lnTo>
                <a:cubicBezTo>
                  <a:pt x="1804410" y="894751"/>
                  <a:pt x="3787342" y="102922"/>
                  <a:pt x="5853776" y="6463"/>
                </a:cubicBezTo>
                <a:lnTo>
                  <a:pt x="6097056" y="283"/>
                </a:lnTo>
                <a:lnTo>
                  <a:pt x="6097056" y="0"/>
                </a:lnTo>
                <a:lnTo>
                  <a:pt x="6102627" y="142"/>
                </a:lnTo>
                <a:lnTo>
                  <a:pt x="6108197" y="0"/>
                </a:lnTo>
                <a:lnTo>
                  <a:pt x="6108197" y="283"/>
                </a:lnTo>
                <a:lnTo>
                  <a:pt x="6351477" y="6463"/>
                </a:lnTo>
                <a:cubicBezTo>
                  <a:pt x="8417911" y="102922"/>
                  <a:pt x="10400843" y="894751"/>
                  <a:pt x="12205253" y="209257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A3D75-2C0F-4C1E-88CC-2A43A4703501}"/>
              </a:ext>
            </a:extLst>
          </p:cNvPr>
          <p:cNvGrpSpPr/>
          <p:nvPr/>
        </p:nvGrpSpPr>
        <p:grpSpPr>
          <a:xfrm>
            <a:off x="4484074" y="775337"/>
            <a:ext cx="3203975" cy="2734590"/>
            <a:chOff x="3703721" y="1693521"/>
            <a:chExt cx="4784558" cy="408361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70A889-7801-4FEB-8D02-DBD8C766D65B}"/>
                </a:ext>
              </a:extLst>
            </p:cNvPr>
            <p:cNvSpPr/>
            <p:nvPr/>
          </p:nvSpPr>
          <p:spPr>
            <a:xfrm rot="10800000">
              <a:off x="5245982" y="3779082"/>
              <a:ext cx="318709" cy="1998054"/>
            </a:xfrm>
            <a:custGeom>
              <a:avLst/>
              <a:gdLst>
                <a:gd name="connsiteX0" fmla="*/ 247650 w 247650"/>
                <a:gd name="connsiteY0" fmla="*/ 1469035 h 1552575"/>
                <a:gd name="connsiteX1" fmla="*/ 230505 w 247650"/>
                <a:gd name="connsiteY1" fmla="*/ 614642 h 1552575"/>
                <a:gd name="connsiteX2" fmla="*/ 219075 w 247650"/>
                <a:gd name="connsiteY2" fmla="*/ 285077 h 1552575"/>
                <a:gd name="connsiteX3" fmla="*/ 104775 w 247650"/>
                <a:gd name="connsiteY3" fmla="*/ 31712 h 1552575"/>
                <a:gd name="connsiteX4" fmla="*/ 67627 w 247650"/>
                <a:gd name="connsiteY4" fmla="*/ 4090 h 1552575"/>
                <a:gd name="connsiteX5" fmla="*/ 0 w 247650"/>
                <a:gd name="connsiteY5" fmla="*/ 867055 h 1552575"/>
                <a:gd name="connsiteX6" fmla="*/ 89535 w 247650"/>
                <a:gd name="connsiteY6" fmla="*/ 982307 h 1552575"/>
                <a:gd name="connsiteX7" fmla="*/ 151448 w 247650"/>
                <a:gd name="connsiteY7" fmla="*/ 1058507 h 1552575"/>
                <a:gd name="connsiteX8" fmla="*/ 137160 w 247650"/>
                <a:gd name="connsiteY8" fmla="*/ 1173760 h 1552575"/>
                <a:gd name="connsiteX9" fmla="*/ 133350 w 247650"/>
                <a:gd name="connsiteY9" fmla="*/ 1442365 h 1552575"/>
                <a:gd name="connsiteX10" fmla="*/ 108585 w 247650"/>
                <a:gd name="connsiteY10" fmla="*/ 1493800 h 1552575"/>
                <a:gd name="connsiteX11" fmla="*/ 175260 w 247650"/>
                <a:gd name="connsiteY11" fmla="*/ 1560475 h 1552575"/>
                <a:gd name="connsiteX12" fmla="*/ 196215 w 247650"/>
                <a:gd name="connsiteY12" fmla="*/ 1556665 h 1552575"/>
                <a:gd name="connsiteX13" fmla="*/ 239077 w 247650"/>
                <a:gd name="connsiteY13" fmla="*/ 1527137 h 1552575"/>
                <a:gd name="connsiteX14" fmla="*/ 240983 w 247650"/>
                <a:gd name="connsiteY14" fmla="*/ 1524280 h 1552575"/>
                <a:gd name="connsiteX15" fmla="*/ 247650 w 247650"/>
                <a:gd name="connsiteY15" fmla="*/ 1469035 h 1552575"/>
                <a:gd name="connsiteX16" fmla="*/ 205740 w 247650"/>
                <a:gd name="connsiteY16" fmla="*/ 1431887 h 1552575"/>
                <a:gd name="connsiteX17" fmla="*/ 175260 w 247650"/>
                <a:gd name="connsiteY17" fmla="*/ 1429030 h 1552575"/>
                <a:gd name="connsiteX18" fmla="*/ 178117 w 247650"/>
                <a:gd name="connsiteY18" fmla="*/ 1398550 h 1552575"/>
                <a:gd name="connsiteX19" fmla="*/ 208598 w 247650"/>
                <a:gd name="connsiteY19" fmla="*/ 1401407 h 1552575"/>
                <a:gd name="connsiteX20" fmla="*/ 205740 w 247650"/>
                <a:gd name="connsiteY20" fmla="*/ 1431887 h 1552575"/>
                <a:gd name="connsiteX21" fmla="*/ 205740 w 247650"/>
                <a:gd name="connsiteY21" fmla="*/ 1269962 h 1552575"/>
                <a:gd name="connsiteX22" fmla="*/ 175260 w 247650"/>
                <a:gd name="connsiteY22" fmla="*/ 1267105 h 1552575"/>
                <a:gd name="connsiteX23" fmla="*/ 178117 w 247650"/>
                <a:gd name="connsiteY23" fmla="*/ 1236625 h 1552575"/>
                <a:gd name="connsiteX24" fmla="*/ 208598 w 247650"/>
                <a:gd name="connsiteY24" fmla="*/ 1239482 h 1552575"/>
                <a:gd name="connsiteX25" fmla="*/ 205740 w 247650"/>
                <a:gd name="connsiteY25" fmla="*/ 1269962 h 1552575"/>
                <a:gd name="connsiteX26" fmla="*/ 205740 w 247650"/>
                <a:gd name="connsiteY26" fmla="*/ 1108037 h 1552575"/>
                <a:gd name="connsiteX27" fmla="*/ 175260 w 247650"/>
                <a:gd name="connsiteY27" fmla="*/ 1105180 h 1552575"/>
                <a:gd name="connsiteX28" fmla="*/ 178117 w 247650"/>
                <a:gd name="connsiteY28" fmla="*/ 1074700 h 1552575"/>
                <a:gd name="connsiteX29" fmla="*/ 208598 w 247650"/>
                <a:gd name="connsiteY29" fmla="*/ 1077557 h 1552575"/>
                <a:gd name="connsiteX30" fmla="*/ 205740 w 247650"/>
                <a:gd name="connsiteY30" fmla="*/ 1108037 h 155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7650" h="1552575">
                  <a:moveTo>
                    <a:pt x="247650" y="1469035"/>
                  </a:moveTo>
                  <a:cubicBezTo>
                    <a:pt x="241935" y="1179475"/>
                    <a:pt x="234315" y="905155"/>
                    <a:pt x="230505" y="614642"/>
                  </a:cubicBezTo>
                  <a:cubicBezTo>
                    <a:pt x="228600" y="504152"/>
                    <a:pt x="231458" y="394615"/>
                    <a:pt x="219075" y="285077"/>
                  </a:cubicBezTo>
                  <a:cubicBezTo>
                    <a:pt x="215265" y="186970"/>
                    <a:pt x="170498" y="103150"/>
                    <a:pt x="104775" y="31712"/>
                  </a:cubicBezTo>
                  <a:cubicBezTo>
                    <a:pt x="94298" y="20282"/>
                    <a:pt x="72390" y="-11150"/>
                    <a:pt x="67627" y="4090"/>
                  </a:cubicBezTo>
                  <a:cubicBezTo>
                    <a:pt x="36195" y="104102"/>
                    <a:pt x="0" y="592735"/>
                    <a:pt x="0" y="867055"/>
                  </a:cubicBezTo>
                  <a:cubicBezTo>
                    <a:pt x="0" y="959447"/>
                    <a:pt x="0" y="961352"/>
                    <a:pt x="89535" y="982307"/>
                  </a:cubicBezTo>
                  <a:cubicBezTo>
                    <a:pt x="133350" y="992785"/>
                    <a:pt x="160020" y="1014692"/>
                    <a:pt x="151448" y="1058507"/>
                  </a:cubicBezTo>
                  <a:cubicBezTo>
                    <a:pt x="144780" y="1096607"/>
                    <a:pt x="141923" y="1135660"/>
                    <a:pt x="137160" y="1173760"/>
                  </a:cubicBezTo>
                  <a:cubicBezTo>
                    <a:pt x="124777" y="1269010"/>
                    <a:pt x="138113" y="1348067"/>
                    <a:pt x="133350" y="1442365"/>
                  </a:cubicBezTo>
                  <a:cubicBezTo>
                    <a:pt x="118110" y="1454747"/>
                    <a:pt x="108585" y="1472845"/>
                    <a:pt x="108585" y="1493800"/>
                  </a:cubicBezTo>
                  <a:cubicBezTo>
                    <a:pt x="108585" y="1530947"/>
                    <a:pt x="138113" y="1560475"/>
                    <a:pt x="175260" y="1560475"/>
                  </a:cubicBezTo>
                  <a:cubicBezTo>
                    <a:pt x="182880" y="1560475"/>
                    <a:pt x="189548" y="1559522"/>
                    <a:pt x="196215" y="1556665"/>
                  </a:cubicBezTo>
                  <a:cubicBezTo>
                    <a:pt x="212408" y="1551902"/>
                    <a:pt x="227648" y="1542377"/>
                    <a:pt x="239077" y="1527137"/>
                  </a:cubicBezTo>
                  <a:cubicBezTo>
                    <a:pt x="240030" y="1526185"/>
                    <a:pt x="240983" y="1525232"/>
                    <a:pt x="240983" y="1524280"/>
                  </a:cubicBezTo>
                  <a:cubicBezTo>
                    <a:pt x="251460" y="1507135"/>
                    <a:pt x="247650" y="1488085"/>
                    <a:pt x="247650" y="1469035"/>
                  </a:cubicBezTo>
                  <a:close/>
                  <a:moveTo>
                    <a:pt x="205740" y="1431887"/>
                  </a:moveTo>
                  <a:cubicBezTo>
                    <a:pt x="196215" y="1439507"/>
                    <a:pt x="182880" y="1438555"/>
                    <a:pt x="175260" y="1429030"/>
                  </a:cubicBezTo>
                  <a:cubicBezTo>
                    <a:pt x="167640" y="1419505"/>
                    <a:pt x="168592" y="1406170"/>
                    <a:pt x="178117" y="1398550"/>
                  </a:cubicBezTo>
                  <a:cubicBezTo>
                    <a:pt x="187642" y="1390930"/>
                    <a:pt x="200977" y="1391882"/>
                    <a:pt x="208598" y="1401407"/>
                  </a:cubicBezTo>
                  <a:cubicBezTo>
                    <a:pt x="216217" y="1409980"/>
                    <a:pt x="215265" y="1424267"/>
                    <a:pt x="205740" y="1431887"/>
                  </a:cubicBezTo>
                  <a:close/>
                  <a:moveTo>
                    <a:pt x="205740" y="1269962"/>
                  </a:moveTo>
                  <a:cubicBezTo>
                    <a:pt x="196215" y="1277582"/>
                    <a:pt x="182880" y="1276630"/>
                    <a:pt x="175260" y="1267105"/>
                  </a:cubicBezTo>
                  <a:cubicBezTo>
                    <a:pt x="167640" y="1257580"/>
                    <a:pt x="168592" y="1244245"/>
                    <a:pt x="178117" y="1236625"/>
                  </a:cubicBezTo>
                  <a:cubicBezTo>
                    <a:pt x="187642" y="1229005"/>
                    <a:pt x="200977" y="1229957"/>
                    <a:pt x="208598" y="1239482"/>
                  </a:cubicBezTo>
                  <a:cubicBezTo>
                    <a:pt x="216217" y="1248055"/>
                    <a:pt x="215265" y="1262342"/>
                    <a:pt x="205740" y="1269962"/>
                  </a:cubicBezTo>
                  <a:close/>
                  <a:moveTo>
                    <a:pt x="205740" y="1108037"/>
                  </a:moveTo>
                  <a:cubicBezTo>
                    <a:pt x="196215" y="1115657"/>
                    <a:pt x="182880" y="1114705"/>
                    <a:pt x="175260" y="1105180"/>
                  </a:cubicBezTo>
                  <a:cubicBezTo>
                    <a:pt x="167640" y="1095655"/>
                    <a:pt x="168592" y="1082320"/>
                    <a:pt x="178117" y="1074700"/>
                  </a:cubicBezTo>
                  <a:cubicBezTo>
                    <a:pt x="187642" y="1067080"/>
                    <a:pt x="200977" y="1068032"/>
                    <a:pt x="208598" y="1077557"/>
                  </a:cubicBezTo>
                  <a:cubicBezTo>
                    <a:pt x="216217" y="1086130"/>
                    <a:pt x="215265" y="1100417"/>
                    <a:pt x="205740" y="110803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A6190-1AF3-4A5D-A3FC-085532ED2AF3}"/>
                </a:ext>
              </a:extLst>
            </p:cNvPr>
            <p:cNvSpPr/>
            <p:nvPr/>
          </p:nvSpPr>
          <p:spPr>
            <a:xfrm rot="10800000">
              <a:off x="5745093" y="3765944"/>
              <a:ext cx="728346" cy="2011194"/>
            </a:xfrm>
            <a:custGeom>
              <a:avLst/>
              <a:gdLst>
                <a:gd name="connsiteX0" fmla="*/ 144874 w 728345"/>
                <a:gd name="connsiteY0" fmla="*/ 806768 h 2011193"/>
                <a:gd name="connsiteX1" fmla="*/ 173449 w 728345"/>
                <a:gd name="connsiteY1" fmla="*/ 782955 h 2011193"/>
                <a:gd name="connsiteX2" fmla="*/ 173449 w 728345"/>
                <a:gd name="connsiteY2" fmla="*/ 165735 h 2011193"/>
                <a:gd name="connsiteX3" fmla="*/ 144874 w 728345"/>
                <a:gd name="connsiteY3" fmla="*/ 141923 h 2011193"/>
                <a:gd name="connsiteX4" fmla="*/ 116299 w 728345"/>
                <a:gd name="connsiteY4" fmla="*/ 165735 h 2011193"/>
                <a:gd name="connsiteX5" fmla="*/ 116299 w 728345"/>
                <a:gd name="connsiteY5" fmla="*/ 782955 h 2011193"/>
                <a:gd name="connsiteX6" fmla="*/ 144874 w 728345"/>
                <a:gd name="connsiteY6" fmla="*/ 806768 h 2011193"/>
                <a:gd name="connsiteX7" fmla="*/ 256316 w 728345"/>
                <a:gd name="connsiteY7" fmla="*/ 806768 h 2011193"/>
                <a:gd name="connsiteX8" fmla="*/ 284891 w 728345"/>
                <a:gd name="connsiteY8" fmla="*/ 782955 h 2011193"/>
                <a:gd name="connsiteX9" fmla="*/ 284891 w 728345"/>
                <a:gd name="connsiteY9" fmla="*/ 165735 h 2011193"/>
                <a:gd name="connsiteX10" fmla="*/ 256316 w 728345"/>
                <a:gd name="connsiteY10" fmla="*/ 141923 h 2011193"/>
                <a:gd name="connsiteX11" fmla="*/ 227741 w 728345"/>
                <a:gd name="connsiteY11" fmla="*/ 165735 h 2011193"/>
                <a:gd name="connsiteX12" fmla="*/ 227741 w 728345"/>
                <a:gd name="connsiteY12" fmla="*/ 782955 h 2011193"/>
                <a:gd name="connsiteX13" fmla="*/ 256316 w 728345"/>
                <a:gd name="connsiteY13" fmla="*/ 806768 h 2011193"/>
                <a:gd name="connsiteX14" fmla="*/ 367759 w 728345"/>
                <a:gd name="connsiteY14" fmla="*/ 806768 h 2011193"/>
                <a:gd name="connsiteX15" fmla="*/ 396334 w 728345"/>
                <a:gd name="connsiteY15" fmla="*/ 782955 h 2011193"/>
                <a:gd name="connsiteX16" fmla="*/ 396334 w 728345"/>
                <a:gd name="connsiteY16" fmla="*/ 165735 h 2011193"/>
                <a:gd name="connsiteX17" fmla="*/ 367759 w 728345"/>
                <a:gd name="connsiteY17" fmla="*/ 141923 h 2011193"/>
                <a:gd name="connsiteX18" fmla="*/ 339184 w 728345"/>
                <a:gd name="connsiteY18" fmla="*/ 165735 h 2011193"/>
                <a:gd name="connsiteX19" fmla="*/ 339184 w 728345"/>
                <a:gd name="connsiteY19" fmla="*/ 782955 h 2011193"/>
                <a:gd name="connsiteX20" fmla="*/ 367759 w 728345"/>
                <a:gd name="connsiteY20" fmla="*/ 806768 h 2011193"/>
                <a:gd name="connsiteX21" fmla="*/ 479202 w 728345"/>
                <a:gd name="connsiteY21" fmla="*/ 806768 h 2011193"/>
                <a:gd name="connsiteX22" fmla="*/ 507777 w 728345"/>
                <a:gd name="connsiteY22" fmla="*/ 782955 h 2011193"/>
                <a:gd name="connsiteX23" fmla="*/ 507777 w 728345"/>
                <a:gd name="connsiteY23" fmla="*/ 165735 h 2011193"/>
                <a:gd name="connsiteX24" fmla="*/ 479202 w 728345"/>
                <a:gd name="connsiteY24" fmla="*/ 141923 h 2011193"/>
                <a:gd name="connsiteX25" fmla="*/ 450627 w 728345"/>
                <a:gd name="connsiteY25" fmla="*/ 165735 h 2011193"/>
                <a:gd name="connsiteX26" fmla="*/ 450627 w 728345"/>
                <a:gd name="connsiteY26" fmla="*/ 782955 h 2011193"/>
                <a:gd name="connsiteX27" fmla="*/ 479202 w 728345"/>
                <a:gd name="connsiteY27" fmla="*/ 806768 h 2011193"/>
                <a:gd name="connsiteX28" fmla="*/ 590644 w 728345"/>
                <a:gd name="connsiteY28" fmla="*/ 806768 h 2011193"/>
                <a:gd name="connsiteX29" fmla="*/ 619219 w 728345"/>
                <a:gd name="connsiteY29" fmla="*/ 782955 h 2011193"/>
                <a:gd name="connsiteX30" fmla="*/ 619219 w 728345"/>
                <a:gd name="connsiteY30" fmla="*/ 165735 h 2011193"/>
                <a:gd name="connsiteX31" fmla="*/ 590644 w 728345"/>
                <a:gd name="connsiteY31" fmla="*/ 141923 h 2011193"/>
                <a:gd name="connsiteX32" fmla="*/ 562069 w 728345"/>
                <a:gd name="connsiteY32" fmla="*/ 165735 h 2011193"/>
                <a:gd name="connsiteX33" fmla="*/ 562069 w 728345"/>
                <a:gd name="connsiteY33" fmla="*/ 782955 h 2011193"/>
                <a:gd name="connsiteX34" fmla="*/ 590644 w 728345"/>
                <a:gd name="connsiteY34" fmla="*/ 806768 h 2011193"/>
                <a:gd name="connsiteX35" fmla="*/ 466876 w 728345"/>
                <a:gd name="connsiteY35" fmla="*/ 2011193 h 2011193"/>
                <a:gd name="connsiteX36" fmla="*/ 278033 w 728345"/>
                <a:gd name="connsiteY36" fmla="*/ 2011193 h 2011193"/>
                <a:gd name="connsiteX37" fmla="*/ 278033 w 728345"/>
                <a:gd name="connsiteY37" fmla="*/ 1370582 h 2011193"/>
                <a:gd name="connsiteX38" fmla="*/ 322039 w 728345"/>
                <a:gd name="connsiteY38" fmla="*/ 1370582 h 2011193"/>
                <a:gd name="connsiteX39" fmla="*/ 322039 w 728345"/>
                <a:gd name="connsiteY39" fmla="*/ 888683 h 2011193"/>
                <a:gd name="connsiteX40" fmla="*/ 143922 w 728345"/>
                <a:gd name="connsiteY40" fmla="*/ 888683 h 2011193"/>
                <a:gd name="connsiteX41" fmla="*/ 39147 w 728345"/>
                <a:gd name="connsiteY41" fmla="*/ 783908 h 2011193"/>
                <a:gd name="connsiteX42" fmla="*/ 1047 w 728345"/>
                <a:gd name="connsiteY42" fmla="*/ 228600 h 2011193"/>
                <a:gd name="connsiteX43" fmla="*/ 229647 w 728345"/>
                <a:gd name="connsiteY43" fmla="*/ 0 h 2011193"/>
                <a:gd name="connsiteX44" fmla="*/ 499204 w 728345"/>
                <a:gd name="connsiteY44" fmla="*/ 0 h 2011193"/>
                <a:gd name="connsiteX45" fmla="*/ 726852 w 728345"/>
                <a:gd name="connsiteY45" fmla="*/ 228600 h 2011193"/>
                <a:gd name="connsiteX46" fmla="*/ 688752 w 728345"/>
                <a:gd name="connsiteY46" fmla="*/ 783908 h 2011193"/>
                <a:gd name="connsiteX47" fmla="*/ 583977 w 728345"/>
                <a:gd name="connsiteY47" fmla="*/ 888683 h 2011193"/>
                <a:gd name="connsiteX48" fmla="*/ 412527 w 728345"/>
                <a:gd name="connsiteY48" fmla="*/ 888683 h 2011193"/>
                <a:gd name="connsiteX49" fmla="*/ 412527 w 728345"/>
                <a:gd name="connsiteY49" fmla="*/ 1370582 h 2011193"/>
                <a:gd name="connsiteX50" fmla="*/ 466876 w 728345"/>
                <a:gd name="connsiteY50" fmla="*/ 1370582 h 201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728345" h="2011193">
                  <a:moveTo>
                    <a:pt x="144874" y="806768"/>
                  </a:moveTo>
                  <a:cubicBezTo>
                    <a:pt x="160114" y="806768"/>
                    <a:pt x="173449" y="796290"/>
                    <a:pt x="173449" y="782955"/>
                  </a:cubicBezTo>
                  <a:lnTo>
                    <a:pt x="173449" y="165735"/>
                  </a:lnTo>
                  <a:cubicBezTo>
                    <a:pt x="173449" y="152400"/>
                    <a:pt x="161066" y="141923"/>
                    <a:pt x="144874" y="141923"/>
                  </a:cubicBezTo>
                  <a:cubicBezTo>
                    <a:pt x="129634" y="141923"/>
                    <a:pt x="116299" y="152400"/>
                    <a:pt x="116299" y="165735"/>
                  </a:cubicBezTo>
                  <a:lnTo>
                    <a:pt x="116299" y="782955"/>
                  </a:lnTo>
                  <a:cubicBezTo>
                    <a:pt x="116299" y="796290"/>
                    <a:pt x="128681" y="806768"/>
                    <a:pt x="144874" y="806768"/>
                  </a:cubicBezTo>
                  <a:close/>
                  <a:moveTo>
                    <a:pt x="256316" y="806768"/>
                  </a:moveTo>
                  <a:cubicBezTo>
                    <a:pt x="271556" y="806768"/>
                    <a:pt x="284891" y="796290"/>
                    <a:pt x="284891" y="782955"/>
                  </a:cubicBezTo>
                  <a:lnTo>
                    <a:pt x="284891" y="165735"/>
                  </a:lnTo>
                  <a:cubicBezTo>
                    <a:pt x="284891" y="152400"/>
                    <a:pt x="272509" y="141923"/>
                    <a:pt x="256316" y="141923"/>
                  </a:cubicBezTo>
                  <a:cubicBezTo>
                    <a:pt x="241077" y="141923"/>
                    <a:pt x="227741" y="152400"/>
                    <a:pt x="227741" y="165735"/>
                  </a:cubicBezTo>
                  <a:lnTo>
                    <a:pt x="227741" y="782955"/>
                  </a:lnTo>
                  <a:cubicBezTo>
                    <a:pt x="227741" y="796290"/>
                    <a:pt x="240124" y="806768"/>
                    <a:pt x="256316" y="806768"/>
                  </a:cubicBezTo>
                  <a:close/>
                  <a:moveTo>
                    <a:pt x="367759" y="806768"/>
                  </a:moveTo>
                  <a:cubicBezTo>
                    <a:pt x="382999" y="806768"/>
                    <a:pt x="396334" y="796290"/>
                    <a:pt x="396334" y="782955"/>
                  </a:cubicBezTo>
                  <a:lnTo>
                    <a:pt x="396334" y="165735"/>
                  </a:lnTo>
                  <a:cubicBezTo>
                    <a:pt x="396334" y="152400"/>
                    <a:pt x="383952" y="141923"/>
                    <a:pt x="367759" y="141923"/>
                  </a:cubicBezTo>
                  <a:cubicBezTo>
                    <a:pt x="352519" y="141923"/>
                    <a:pt x="339184" y="152400"/>
                    <a:pt x="339184" y="165735"/>
                  </a:cubicBezTo>
                  <a:lnTo>
                    <a:pt x="339184" y="782955"/>
                  </a:lnTo>
                  <a:cubicBezTo>
                    <a:pt x="339184" y="796290"/>
                    <a:pt x="351566" y="806768"/>
                    <a:pt x="367759" y="806768"/>
                  </a:cubicBezTo>
                  <a:close/>
                  <a:moveTo>
                    <a:pt x="479202" y="806768"/>
                  </a:moveTo>
                  <a:cubicBezTo>
                    <a:pt x="494441" y="806768"/>
                    <a:pt x="507777" y="796290"/>
                    <a:pt x="507777" y="782955"/>
                  </a:cubicBezTo>
                  <a:lnTo>
                    <a:pt x="507777" y="165735"/>
                  </a:lnTo>
                  <a:cubicBezTo>
                    <a:pt x="507777" y="152400"/>
                    <a:pt x="495394" y="141923"/>
                    <a:pt x="479202" y="141923"/>
                  </a:cubicBezTo>
                  <a:cubicBezTo>
                    <a:pt x="463961" y="141923"/>
                    <a:pt x="450627" y="152400"/>
                    <a:pt x="450627" y="165735"/>
                  </a:cubicBezTo>
                  <a:lnTo>
                    <a:pt x="450627" y="782955"/>
                  </a:lnTo>
                  <a:cubicBezTo>
                    <a:pt x="450627" y="796290"/>
                    <a:pt x="463009" y="806768"/>
                    <a:pt x="479202" y="806768"/>
                  </a:cubicBezTo>
                  <a:close/>
                  <a:moveTo>
                    <a:pt x="590644" y="806768"/>
                  </a:moveTo>
                  <a:cubicBezTo>
                    <a:pt x="605884" y="806768"/>
                    <a:pt x="619219" y="796290"/>
                    <a:pt x="619219" y="782955"/>
                  </a:cubicBezTo>
                  <a:lnTo>
                    <a:pt x="619219" y="165735"/>
                  </a:lnTo>
                  <a:cubicBezTo>
                    <a:pt x="619219" y="152400"/>
                    <a:pt x="606836" y="141923"/>
                    <a:pt x="590644" y="141923"/>
                  </a:cubicBezTo>
                  <a:cubicBezTo>
                    <a:pt x="575404" y="141923"/>
                    <a:pt x="562069" y="152400"/>
                    <a:pt x="562069" y="165735"/>
                  </a:cubicBezTo>
                  <a:lnTo>
                    <a:pt x="562069" y="782955"/>
                  </a:lnTo>
                  <a:cubicBezTo>
                    <a:pt x="562069" y="796290"/>
                    <a:pt x="574452" y="806768"/>
                    <a:pt x="590644" y="806768"/>
                  </a:cubicBezTo>
                  <a:close/>
                  <a:moveTo>
                    <a:pt x="466876" y="2011193"/>
                  </a:moveTo>
                  <a:lnTo>
                    <a:pt x="278033" y="2011193"/>
                  </a:lnTo>
                  <a:lnTo>
                    <a:pt x="278033" y="1370582"/>
                  </a:lnTo>
                  <a:lnTo>
                    <a:pt x="322039" y="1370582"/>
                  </a:lnTo>
                  <a:lnTo>
                    <a:pt x="322039" y="888683"/>
                  </a:lnTo>
                  <a:lnTo>
                    <a:pt x="143922" y="888683"/>
                  </a:lnTo>
                  <a:cubicBezTo>
                    <a:pt x="86772" y="888683"/>
                    <a:pt x="39147" y="842010"/>
                    <a:pt x="39147" y="783908"/>
                  </a:cubicBezTo>
                  <a:lnTo>
                    <a:pt x="1047" y="228600"/>
                  </a:lnTo>
                  <a:cubicBezTo>
                    <a:pt x="-12289" y="34290"/>
                    <a:pt x="103916" y="0"/>
                    <a:pt x="229647" y="0"/>
                  </a:cubicBezTo>
                  <a:lnTo>
                    <a:pt x="499204" y="0"/>
                  </a:lnTo>
                  <a:cubicBezTo>
                    <a:pt x="624934" y="0"/>
                    <a:pt x="743044" y="36195"/>
                    <a:pt x="726852" y="228600"/>
                  </a:cubicBezTo>
                  <a:lnTo>
                    <a:pt x="688752" y="783908"/>
                  </a:lnTo>
                  <a:cubicBezTo>
                    <a:pt x="688752" y="841058"/>
                    <a:pt x="642079" y="888683"/>
                    <a:pt x="583977" y="888683"/>
                  </a:cubicBezTo>
                  <a:lnTo>
                    <a:pt x="412527" y="888683"/>
                  </a:lnTo>
                  <a:lnTo>
                    <a:pt x="412527" y="1370582"/>
                  </a:lnTo>
                  <a:lnTo>
                    <a:pt x="466876" y="137058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2BDA214-DAF7-4847-80B3-D6473AF331B3}"/>
                </a:ext>
              </a:extLst>
            </p:cNvPr>
            <p:cNvSpPr/>
            <p:nvPr/>
          </p:nvSpPr>
          <p:spPr>
            <a:xfrm rot="10800000">
              <a:off x="6653842" y="3765946"/>
              <a:ext cx="513143" cy="2011192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0E65B0-1805-48E9-ACD3-7DF7F95E11BA}"/>
                </a:ext>
              </a:extLst>
            </p:cNvPr>
            <p:cNvSpPr/>
            <p:nvPr/>
          </p:nvSpPr>
          <p:spPr>
            <a:xfrm>
              <a:off x="4994315" y="1693521"/>
              <a:ext cx="2203369" cy="1806039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58A4B6-6577-43A0-843C-AD6C25F1B39D}"/>
                </a:ext>
              </a:extLst>
            </p:cNvPr>
            <p:cNvSpPr/>
            <p:nvPr/>
          </p:nvSpPr>
          <p:spPr>
            <a:xfrm flipH="1">
              <a:off x="3703721" y="3286765"/>
              <a:ext cx="4784558" cy="622090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62F04F-821A-4867-8E37-B0550813FBD1}"/>
              </a:ext>
            </a:extLst>
          </p:cNvPr>
          <p:cNvSpPr txBox="1">
            <a:spLocks/>
          </p:cNvSpPr>
          <p:nvPr/>
        </p:nvSpPr>
        <p:spPr>
          <a:xfrm>
            <a:off x="-9938" y="5036524"/>
            <a:ext cx="12192000" cy="857296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/>
              <a:t>Thank you for listening!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8D1AAF6-CE25-4081-9A69-D1C95715CF55}"/>
              </a:ext>
            </a:extLst>
          </p:cNvPr>
          <p:cNvSpPr txBox="1">
            <a:spLocks/>
          </p:cNvSpPr>
          <p:nvPr/>
        </p:nvSpPr>
        <p:spPr>
          <a:xfrm>
            <a:off x="4517334" y="5968157"/>
            <a:ext cx="3157332" cy="301523"/>
          </a:xfrm>
          <a:prstGeom prst="roundRect">
            <a:avLst>
              <a:gd name="adj" fmla="val 29852"/>
            </a:avLst>
          </a:prstGeom>
          <a:solidFill>
            <a:schemeClr val="accent2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Restaurants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00C34F-E34C-4FDC-9A3C-F33B42C0E94A}"/>
              </a:ext>
            </a:extLst>
          </p:cNvPr>
          <p:cNvSpPr/>
          <p:nvPr/>
        </p:nvSpPr>
        <p:spPr>
          <a:xfrm>
            <a:off x="5365352" y="186243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Google Map</a:t>
            </a:r>
          </a:p>
        </p:txBody>
      </p:sp>
    </p:spTree>
    <p:extLst>
      <p:ext uri="{BB962C8B-B14F-4D97-AF65-F5344CB8AC3E}">
        <p14:creationId xmlns:p14="http://schemas.microsoft.com/office/powerpoint/2010/main" val="70940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B028-C450-19E4-2FCC-7F136884E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9450" y="2042548"/>
            <a:ext cx="6015429" cy="30573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more about restaurants in PA, especially in Carlisle.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rating, number of ratings, and category correlated?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COVID-19 negatively affect the rating of restaurants in PA?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more about different patterns of comments with different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1EA71-DC83-72BD-26BF-2923B3582EBD}"/>
              </a:ext>
            </a:extLst>
          </p:cNvPr>
          <p:cNvSpPr txBox="1"/>
          <p:nvPr/>
        </p:nvSpPr>
        <p:spPr>
          <a:xfrm>
            <a:off x="2397760" y="548639"/>
            <a:ext cx="6614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accent2"/>
                </a:solidFill>
              </a:rPr>
              <a:t>Problem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chemeClr val="bg1"/>
                </a:solidFill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0467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8709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Sets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D254A1-C998-4885-BBAF-9C0221F11CD5}"/>
              </a:ext>
            </a:extLst>
          </p:cNvPr>
          <p:cNvGrpSpPr/>
          <p:nvPr/>
        </p:nvGrpSpPr>
        <p:grpSpPr>
          <a:xfrm>
            <a:off x="10279" y="2793680"/>
            <a:ext cx="10779026" cy="1016320"/>
            <a:chOff x="-3475307" y="2023474"/>
            <a:chExt cx="14906937" cy="1405526"/>
          </a:xfrm>
          <a:solidFill>
            <a:schemeClr val="accent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DB9BB6-B378-476C-927F-2CE26A45A1F0}"/>
                </a:ext>
              </a:extLst>
            </p:cNvPr>
            <p:cNvSpPr/>
            <p:nvPr userDrawn="1"/>
          </p:nvSpPr>
          <p:spPr>
            <a:xfrm rot="10800000">
              <a:off x="-3475307" y="3200400"/>
              <a:ext cx="9610782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D17887-021B-47D0-BADF-B81032D6BFA7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41D2CC8-75D8-4047-AF9E-EE52C3BC5485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AA4ECA-FF20-4BC1-8B56-1F8C34E0C1F1}"/>
              </a:ext>
            </a:extLst>
          </p:cNvPr>
          <p:cNvGrpSpPr/>
          <p:nvPr/>
        </p:nvGrpSpPr>
        <p:grpSpPr>
          <a:xfrm rot="10800000">
            <a:off x="6442853" y="3936901"/>
            <a:ext cx="5758672" cy="1019976"/>
            <a:chOff x="3467638" y="2023474"/>
            <a:chExt cx="7963992" cy="1410582"/>
          </a:xfrm>
          <a:solidFill>
            <a:schemeClr val="accent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928498-32CF-4458-BF81-21152C4D5959}"/>
                </a:ext>
              </a:extLst>
            </p:cNvPr>
            <p:cNvSpPr/>
            <p:nvPr userDrawn="1"/>
          </p:nvSpPr>
          <p:spPr>
            <a:xfrm rot="10800000">
              <a:off x="3467638" y="3205456"/>
              <a:ext cx="2655608" cy="228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B95DF6-457E-4A39-9937-C5A4FCA71ECB}"/>
                </a:ext>
              </a:extLst>
            </p:cNvPr>
            <p:cNvSpPr/>
            <p:nvPr userDrawn="1"/>
          </p:nvSpPr>
          <p:spPr>
            <a:xfrm rot="2727637">
              <a:off x="7154945" y="448707"/>
              <a:ext cx="228600" cy="3413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FD0B31-E21B-4CDE-A3CD-7541A6632118}"/>
                </a:ext>
              </a:extLst>
            </p:cNvPr>
            <p:cNvSpPr/>
            <p:nvPr userDrawn="1"/>
          </p:nvSpPr>
          <p:spPr>
            <a:xfrm rot="18872363" flipH="1">
              <a:off x="9542351" y="362795"/>
              <a:ext cx="228600" cy="3549958"/>
            </a:xfrm>
            <a:custGeom>
              <a:avLst/>
              <a:gdLst>
                <a:gd name="connsiteX0" fmla="*/ 0 w 228600"/>
                <a:gd name="connsiteY0" fmla="*/ 0 h 3549958"/>
                <a:gd name="connsiteX1" fmla="*/ 0 w 228600"/>
                <a:gd name="connsiteY1" fmla="*/ 3549958 h 3549958"/>
                <a:gd name="connsiteX2" fmla="*/ 10901 w 228600"/>
                <a:gd name="connsiteY2" fmla="*/ 3549958 h 3549958"/>
                <a:gd name="connsiteX3" fmla="*/ 228600 w 228600"/>
                <a:gd name="connsiteY3" fmla="*/ 3328731 h 3549958"/>
                <a:gd name="connsiteX4" fmla="*/ 228600 w 228600"/>
                <a:gd name="connsiteY4" fmla="*/ 0 h 3549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3549958">
                  <a:moveTo>
                    <a:pt x="0" y="0"/>
                  </a:moveTo>
                  <a:lnTo>
                    <a:pt x="0" y="3549958"/>
                  </a:lnTo>
                  <a:lnTo>
                    <a:pt x="10901" y="3549958"/>
                  </a:lnTo>
                  <a:lnTo>
                    <a:pt x="228600" y="3328731"/>
                  </a:lnTo>
                  <a:lnTo>
                    <a:pt x="22860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3CAF06-A9D2-424D-AFD0-DB9CBC62D18C}"/>
              </a:ext>
            </a:extLst>
          </p:cNvPr>
          <p:cNvGrpSpPr/>
          <p:nvPr/>
        </p:nvGrpSpPr>
        <p:grpSpPr>
          <a:xfrm>
            <a:off x="7736578" y="3234245"/>
            <a:ext cx="1753617" cy="1206212"/>
            <a:chOff x="5327019" y="1709568"/>
            <a:chExt cx="2893768" cy="199045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F9FC8D-D572-4008-B7F9-13BB9D9D2DBE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E1CA7B-F97A-4EA7-B710-79ECC3436FD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18AD73F-3896-4559-B2CB-645B5F888D66}"/>
              </a:ext>
            </a:extLst>
          </p:cNvPr>
          <p:cNvSpPr txBox="1"/>
          <p:nvPr/>
        </p:nvSpPr>
        <p:spPr>
          <a:xfrm>
            <a:off x="668191" y="2208916"/>
            <a:ext cx="6815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Information on all restaurants in Carlisle, Pittsburgh, Harrisburg, and Philadelphia on Google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650 rows x 6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118 restaurants in Carlisle, 191 restaurants in Pittsburgh, 160 restaurants in Harrisburg, 181 restaurants in Philadelphia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Data is collected from Google Maps by 03/30/2023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4AFC09-03C3-4E82-9A4D-9D83F15BB613}"/>
              </a:ext>
            </a:extLst>
          </p:cNvPr>
          <p:cNvSpPr txBox="1"/>
          <p:nvPr/>
        </p:nvSpPr>
        <p:spPr>
          <a:xfrm>
            <a:off x="718246" y="1415325"/>
            <a:ext cx="8536769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</a:rPr>
              <a:t>Restaurant Data</a:t>
            </a:r>
          </a:p>
          <a:p>
            <a:r>
              <a:rPr lang="en-US" altLang="ko-KR" sz="2000" dirty="0">
                <a:solidFill>
                  <a:schemeClr val="accent1"/>
                </a:solidFill>
              </a:rPr>
              <a:t>(</a:t>
            </a:r>
            <a:r>
              <a:rPr lang="en-US" altLang="ko-KR" sz="2000" dirty="0" err="1">
                <a:solidFill>
                  <a:schemeClr val="accent1"/>
                </a:solidFill>
              </a:rPr>
              <a:t>userid</a:t>
            </a:r>
            <a:r>
              <a:rPr lang="en-US" altLang="ko-KR" sz="2000" dirty="0">
                <a:solidFill>
                  <a:schemeClr val="accent1"/>
                </a:solidFill>
              </a:rPr>
              <a:t>, rating, </a:t>
            </a:r>
            <a:r>
              <a:rPr lang="en-US" altLang="ko-KR" sz="2000" dirty="0" err="1">
                <a:solidFill>
                  <a:schemeClr val="accent1"/>
                </a:solidFill>
              </a:rPr>
              <a:t>rating_number</a:t>
            </a:r>
            <a:r>
              <a:rPr lang="en-US" altLang="ko-KR" sz="2000" dirty="0">
                <a:solidFill>
                  <a:schemeClr val="accent1"/>
                </a:solidFill>
              </a:rPr>
              <a:t>, category, address, city)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4BE41E-9E9A-08F1-384B-5E96A3CE8BA2}"/>
              </a:ext>
            </a:extLst>
          </p:cNvPr>
          <p:cNvSpPr txBox="1"/>
          <p:nvPr/>
        </p:nvSpPr>
        <p:spPr>
          <a:xfrm>
            <a:off x="668190" y="3936901"/>
            <a:ext cx="668764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CDA874"/>
                </a:solidFill>
                <a:effectLst/>
                <a:uLnTx/>
                <a:uFillTx/>
                <a:latin typeface="Arial"/>
                <a:cs typeface="+mn-cs"/>
              </a:rPr>
              <a:t> Review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DA874"/>
                </a:solidFill>
                <a:effectLst/>
                <a:uLnTx/>
                <a:uFillTx/>
                <a:latin typeface="Arial"/>
                <a:cs typeface="+mn-cs"/>
              </a:rPr>
              <a:t>(restaurant, name, rating, time, comment, before, covid, after, period)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501DB3-AD3D-BDDA-7EB8-610813F957A4}"/>
              </a:ext>
            </a:extLst>
          </p:cNvPr>
          <p:cNvSpPr txBox="1"/>
          <p:nvPr/>
        </p:nvSpPr>
        <p:spPr>
          <a:xfrm>
            <a:off x="718246" y="5258097"/>
            <a:ext cx="61010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I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nformation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on restaurant reviews in Carlisle.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16897 rows x 9 columns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  <a:cs typeface="Arial" pitchFamily="34" charset="0"/>
              </a:rPr>
              <a:t>D</a:t>
            </a: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ata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 of 32 restaurants in Carlisle (118 in total)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Data is collected from Google Maps by 04/12/2023</a:t>
            </a: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8708"/>
            <a:ext cx="11573197" cy="138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 Cities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* minimum number of rating = 500 &amp; category ≠ Fast Food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11B166-29C7-4204-BCC1-A16C4194DB1E}"/>
              </a:ext>
            </a:extLst>
          </p:cNvPr>
          <p:cNvGraphicFramePr>
            <a:graphicFrameLocks noGrp="1"/>
          </p:cNvGraphicFramePr>
          <p:nvPr/>
        </p:nvGraphicFramePr>
        <p:xfrm>
          <a:off x="3207045" y="2234169"/>
          <a:ext cx="1800200" cy="4322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Carlisle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118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4.2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529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200" dirty="0"/>
                        <a:t>Middlesex Diner (3000)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Pizza (14)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37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4.7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Hamilton Restaurant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Redd's Smokehouse BBQ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Seve-N-Dots 		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94385C-BFDA-43CF-AE5B-64EC70FD1188}"/>
              </a:ext>
            </a:extLst>
          </p:cNvPr>
          <p:cNvSpPr txBox="1"/>
          <p:nvPr/>
        </p:nvSpPr>
        <p:spPr>
          <a:xfrm>
            <a:off x="927068" y="2763129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# of Restaurants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3A01A-FBB5-459A-B4C3-B1AABD7073AA}"/>
              </a:ext>
            </a:extLst>
          </p:cNvPr>
          <p:cNvSpPr txBox="1"/>
          <p:nvPr/>
        </p:nvSpPr>
        <p:spPr>
          <a:xfrm>
            <a:off x="927067" y="3226468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Mean of Rating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752B7-9EF8-43D2-AD4E-E61B767BC8D0}"/>
              </a:ext>
            </a:extLst>
          </p:cNvPr>
          <p:cNvSpPr txBox="1"/>
          <p:nvPr/>
        </p:nvSpPr>
        <p:spPr>
          <a:xfrm>
            <a:off x="927067" y="3680000"/>
            <a:ext cx="2135962" cy="276999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Calibri" pitchFamily="34" charset="0"/>
              </a:rPr>
              <a:t>Mean of Rating Number</a:t>
            </a:r>
            <a:endParaRPr lang="ko-KR" altLang="en-US" sz="12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D97EE-E730-44B4-90DF-852F5D6E08D0}"/>
              </a:ext>
            </a:extLst>
          </p:cNvPr>
          <p:cNvSpPr txBox="1"/>
          <p:nvPr/>
        </p:nvSpPr>
        <p:spPr>
          <a:xfrm>
            <a:off x="927067" y="4103105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Restaurant Max #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248A3-7D40-43D3-AB5D-ABD89906D179}"/>
              </a:ext>
            </a:extLst>
          </p:cNvPr>
          <p:cNvSpPr txBox="1"/>
          <p:nvPr/>
        </p:nvSpPr>
        <p:spPr>
          <a:xfrm>
            <a:off x="927067" y="4556637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Dominant Category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508B-AB49-4C8D-A0E5-6BDB05DAE899}"/>
              </a:ext>
            </a:extLst>
          </p:cNvPr>
          <p:cNvSpPr txBox="1"/>
          <p:nvPr/>
        </p:nvSpPr>
        <p:spPr>
          <a:xfrm>
            <a:off x="927067" y="5013291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# of Restaurants*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E9FAB-7034-401F-A31D-5E0CB5191A15}"/>
              </a:ext>
            </a:extLst>
          </p:cNvPr>
          <p:cNvSpPr txBox="1"/>
          <p:nvPr/>
        </p:nvSpPr>
        <p:spPr>
          <a:xfrm>
            <a:off x="927067" y="5469945"/>
            <a:ext cx="213596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Calibri" pitchFamily="34" charset="0"/>
              </a:rPr>
              <a:t>Highest Rating*</a:t>
            </a:r>
            <a:endParaRPr lang="ko-KR" altLang="en-US" sz="1400" b="1" dirty="0">
              <a:solidFill>
                <a:schemeClr val="bg1"/>
              </a:solidFill>
              <a:cs typeface="Calibri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DE6B50-640B-499F-B83F-11D7A5B4E90D}"/>
              </a:ext>
            </a:extLst>
          </p:cNvPr>
          <p:cNvGraphicFramePr>
            <a:graphicFrameLocks noGrp="1"/>
          </p:cNvGraphicFramePr>
          <p:nvPr/>
        </p:nvGraphicFramePr>
        <p:xfrm>
          <a:off x="5292941" y="2234169"/>
          <a:ext cx="1800200" cy="3797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Pittsburgh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191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777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Primanti</a:t>
                      </a:r>
                      <a:r>
                        <a:rPr lang="en-US" altLang="ko-KR" sz="11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Bros. Restaurant (5900)</a:t>
                      </a:r>
                      <a:endParaRPr lang="ko-KR" altLang="en-US" sz="11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Italian (14)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88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Arepittas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6C0546-3365-469C-B387-DCB5A0C41A1D}"/>
              </a:ext>
            </a:extLst>
          </p:cNvPr>
          <p:cNvGraphicFramePr>
            <a:graphicFrameLocks noGrp="1"/>
          </p:cNvGraphicFramePr>
          <p:nvPr/>
        </p:nvGraphicFramePr>
        <p:xfrm>
          <a:off x="7378837" y="2234169"/>
          <a:ext cx="1800200" cy="398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Harrisburg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160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453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Fiesta Mexico (3100) 	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Mexican (13)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48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4.8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Alvaro Bread &amp; Pastry Shoppe 	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Table 19">
            <a:extLst>
              <a:ext uri="{FF2B5EF4-FFF2-40B4-BE49-F238E27FC236}">
                <a16:creationId xmlns:a16="http://schemas.microsoft.com/office/drawing/2014/main" id="{63837F22-06E6-4A7B-8426-FD467747B979}"/>
              </a:ext>
            </a:extLst>
          </p:cNvPr>
          <p:cNvGraphicFramePr>
            <a:graphicFrameLocks noGrp="1"/>
          </p:cNvGraphicFramePr>
          <p:nvPr/>
        </p:nvGraphicFramePr>
        <p:xfrm>
          <a:off x="9464733" y="2234169"/>
          <a:ext cx="1800200" cy="3988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Philadelphia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181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4.4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791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Fogo de Chão Brazilian Steakhouse (5000)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Italian (21)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85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4.9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Cilantro Mediterranean Cuisine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14" descr="A picture containing emblem, logo, symbol, badge&#10;&#10;Description automatically generated">
            <a:extLst>
              <a:ext uri="{FF2B5EF4-FFF2-40B4-BE49-F238E27FC236}">
                <a16:creationId xmlns:a16="http://schemas.microsoft.com/office/drawing/2014/main" id="{D47BAF79-CC5D-5FA5-EA3F-471B9F065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189" y="1551700"/>
            <a:ext cx="637912" cy="637912"/>
          </a:xfrm>
          <a:prstGeom prst="rect">
            <a:avLst/>
          </a:prstGeom>
        </p:spPr>
      </p:pic>
      <p:pic>
        <p:nvPicPr>
          <p:cNvPr id="17" name="Picture 16" descr="A picture containing emblem, symbol, logo, trademark&#10;&#10;Description automatically generated">
            <a:extLst>
              <a:ext uri="{FF2B5EF4-FFF2-40B4-BE49-F238E27FC236}">
                <a16:creationId xmlns:a16="http://schemas.microsoft.com/office/drawing/2014/main" id="{AC0959BA-FE92-173B-C71F-07AE32125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85" y="1551700"/>
            <a:ext cx="637912" cy="635077"/>
          </a:xfrm>
          <a:prstGeom prst="rect">
            <a:avLst/>
          </a:prstGeom>
        </p:spPr>
      </p:pic>
      <p:pic>
        <p:nvPicPr>
          <p:cNvPr id="44" name="Picture 43" descr="A picture containing emblem, trademark, logo, symbol&#10;&#10;Description automatically generated">
            <a:extLst>
              <a:ext uri="{FF2B5EF4-FFF2-40B4-BE49-F238E27FC236}">
                <a16:creationId xmlns:a16="http://schemas.microsoft.com/office/drawing/2014/main" id="{964C531B-56CD-85D4-A690-7B4E1DB24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981" y="1551700"/>
            <a:ext cx="637912" cy="637912"/>
          </a:xfrm>
          <a:prstGeom prst="rect">
            <a:avLst/>
          </a:prstGeom>
        </p:spPr>
      </p:pic>
      <p:pic>
        <p:nvPicPr>
          <p:cNvPr id="46" name="Picture 45" descr="A seal of the county of philadelphia&#10;&#10;Description automatically generated with medium confidence">
            <a:extLst>
              <a:ext uri="{FF2B5EF4-FFF2-40B4-BE49-F238E27FC236}">
                <a16:creationId xmlns:a16="http://schemas.microsoft.com/office/drawing/2014/main" id="{C6B4E36D-E7EF-18F5-B1B1-120579841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77" y="1551700"/>
            <a:ext cx="637912" cy="63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26" name="자유형: 도형 40">
            <a:extLst>
              <a:ext uri="{FF2B5EF4-FFF2-40B4-BE49-F238E27FC236}">
                <a16:creationId xmlns:a16="http://schemas.microsoft.com/office/drawing/2014/main" id="{6849A378-35C5-4981-80CC-750E8A81D7CE}"/>
              </a:ext>
            </a:extLst>
          </p:cNvPr>
          <p:cNvSpPr/>
          <p:nvPr/>
        </p:nvSpPr>
        <p:spPr>
          <a:xfrm rot="2784101">
            <a:off x="7290253" y="3671857"/>
            <a:ext cx="1229106" cy="990785"/>
          </a:xfrm>
          <a:custGeom>
            <a:avLst/>
            <a:gdLst>
              <a:gd name="connsiteX0" fmla="*/ 1426018 w 1699104"/>
              <a:gd name="connsiteY0" fmla="*/ 100 h 1369652"/>
              <a:gd name="connsiteX1" fmla="*/ 905616 w 1699104"/>
              <a:gd name="connsiteY1" fmla="*/ 806363 h 1369652"/>
              <a:gd name="connsiteX2" fmla="*/ 283242 w 1699104"/>
              <a:gd name="connsiteY2" fmla="*/ 523532 h 1369652"/>
              <a:gd name="connsiteX3" fmla="*/ 222649 w 1699104"/>
              <a:gd name="connsiteY3" fmla="*/ 437351 h 1369652"/>
              <a:gd name="connsiteX4" fmla="*/ 229092 w 1699104"/>
              <a:gd name="connsiteY4" fmla="*/ 431928 h 1369652"/>
              <a:gd name="connsiteX5" fmla="*/ 214241 w 1699104"/>
              <a:gd name="connsiteY5" fmla="*/ 431928 h 1369652"/>
              <a:gd name="connsiteX6" fmla="*/ 219121 w 1699104"/>
              <a:gd name="connsiteY6" fmla="*/ 466941 h 1369652"/>
              <a:gd name="connsiteX7" fmla="*/ 726011 w 1699104"/>
              <a:gd name="connsiteY7" fmla="*/ 922236 h 1369652"/>
              <a:gd name="connsiteX8" fmla="*/ 1670649 w 1699104"/>
              <a:gd name="connsiteY8" fmla="*/ 741110 h 1369652"/>
              <a:gd name="connsiteX9" fmla="*/ 531731 w 1699104"/>
              <a:gd name="connsiteY9" fmla="*/ 1324252 h 1369652"/>
              <a:gd name="connsiteX10" fmla="*/ 91918 w 1699104"/>
              <a:gd name="connsiteY10" fmla="*/ 541992 h 1369652"/>
              <a:gd name="connsiteX11" fmla="*/ 120379 w 1699104"/>
              <a:gd name="connsiteY11" fmla="*/ 467947 h 1369652"/>
              <a:gd name="connsiteX12" fmla="*/ 116938 w 1699104"/>
              <a:gd name="connsiteY12" fmla="*/ 431928 h 1369652"/>
              <a:gd name="connsiteX13" fmla="*/ 33060 w 1699104"/>
              <a:gd name="connsiteY13" fmla="*/ 431928 h 1369652"/>
              <a:gd name="connsiteX14" fmla="*/ 0 w 1699104"/>
              <a:gd name="connsiteY14" fmla="*/ 398866 h 1369652"/>
              <a:gd name="connsiteX15" fmla="*/ 0 w 1699104"/>
              <a:gd name="connsiteY15" fmla="*/ 295655 h 1369652"/>
              <a:gd name="connsiteX16" fmla="*/ 33060 w 1699104"/>
              <a:gd name="connsiteY16" fmla="*/ 262594 h 1369652"/>
              <a:gd name="connsiteX17" fmla="*/ 303652 w 1699104"/>
              <a:gd name="connsiteY17" fmla="*/ 262594 h 1369652"/>
              <a:gd name="connsiteX18" fmla="*/ 336714 w 1699104"/>
              <a:gd name="connsiteY18" fmla="*/ 295655 h 1369652"/>
              <a:gd name="connsiteX19" fmla="*/ 336714 w 1699104"/>
              <a:gd name="connsiteY19" fmla="*/ 398866 h 1369652"/>
              <a:gd name="connsiteX20" fmla="*/ 327031 w 1699104"/>
              <a:gd name="connsiteY20" fmla="*/ 422244 h 1369652"/>
              <a:gd name="connsiteX21" fmla="*/ 318665 w 1699104"/>
              <a:gd name="connsiteY21" fmla="*/ 425709 h 1369652"/>
              <a:gd name="connsiteX22" fmla="*/ 320999 w 1699104"/>
              <a:gd name="connsiteY22" fmla="*/ 428452 h 1369652"/>
              <a:gd name="connsiteX23" fmla="*/ 854625 w 1699104"/>
              <a:gd name="connsiteY23" fmla="*/ 512079 h 1369652"/>
              <a:gd name="connsiteX24" fmla="*/ 1426018 w 1699104"/>
              <a:gd name="connsiteY24" fmla="*/ 100 h 1369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99104" h="1369652">
                <a:moveTo>
                  <a:pt x="1426018" y="100"/>
                </a:moveTo>
                <a:cubicBezTo>
                  <a:pt x="1538052" y="-1238"/>
                  <a:pt x="1521372" y="676489"/>
                  <a:pt x="905616" y="806363"/>
                </a:cubicBezTo>
                <a:cubicBezTo>
                  <a:pt x="615918" y="859803"/>
                  <a:pt x="247425" y="663322"/>
                  <a:pt x="283242" y="523532"/>
                </a:cubicBezTo>
                <a:cubicBezTo>
                  <a:pt x="295726" y="486047"/>
                  <a:pt x="248406" y="473678"/>
                  <a:pt x="222649" y="437351"/>
                </a:cubicBezTo>
                <a:lnTo>
                  <a:pt x="229092" y="431928"/>
                </a:lnTo>
                <a:lnTo>
                  <a:pt x="214241" y="431928"/>
                </a:lnTo>
                <a:lnTo>
                  <a:pt x="219121" y="466941"/>
                </a:lnTo>
                <a:cubicBezTo>
                  <a:pt x="244983" y="601662"/>
                  <a:pt x="334031" y="752109"/>
                  <a:pt x="726011" y="922236"/>
                </a:cubicBezTo>
                <a:cubicBezTo>
                  <a:pt x="1154486" y="1061180"/>
                  <a:pt x="1595961" y="678971"/>
                  <a:pt x="1670649" y="741110"/>
                </a:cubicBezTo>
                <a:cubicBezTo>
                  <a:pt x="1796893" y="821695"/>
                  <a:pt x="1518097" y="1557237"/>
                  <a:pt x="531731" y="1324252"/>
                </a:cubicBezTo>
                <a:cubicBezTo>
                  <a:pt x="208334" y="1231723"/>
                  <a:pt x="-112945" y="851176"/>
                  <a:pt x="91918" y="541992"/>
                </a:cubicBezTo>
                <a:cubicBezTo>
                  <a:pt x="120456" y="512888"/>
                  <a:pt x="123138" y="500113"/>
                  <a:pt x="120379" y="467947"/>
                </a:cubicBezTo>
                <a:lnTo>
                  <a:pt x="116938" y="431928"/>
                </a:lnTo>
                <a:lnTo>
                  <a:pt x="33060" y="431928"/>
                </a:lnTo>
                <a:cubicBezTo>
                  <a:pt x="14802" y="431928"/>
                  <a:pt x="0" y="417126"/>
                  <a:pt x="0" y="398866"/>
                </a:cubicBezTo>
                <a:lnTo>
                  <a:pt x="0" y="295655"/>
                </a:lnTo>
                <a:cubicBezTo>
                  <a:pt x="0" y="277396"/>
                  <a:pt x="14802" y="262594"/>
                  <a:pt x="33060" y="262594"/>
                </a:cubicBezTo>
                <a:lnTo>
                  <a:pt x="303652" y="262594"/>
                </a:lnTo>
                <a:cubicBezTo>
                  <a:pt x="321912" y="262594"/>
                  <a:pt x="336714" y="277396"/>
                  <a:pt x="336714" y="295655"/>
                </a:cubicBezTo>
                <a:lnTo>
                  <a:pt x="336714" y="398866"/>
                </a:lnTo>
                <a:cubicBezTo>
                  <a:pt x="336714" y="407996"/>
                  <a:pt x="333014" y="416262"/>
                  <a:pt x="327031" y="422244"/>
                </a:cubicBezTo>
                <a:lnTo>
                  <a:pt x="318665" y="425709"/>
                </a:lnTo>
                <a:lnTo>
                  <a:pt x="320999" y="428452"/>
                </a:lnTo>
                <a:cubicBezTo>
                  <a:pt x="391696" y="499969"/>
                  <a:pt x="533781" y="563301"/>
                  <a:pt x="854625" y="512079"/>
                </a:cubicBezTo>
                <a:cubicBezTo>
                  <a:pt x="1189479" y="428452"/>
                  <a:pt x="1354858" y="-7609"/>
                  <a:pt x="1426018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" name="그룹 57">
            <a:extLst>
              <a:ext uri="{FF2B5EF4-FFF2-40B4-BE49-F238E27FC236}">
                <a16:creationId xmlns:a16="http://schemas.microsoft.com/office/drawing/2014/main" id="{5D20753C-CB2D-4F1A-AD47-15AEAED1E050}"/>
              </a:ext>
            </a:extLst>
          </p:cNvPr>
          <p:cNvGrpSpPr/>
          <p:nvPr/>
        </p:nvGrpSpPr>
        <p:grpSpPr>
          <a:xfrm>
            <a:off x="7876344" y="3746373"/>
            <a:ext cx="677495" cy="947673"/>
            <a:chOff x="1019786" y="3002376"/>
            <a:chExt cx="2531613" cy="3541196"/>
          </a:xfrm>
          <a:solidFill>
            <a:schemeClr val="accent2"/>
          </a:solidFill>
        </p:grpSpPr>
        <p:sp>
          <p:nvSpPr>
            <p:cNvPr id="28" name="사각형: 둥근 모서리 132">
              <a:extLst>
                <a:ext uri="{FF2B5EF4-FFF2-40B4-BE49-F238E27FC236}">
                  <a16:creationId xmlns:a16="http://schemas.microsoft.com/office/drawing/2014/main" id="{3AE8C156-48F4-43DA-9EE1-B7EC051553C7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막힌 원호 135">
              <a:extLst>
                <a:ext uri="{FF2B5EF4-FFF2-40B4-BE49-F238E27FC236}">
                  <a16:creationId xmlns:a16="http://schemas.microsoft.com/office/drawing/2014/main" id="{A52C5444-CD7B-475D-9640-01EE2737BE4C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자유형: 도형 60">
              <a:extLst>
                <a:ext uri="{FF2B5EF4-FFF2-40B4-BE49-F238E27FC236}">
                  <a16:creationId xmlns:a16="http://schemas.microsoft.com/office/drawing/2014/main" id="{8813DF17-DD52-4E37-8B0F-6D3EDA41A334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61">
              <a:extLst>
                <a:ext uri="{FF2B5EF4-FFF2-40B4-BE49-F238E27FC236}">
                  <a16:creationId xmlns:a16="http://schemas.microsoft.com/office/drawing/2014/main" id="{A00F2EC2-67E2-481B-8C6E-FD014C76C3AB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2" name="사각형: 둥근 모서리 32">
            <a:extLst>
              <a:ext uri="{FF2B5EF4-FFF2-40B4-BE49-F238E27FC236}">
                <a16:creationId xmlns:a16="http://schemas.microsoft.com/office/drawing/2014/main" id="{0EACC7FD-C001-46F4-A3B0-CA779167FF61}"/>
              </a:ext>
            </a:extLst>
          </p:cNvPr>
          <p:cNvSpPr/>
          <p:nvPr/>
        </p:nvSpPr>
        <p:spPr>
          <a:xfrm>
            <a:off x="7514111" y="4754815"/>
            <a:ext cx="3276000" cy="1549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8">
            <a:extLst>
              <a:ext uri="{FF2B5EF4-FFF2-40B4-BE49-F238E27FC236}">
                <a16:creationId xmlns:a16="http://schemas.microsoft.com/office/drawing/2014/main" id="{E44CDFA9-033B-4DB3-AD75-7A8F3AFD5416}"/>
              </a:ext>
            </a:extLst>
          </p:cNvPr>
          <p:cNvGrpSpPr/>
          <p:nvPr/>
        </p:nvGrpSpPr>
        <p:grpSpPr>
          <a:xfrm rot="1205143">
            <a:off x="7879378" y="1538581"/>
            <a:ext cx="3299252" cy="2176495"/>
            <a:chOff x="6345690" y="2428150"/>
            <a:chExt cx="3299252" cy="2176495"/>
          </a:xfrm>
          <a:solidFill>
            <a:schemeClr val="accent1"/>
          </a:solidFill>
        </p:grpSpPr>
        <p:sp>
          <p:nvSpPr>
            <p:cNvPr id="34" name="현 34">
              <a:extLst>
                <a:ext uri="{FF2B5EF4-FFF2-40B4-BE49-F238E27FC236}">
                  <a16:creationId xmlns:a16="http://schemas.microsoft.com/office/drawing/2014/main" id="{2F709242-AD43-4CCF-8421-AC848DC0FD8B}"/>
                </a:ext>
              </a:extLst>
            </p:cNvPr>
            <p:cNvSpPr/>
            <p:nvPr/>
          </p:nvSpPr>
          <p:spPr>
            <a:xfrm>
              <a:off x="6345690" y="2796201"/>
              <a:ext cx="3299252" cy="1808444"/>
            </a:xfrm>
            <a:custGeom>
              <a:avLst/>
              <a:gdLst>
                <a:gd name="connsiteX0" fmla="*/ 10326 w 3301582"/>
                <a:gd name="connsiteY0" fmla="*/ 1835145 h 3301582"/>
                <a:gd name="connsiteX1" fmla="*/ 772665 w 3301582"/>
                <a:gd name="connsiteY1" fmla="*/ 252933 h 3301582"/>
                <a:gd name="connsiteX2" fmla="*/ 2528955 w 3301582"/>
                <a:gd name="connsiteY2" fmla="*/ 252957 h 3301582"/>
                <a:gd name="connsiteX3" fmla="*/ 3291251 w 3301582"/>
                <a:gd name="connsiteY3" fmla="*/ 1835189 h 3301582"/>
                <a:gd name="connsiteX4" fmla="*/ 10326 w 3301582"/>
                <a:gd name="connsiteY4" fmla="*/ 1835145 h 3301582"/>
                <a:gd name="connsiteX0" fmla="*/ 7964 w 3299252"/>
                <a:gd name="connsiteY0" fmla="*/ 1808400 h 1808444"/>
                <a:gd name="connsiteX1" fmla="*/ 770303 w 3299252"/>
                <a:gd name="connsiteY1" fmla="*/ 226188 h 1808444"/>
                <a:gd name="connsiteX2" fmla="*/ 2526593 w 3299252"/>
                <a:gd name="connsiteY2" fmla="*/ 226212 h 1808444"/>
                <a:gd name="connsiteX3" fmla="*/ 3288889 w 3299252"/>
                <a:gd name="connsiteY3" fmla="*/ 1808444 h 1808444"/>
                <a:gd name="connsiteX4" fmla="*/ 7964 w 3299252"/>
                <a:gd name="connsiteY4" fmla="*/ 1808400 h 18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9252" h="1808444">
                  <a:moveTo>
                    <a:pt x="7964" y="1808400"/>
                  </a:moveTo>
                  <a:cubicBezTo>
                    <a:pt x="-62839" y="1178363"/>
                    <a:pt x="350532" y="489886"/>
                    <a:pt x="770303" y="226188"/>
                  </a:cubicBezTo>
                  <a:cubicBezTo>
                    <a:pt x="1190074" y="-37510"/>
                    <a:pt x="1989741" y="-111056"/>
                    <a:pt x="2526593" y="226212"/>
                  </a:cubicBezTo>
                  <a:cubicBezTo>
                    <a:pt x="3063445" y="563480"/>
                    <a:pt x="3359709" y="1178409"/>
                    <a:pt x="3288889" y="1808444"/>
                  </a:cubicBezTo>
                  <a:lnTo>
                    <a:pt x="7964" y="1808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6">
              <a:extLst>
                <a:ext uri="{FF2B5EF4-FFF2-40B4-BE49-F238E27FC236}">
                  <a16:creationId xmlns:a16="http://schemas.microsoft.com/office/drawing/2014/main" id="{BCBCF950-DBFD-4301-A726-7A903066DDDA}"/>
                </a:ext>
              </a:extLst>
            </p:cNvPr>
            <p:cNvSpPr/>
            <p:nvPr/>
          </p:nvSpPr>
          <p:spPr>
            <a:xfrm>
              <a:off x="7714357" y="2428150"/>
              <a:ext cx="559524" cy="256125"/>
            </a:xfrm>
            <a:prstGeom prst="roundRect">
              <a:avLst>
                <a:gd name="adj" fmla="val 4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7">
              <a:extLst>
                <a:ext uri="{FF2B5EF4-FFF2-40B4-BE49-F238E27FC236}">
                  <a16:creationId xmlns:a16="http://schemas.microsoft.com/office/drawing/2014/main" id="{B0D999B7-2882-4509-8E7B-D08C3BE54785}"/>
                </a:ext>
              </a:extLst>
            </p:cNvPr>
            <p:cNvSpPr/>
            <p:nvPr/>
          </p:nvSpPr>
          <p:spPr>
            <a:xfrm>
              <a:off x="7848477" y="2593707"/>
              <a:ext cx="291285" cy="333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5B54DFC-5A96-4FDE-87FE-A443A5B03F9B}"/>
              </a:ext>
            </a:extLst>
          </p:cNvPr>
          <p:cNvSpPr txBox="1"/>
          <p:nvPr/>
        </p:nvSpPr>
        <p:spPr>
          <a:xfrm>
            <a:off x="8364031" y="2367273"/>
            <a:ext cx="20573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Google Maps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그룹 41">
            <a:extLst>
              <a:ext uri="{FF2B5EF4-FFF2-40B4-BE49-F238E27FC236}">
                <a16:creationId xmlns:a16="http://schemas.microsoft.com/office/drawing/2014/main" id="{254CF166-06BA-48DC-88E0-A27C5237E379}"/>
              </a:ext>
            </a:extLst>
          </p:cNvPr>
          <p:cNvGrpSpPr/>
          <p:nvPr/>
        </p:nvGrpSpPr>
        <p:grpSpPr>
          <a:xfrm rot="2819394">
            <a:off x="9901784" y="3758114"/>
            <a:ext cx="561460" cy="1189723"/>
            <a:chOff x="-287118" y="4952296"/>
            <a:chExt cx="1609427" cy="3410347"/>
          </a:xfrm>
          <a:solidFill>
            <a:schemeClr val="accent2"/>
          </a:solidFill>
        </p:grpSpPr>
        <p:sp>
          <p:nvSpPr>
            <p:cNvPr id="39" name="자유형: 도형 42">
              <a:extLst>
                <a:ext uri="{FF2B5EF4-FFF2-40B4-BE49-F238E27FC236}">
                  <a16:creationId xmlns:a16="http://schemas.microsoft.com/office/drawing/2014/main" id="{9CDBE25F-5FB1-4742-ABAA-31EAC4D117D2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: 도형 43">
              <a:extLst>
                <a:ext uri="{FF2B5EF4-FFF2-40B4-BE49-F238E27FC236}">
                  <a16:creationId xmlns:a16="http://schemas.microsoft.com/office/drawing/2014/main" id="{59C22900-F025-43BF-8520-9D5948D29FD8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자유형: 도형 44">
              <a:extLst>
                <a:ext uri="{FF2B5EF4-FFF2-40B4-BE49-F238E27FC236}">
                  <a16:creationId xmlns:a16="http://schemas.microsoft.com/office/drawing/2014/main" id="{9CA7A732-C855-4FCD-A464-A6AF51538A77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자유형: 도형 45">
              <a:extLst>
                <a:ext uri="{FF2B5EF4-FFF2-40B4-BE49-F238E27FC236}">
                  <a16:creationId xmlns:a16="http://schemas.microsoft.com/office/drawing/2014/main" id="{FE7EED0C-C6C2-478B-8E83-E467C9B194F4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6">
            <a:extLst>
              <a:ext uri="{FF2B5EF4-FFF2-40B4-BE49-F238E27FC236}">
                <a16:creationId xmlns:a16="http://schemas.microsoft.com/office/drawing/2014/main" id="{80C108B2-DD7E-498E-BDA6-ABCE91D2C58E}"/>
              </a:ext>
            </a:extLst>
          </p:cNvPr>
          <p:cNvGrpSpPr/>
          <p:nvPr/>
        </p:nvGrpSpPr>
        <p:grpSpPr>
          <a:xfrm rot="20593171">
            <a:off x="8301453" y="3839621"/>
            <a:ext cx="561460" cy="810783"/>
            <a:chOff x="8615780" y="3185232"/>
            <a:chExt cx="1026044" cy="1481671"/>
          </a:xfrm>
          <a:solidFill>
            <a:schemeClr val="accent3"/>
          </a:solidFill>
        </p:grpSpPr>
        <p:sp>
          <p:nvSpPr>
            <p:cNvPr id="44" name="눈물 방울 47">
              <a:extLst>
                <a:ext uri="{FF2B5EF4-FFF2-40B4-BE49-F238E27FC236}">
                  <a16:creationId xmlns:a16="http://schemas.microsoft.com/office/drawing/2014/main" id="{DCF6E47F-56EA-469D-897D-2A408D0BFBEB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8">
              <a:extLst>
                <a:ext uri="{FF2B5EF4-FFF2-40B4-BE49-F238E27FC236}">
                  <a16:creationId xmlns:a16="http://schemas.microsoft.com/office/drawing/2014/main" id="{325F9E26-B297-4F92-93E8-7BB02CEDF8FC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자유형: 도형 49">
              <a:extLst>
                <a:ext uri="{FF2B5EF4-FFF2-40B4-BE49-F238E27FC236}">
                  <a16:creationId xmlns:a16="http://schemas.microsoft.com/office/drawing/2014/main" id="{84701F83-4EF7-4124-9198-828683801798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자유형: 도형 50">
              <a:extLst>
                <a:ext uri="{FF2B5EF4-FFF2-40B4-BE49-F238E27FC236}">
                  <a16:creationId xmlns:a16="http://schemas.microsoft.com/office/drawing/2014/main" id="{A78E287D-22EA-43EF-AA68-13FD2608F64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62">
            <a:extLst>
              <a:ext uri="{FF2B5EF4-FFF2-40B4-BE49-F238E27FC236}">
                <a16:creationId xmlns:a16="http://schemas.microsoft.com/office/drawing/2014/main" id="{568BFADA-90F8-40FB-BCFA-8C0EEC2B6EB1}"/>
              </a:ext>
            </a:extLst>
          </p:cNvPr>
          <p:cNvGrpSpPr/>
          <p:nvPr/>
        </p:nvGrpSpPr>
        <p:grpSpPr>
          <a:xfrm>
            <a:off x="8662005" y="3850403"/>
            <a:ext cx="835977" cy="872803"/>
            <a:chOff x="-2765399" y="4983810"/>
            <a:chExt cx="2559184" cy="2671920"/>
          </a:xfrm>
          <a:solidFill>
            <a:schemeClr val="accent2"/>
          </a:solidFill>
        </p:grpSpPr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FABE7BDF-ECE0-4079-992A-258C27156B0A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0" name="타원 64">
              <a:extLst>
                <a:ext uri="{FF2B5EF4-FFF2-40B4-BE49-F238E27FC236}">
                  <a16:creationId xmlns:a16="http://schemas.microsoft.com/office/drawing/2014/main" id="{535255AB-4461-45B1-860B-18BE0A3ACA55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65">
              <a:extLst>
                <a:ext uri="{FF2B5EF4-FFF2-40B4-BE49-F238E27FC236}">
                  <a16:creationId xmlns:a16="http://schemas.microsoft.com/office/drawing/2014/main" id="{0AB8AC5A-2030-4893-9D95-C73BCF85F169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66">
              <a:extLst>
                <a:ext uri="{FF2B5EF4-FFF2-40B4-BE49-F238E27FC236}">
                  <a16:creationId xmlns:a16="http://schemas.microsoft.com/office/drawing/2014/main" id="{22A94984-A645-4A0C-98F8-CB18BD9D461D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67">
              <a:extLst>
                <a:ext uri="{FF2B5EF4-FFF2-40B4-BE49-F238E27FC236}">
                  <a16:creationId xmlns:a16="http://schemas.microsoft.com/office/drawing/2014/main" id="{78CFB7EE-9781-4202-9BCA-F2E922B998F2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68">
              <a:extLst>
                <a:ext uri="{FF2B5EF4-FFF2-40B4-BE49-F238E27FC236}">
                  <a16:creationId xmlns:a16="http://schemas.microsoft.com/office/drawing/2014/main" id="{7958425F-135C-4704-9F28-BF66AC2B4014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사각형: 둥근 모서리 69">
              <a:extLst>
                <a:ext uri="{FF2B5EF4-FFF2-40B4-BE49-F238E27FC236}">
                  <a16:creationId xmlns:a16="http://schemas.microsoft.com/office/drawing/2014/main" id="{CE4FF522-67BC-4F19-928B-7AE05BC61416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사각형: 둥근 모서리 70">
              <a:extLst>
                <a:ext uri="{FF2B5EF4-FFF2-40B4-BE49-F238E27FC236}">
                  <a16:creationId xmlns:a16="http://schemas.microsoft.com/office/drawing/2014/main" id="{C9413244-A80C-441E-B9C8-DAA7AF5DD8C7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1">
            <a:extLst>
              <a:ext uri="{FF2B5EF4-FFF2-40B4-BE49-F238E27FC236}">
                <a16:creationId xmlns:a16="http://schemas.microsoft.com/office/drawing/2014/main" id="{882E73E5-9B62-4C42-B023-B3A99050B944}"/>
              </a:ext>
            </a:extLst>
          </p:cNvPr>
          <p:cNvGrpSpPr/>
          <p:nvPr/>
        </p:nvGrpSpPr>
        <p:grpSpPr>
          <a:xfrm>
            <a:off x="9289181" y="3919401"/>
            <a:ext cx="658585" cy="751352"/>
            <a:chOff x="3434152" y="428041"/>
            <a:chExt cx="4718078" cy="5382655"/>
          </a:xfrm>
          <a:solidFill>
            <a:schemeClr val="accent3"/>
          </a:solidFill>
        </p:grpSpPr>
        <p:sp>
          <p:nvSpPr>
            <p:cNvPr id="58" name="자유형: 도형 52">
              <a:extLst>
                <a:ext uri="{FF2B5EF4-FFF2-40B4-BE49-F238E27FC236}">
                  <a16:creationId xmlns:a16="http://schemas.microsoft.com/office/drawing/2014/main" id="{2C0D0CB4-A556-4457-90BE-E92843596875}"/>
                </a:ext>
              </a:extLst>
            </p:cNvPr>
            <p:cNvSpPr/>
            <p:nvPr/>
          </p:nvSpPr>
          <p:spPr>
            <a:xfrm>
              <a:off x="3434152" y="3168165"/>
              <a:ext cx="2828668" cy="2642531"/>
            </a:xfrm>
            <a:custGeom>
              <a:avLst/>
              <a:gdLst>
                <a:gd name="connsiteX0" fmla="*/ 712436 w 2824318"/>
                <a:gd name="connsiteY0" fmla="*/ 0 h 2637716"/>
                <a:gd name="connsiteX1" fmla="*/ 713966 w 2824318"/>
                <a:gd name="connsiteY1" fmla="*/ 10020 h 2637716"/>
                <a:gd name="connsiteX2" fmla="*/ 1669770 w 2824318"/>
                <a:gd name="connsiteY2" fmla="*/ 789023 h 2637716"/>
                <a:gd name="connsiteX3" fmla="*/ 2478775 w 2824318"/>
                <a:gd name="connsiteY3" fmla="*/ 358879 h 2637716"/>
                <a:gd name="connsiteX4" fmla="*/ 2499521 w 2824318"/>
                <a:gd name="connsiteY4" fmla="*/ 324730 h 2637716"/>
                <a:gd name="connsiteX5" fmla="*/ 2501850 w 2824318"/>
                <a:gd name="connsiteY5" fmla="*/ 327293 h 2637716"/>
                <a:gd name="connsiteX6" fmla="*/ 2824318 w 2824318"/>
                <a:gd name="connsiteY6" fmla="*/ 1225557 h 2637716"/>
                <a:gd name="connsiteX7" fmla="*/ 1412159 w 2824318"/>
                <a:gd name="connsiteY7" fmla="*/ 2637716 h 2637716"/>
                <a:gd name="connsiteX8" fmla="*/ 0 w 2824318"/>
                <a:gd name="connsiteY8" fmla="*/ 1225557 h 2637716"/>
                <a:gd name="connsiteX9" fmla="*/ 622608 w 2824318"/>
                <a:gd name="connsiteY9" fmla="*/ 54573 h 2637716"/>
                <a:gd name="connsiteX0" fmla="*/ 622608 w 2824318"/>
                <a:gd name="connsiteY0" fmla="*/ 44553 h 2627696"/>
                <a:gd name="connsiteX1" fmla="*/ 713966 w 2824318"/>
                <a:gd name="connsiteY1" fmla="*/ 0 h 2627696"/>
                <a:gd name="connsiteX2" fmla="*/ 1669770 w 2824318"/>
                <a:gd name="connsiteY2" fmla="*/ 779003 h 2627696"/>
                <a:gd name="connsiteX3" fmla="*/ 2478775 w 2824318"/>
                <a:gd name="connsiteY3" fmla="*/ 348859 h 2627696"/>
                <a:gd name="connsiteX4" fmla="*/ 2499521 w 2824318"/>
                <a:gd name="connsiteY4" fmla="*/ 314710 h 2627696"/>
                <a:gd name="connsiteX5" fmla="*/ 2501850 w 2824318"/>
                <a:gd name="connsiteY5" fmla="*/ 317273 h 2627696"/>
                <a:gd name="connsiteX6" fmla="*/ 2824318 w 2824318"/>
                <a:gd name="connsiteY6" fmla="*/ 1215537 h 2627696"/>
                <a:gd name="connsiteX7" fmla="*/ 1412159 w 2824318"/>
                <a:gd name="connsiteY7" fmla="*/ 2627696 h 2627696"/>
                <a:gd name="connsiteX8" fmla="*/ 0 w 2824318"/>
                <a:gd name="connsiteY8" fmla="*/ 1215537 h 2627696"/>
                <a:gd name="connsiteX9" fmla="*/ 622608 w 2824318"/>
                <a:gd name="connsiteY9" fmla="*/ 44553 h 2627696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78775 w 2824318"/>
                <a:gd name="connsiteY2" fmla="*/ 304306 h 2583143"/>
                <a:gd name="connsiteX3" fmla="*/ 2499521 w 2824318"/>
                <a:gd name="connsiteY3" fmla="*/ 270157 h 2583143"/>
                <a:gd name="connsiteX4" fmla="*/ 2501850 w 2824318"/>
                <a:gd name="connsiteY4" fmla="*/ 272720 h 2583143"/>
                <a:gd name="connsiteX5" fmla="*/ 2824318 w 2824318"/>
                <a:gd name="connsiteY5" fmla="*/ 1170984 h 2583143"/>
                <a:gd name="connsiteX6" fmla="*/ 1412159 w 2824318"/>
                <a:gd name="connsiteY6" fmla="*/ 2583143 h 2583143"/>
                <a:gd name="connsiteX7" fmla="*/ 0 w 2824318"/>
                <a:gd name="connsiteY7" fmla="*/ 1170984 h 2583143"/>
                <a:gd name="connsiteX8" fmla="*/ 622608 w 2824318"/>
                <a:gd name="connsiteY8" fmla="*/ 0 h 2583143"/>
                <a:gd name="connsiteX0" fmla="*/ 622608 w 2824318"/>
                <a:gd name="connsiteY0" fmla="*/ 0 h 2583143"/>
                <a:gd name="connsiteX1" fmla="*/ 1669770 w 2824318"/>
                <a:gd name="connsiteY1" fmla="*/ 734450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0 h 2583143"/>
                <a:gd name="connsiteX1" fmla="*/ 1611404 w 2824318"/>
                <a:gd name="connsiteY1" fmla="*/ 209157 h 2583143"/>
                <a:gd name="connsiteX2" fmla="*/ 2499521 w 2824318"/>
                <a:gd name="connsiteY2" fmla="*/ 270157 h 2583143"/>
                <a:gd name="connsiteX3" fmla="*/ 2501850 w 2824318"/>
                <a:gd name="connsiteY3" fmla="*/ 272720 h 2583143"/>
                <a:gd name="connsiteX4" fmla="*/ 2824318 w 2824318"/>
                <a:gd name="connsiteY4" fmla="*/ 1170984 h 2583143"/>
                <a:gd name="connsiteX5" fmla="*/ 1412159 w 2824318"/>
                <a:gd name="connsiteY5" fmla="*/ 2583143 h 2583143"/>
                <a:gd name="connsiteX6" fmla="*/ 0 w 2824318"/>
                <a:gd name="connsiteY6" fmla="*/ 1170984 h 2583143"/>
                <a:gd name="connsiteX7" fmla="*/ 622608 w 2824318"/>
                <a:gd name="connsiteY7" fmla="*/ 0 h 2583143"/>
                <a:gd name="connsiteX0" fmla="*/ 622608 w 2824318"/>
                <a:gd name="connsiteY0" fmla="*/ 62490 h 2645633"/>
                <a:gd name="connsiteX1" fmla="*/ 1611404 w 2824318"/>
                <a:gd name="connsiteY1" fmla="*/ 271647 h 2645633"/>
                <a:gd name="connsiteX2" fmla="*/ 2499521 w 2824318"/>
                <a:gd name="connsiteY2" fmla="*/ 332647 h 2645633"/>
                <a:gd name="connsiteX3" fmla="*/ 2501850 w 2824318"/>
                <a:gd name="connsiteY3" fmla="*/ 335210 h 2645633"/>
                <a:gd name="connsiteX4" fmla="*/ 2824318 w 2824318"/>
                <a:gd name="connsiteY4" fmla="*/ 1233474 h 2645633"/>
                <a:gd name="connsiteX5" fmla="*/ 1412159 w 2824318"/>
                <a:gd name="connsiteY5" fmla="*/ 2645633 h 2645633"/>
                <a:gd name="connsiteX6" fmla="*/ 0 w 2824318"/>
                <a:gd name="connsiteY6" fmla="*/ 1233474 h 2645633"/>
                <a:gd name="connsiteX7" fmla="*/ 622608 w 2824318"/>
                <a:gd name="connsiteY7" fmla="*/ 62490 h 2645633"/>
                <a:gd name="connsiteX0" fmla="*/ 622608 w 2824318"/>
                <a:gd name="connsiteY0" fmla="*/ 44328 h 2627471"/>
                <a:gd name="connsiteX1" fmla="*/ 1611404 w 2824318"/>
                <a:gd name="connsiteY1" fmla="*/ 253485 h 2627471"/>
                <a:gd name="connsiteX2" fmla="*/ 2499521 w 2824318"/>
                <a:gd name="connsiteY2" fmla="*/ 314485 h 2627471"/>
                <a:gd name="connsiteX3" fmla="*/ 2501850 w 2824318"/>
                <a:gd name="connsiteY3" fmla="*/ 317048 h 2627471"/>
                <a:gd name="connsiteX4" fmla="*/ 2824318 w 2824318"/>
                <a:gd name="connsiteY4" fmla="*/ 1215312 h 2627471"/>
                <a:gd name="connsiteX5" fmla="*/ 1412159 w 2824318"/>
                <a:gd name="connsiteY5" fmla="*/ 2627471 h 2627471"/>
                <a:gd name="connsiteX6" fmla="*/ 0 w 2824318"/>
                <a:gd name="connsiteY6" fmla="*/ 1215312 h 2627471"/>
                <a:gd name="connsiteX7" fmla="*/ 622608 w 2824318"/>
                <a:gd name="connsiteY7" fmla="*/ 44328 h 2627471"/>
                <a:gd name="connsiteX0" fmla="*/ 622608 w 2889940"/>
                <a:gd name="connsiteY0" fmla="*/ 44328 h 2627471"/>
                <a:gd name="connsiteX1" fmla="*/ 1611404 w 2889940"/>
                <a:gd name="connsiteY1" fmla="*/ 253485 h 2627471"/>
                <a:gd name="connsiteX2" fmla="*/ 2499521 w 2889940"/>
                <a:gd name="connsiteY2" fmla="*/ 314485 h 2627471"/>
                <a:gd name="connsiteX3" fmla="*/ 2550488 w 2889940"/>
                <a:gd name="connsiteY3" fmla="*/ 394869 h 2627471"/>
                <a:gd name="connsiteX4" fmla="*/ 2824318 w 2889940"/>
                <a:gd name="connsiteY4" fmla="*/ 1215312 h 2627471"/>
                <a:gd name="connsiteX5" fmla="*/ 1412159 w 2889940"/>
                <a:gd name="connsiteY5" fmla="*/ 2627471 h 2627471"/>
                <a:gd name="connsiteX6" fmla="*/ 0 w 2889940"/>
                <a:gd name="connsiteY6" fmla="*/ 1215312 h 2627471"/>
                <a:gd name="connsiteX7" fmla="*/ 622608 w 2889940"/>
                <a:gd name="connsiteY7" fmla="*/ 44328 h 2627471"/>
                <a:gd name="connsiteX0" fmla="*/ 622608 w 2890034"/>
                <a:gd name="connsiteY0" fmla="*/ 45414 h 2628557"/>
                <a:gd name="connsiteX1" fmla="*/ 1611404 w 2890034"/>
                <a:gd name="connsiteY1" fmla="*/ 254571 h 2628557"/>
                <a:gd name="connsiteX2" fmla="*/ 2550488 w 2890034"/>
                <a:gd name="connsiteY2" fmla="*/ 395955 h 2628557"/>
                <a:gd name="connsiteX3" fmla="*/ 2824318 w 2890034"/>
                <a:gd name="connsiteY3" fmla="*/ 1216398 h 2628557"/>
                <a:gd name="connsiteX4" fmla="*/ 1412159 w 2890034"/>
                <a:gd name="connsiteY4" fmla="*/ 2628557 h 2628557"/>
                <a:gd name="connsiteX5" fmla="*/ 0 w 2890034"/>
                <a:gd name="connsiteY5" fmla="*/ 1216398 h 2628557"/>
                <a:gd name="connsiteX6" fmla="*/ 622608 w 2890034"/>
                <a:gd name="connsiteY6" fmla="*/ 45414 h 2628557"/>
                <a:gd name="connsiteX0" fmla="*/ 622608 w 2825835"/>
                <a:gd name="connsiteY0" fmla="*/ 45414 h 2628557"/>
                <a:gd name="connsiteX1" fmla="*/ 1611404 w 2825835"/>
                <a:gd name="connsiteY1" fmla="*/ 254571 h 2628557"/>
                <a:gd name="connsiteX2" fmla="*/ 2550488 w 2825835"/>
                <a:gd name="connsiteY2" fmla="*/ 395955 h 2628557"/>
                <a:gd name="connsiteX3" fmla="*/ 2824318 w 2825835"/>
                <a:gd name="connsiteY3" fmla="*/ 1216398 h 2628557"/>
                <a:gd name="connsiteX4" fmla="*/ 1412159 w 2825835"/>
                <a:gd name="connsiteY4" fmla="*/ 2628557 h 2628557"/>
                <a:gd name="connsiteX5" fmla="*/ 0 w 2825835"/>
                <a:gd name="connsiteY5" fmla="*/ 1216398 h 2628557"/>
                <a:gd name="connsiteX6" fmla="*/ 622608 w 2825835"/>
                <a:gd name="connsiteY6" fmla="*/ 45414 h 2628557"/>
                <a:gd name="connsiteX0" fmla="*/ 622608 w 2831364"/>
                <a:gd name="connsiteY0" fmla="*/ 45414 h 2628557"/>
                <a:gd name="connsiteX1" fmla="*/ 1611404 w 2831364"/>
                <a:gd name="connsiteY1" fmla="*/ 254571 h 2628557"/>
                <a:gd name="connsiteX2" fmla="*/ 2550488 w 2831364"/>
                <a:gd name="connsiteY2" fmla="*/ 395955 h 2628557"/>
                <a:gd name="connsiteX3" fmla="*/ 2824318 w 2831364"/>
                <a:gd name="connsiteY3" fmla="*/ 1216398 h 2628557"/>
                <a:gd name="connsiteX4" fmla="*/ 1412159 w 2831364"/>
                <a:gd name="connsiteY4" fmla="*/ 2628557 h 2628557"/>
                <a:gd name="connsiteX5" fmla="*/ 0 w 2831364"/>
                <a:gd name="connsiteY5" fmla="*/ 1216398 h 2628557"/>
                <a:gd name="connsiteX6" fmla="*/ 622608 w 2831364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5414 h 2628557"/>
                <a:gd name="connsiteX1" fmla="*/ 1611404 w 2828668"/>
                <a:gd name="connsiteY1" fmla="*/ 254571 h 2628557"/>
                <a:gd name="connsiteX2" fmla="*/ 2550488 w 2828668"/>
                <a:gd name="connsiteY2" fmla="*/ 395955 h 2628557"/>
                <a:gd name="connsiteX3" fmla="*/ 2824318 w 2828668"/>
                <a:gd name="connsiteY3" fmla="*/ 1216398 h 2628557"/>
                <a:gd name="connsiteX4" fmla="*/ 1412159 w 2828668"/>
                <a:gd name="connsiteY4" fmla="*/ 2628557 h 2628557"/>
                <a:gd name="connsiteX5" fmla="*/ 0 w 2828668"/>
                <a:gd name="connsiteY5" fmla="*/ 1216398 h 2628557"/>
                <a:gd name="connsiteX6" fmla="*/ 622608 w 2828668"/>
                <a:gd name="connsiteY6" fmla="*/ 45414 h 2628557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1537 h 2624680"/>
                <a:gd name="connsiteX1" fmla="*/ 1611404 w 2828668"/>
                <a:gd name="connsiteY1" fmla="*/ 309060 h 2624680"/>
                <a:gd name="connsiteX2" fmla="*/ 2550488 w 2828668"/>
                <a:gd name="connsiteY2" fmla="*/ 392078 h 2624680"/>
                <a:gd name="connsiteX3" fmla="*/ 2824318 w 2828668"/>
                <a:gd name="connsiteY3" fmla="*/ 1212521 h 2624680"/>
                <a:gd name="connsiteX4" fmla="*/ 1412159 w 2828668"/>
                <a:gd name="connsiteY4" fmla="*/ 2624680 h 2624680"/>
                <a:gd name="connsiteX5" fmla="*/ 0 w 2828668"/>
                <a:gd name="connsiteY5" fmla="*/ 1212521 h 2624680"/>
                <a:gd name="connsiteX6" fmla="*/ 622608 w 2828668"/>
                <a:gd name="connsiteY6" fmla="*/ 41537 h 2624680"/>
                <a:gd name="connsiteX0" fmla="*/ 622608 w 2828668"/>
                <a:gd name="connsiteY0" fmla="*/ 40000 h 2623143"/>
                <a:gd name="connsiteX1" fmla="*/ 1611404 w 2828668"/>
                <a:gd name="connsiteY1" fmla="*/ 307523 h 2623143"/>
                <a:gd name="connsiteX2" fmla="*/ 2550488 w 2828668"/>
                <a:gd name="connsiteY2" fmla="*/ 390541 h 2623143"/>
                <a:gd name="connsiteX3" fmla="*/ 2824318 w 2828668"/>
                <a:gd name="connsiteY3" fmla="*/ 1210984 h 2623143"/>
                <a:gd name="connsiteX4" fmla="*/ 1412159 w 2828668"/>
                <a:gd name="connsiteY4" fmla="*/ 2623143 h 2623143"/>
                <a:gd name="connsiteX5" fmla="*/ 0 w 2828668"/>
                <a:gd name="connsiteY5" fmla="*/ 1210984 h 2623143"/>
                <a:gd name="connsiteX6" fmla="*/ 622608 w 2828668"/>
                <a:gd name="connsiteY6" fmla="*/ 40000 h 2623143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40684 h 2614100"/>
                <a:gd name="connsiteX1" fmla="*/ 1611404 w 2828668"/>
                <a:gd name="connsiteY1" fmla="*/ 298480 h 2614100"/>
                <a:gd name="connsiteX2" fmla="*/ 2550488 w 2828668"/>
                <a:gd name="connsiteY2" fmla="*/ 381498 h 2614100"/>
                <a:gd name="connsiteX3" fmla="*/ 2824318 w 2828668"/>
                <a:gd name="connsiteY3" fmla="*/ 1201941 h 2614100"/>
                <a:gd name="connsiteX4" fmla="*/ 1412159 w 2828668"/>
                <a:gd name="connsiteY4" fmla="*/ 2614100 h 2614100"/>
                <a:gd name="connsiteX5" fmla="*/ 0 w 2828668"/>
                <a:gd name="connsiteY5" fmla="*/ 1201941 h 2614100"/>
                <a:gd name="connsiteX6" fmla="*/ 700429 w 2828668"/>
                <a:gd name="connsiteY6" fmla="*/ 40684 h 2614100"/>
                <a:gd name="connsiteX0" fmla="*/ 700429 w 2828668"/>
                <a:gd name="connsiteY0" fmla="*/ 58876 h 2632292"/>
                <a:gd name="connsiteX1" fmla="*/ 1611404 w 2828668"/>
                <a:gd name="connsiteY1" fmla="*/ 316672 h 2632292"/>
                <a:gd name="connsiteX2" fmla="*/ 2550488 w 2828668"/>
                <a:gd name="connsiteY2" fmla="*/ 399690 h 2632292"/>
                <a:gd name="connsiteX3" fmla="*/ 2824318 w 2828668"/>
                <a:gd name="connsiteY3" fmla="*/ 1220133 h 2632292"/>
                <a:gd name="connsiteX4" fmla="*/ 1412159 w 2828668"/>
                <a:gd name="connsiteY4" fmla="*/ 2632292 h 2632292"/>
                <a:gd name="connsiteX5" fmla="*/ 0 w 2828668"/>
                <a:gd name="connsiteY5" fmla="*/ 1220133 h 2632292"/>
                <a:gd name="connsiteX6" fmla="*/ 700429 w 2828668"/>
                <a:gd name="connsiteY6" fmla="*/ 58876 h 2632292"/>
                <a:gd name="connsiteX0" fmla="*/ 700429 w 2828668"/>
                <a:gd name="connsiteY0" fmla="*/ 62842 h 2636258"/>
                <a:gd name="connsiteX1" fmla="*/ 1611404 w 2828668"/>
                <a:gd name="connsiteY1" fmla="*/ 320638 h 2636258"/>
                <a:gd name="connsiteX2" fmla="*/ 2550488 w 2828668"/>
                <a:gd name="connsiteY2" fmla="*/ 403656 h 2636258"/>
                <a:gd name="connsiteX3" fmla="*/ 2824318 w 2828668"/>
                <a:gd name="connsiteY3" fmla="*/ 1224099 h 2636258"/>
                <a:gd name="connsiteX4" fmla="*/ 1412159 w 2828668"/>
                <a:gd name="connsiteY4" fmla="*/ 2636258 h 2636258"/>
                <a:gd name="connsiteX5" fmla="*/ 0 w 2828668"/>
                <a:gd name="connsiteY5" fmla="*/ 1224099 h 2636258"/>
                <a:gd name="connsiteX6" fmla="*/ 700429 w 2828668"/>
                <a:gd name="connsiteY6" fmla="*/ 62842 h 2636258"/>
                <a:gd name="connsiteX0" fmla="*/ 700429 w 2828668"/>
                <a:gd name="connsiteY0" fmla="*/ 69115 h 2642531"/>
                <a:gd name="connsiteX1" fmla="*/ 1591949 w 2828668"/>
                <a:gd name="connsiteY1" fmla="*/ 278273 h 2642531"/>
                <a:gd name="connsiteX2" fmla="*/ 2550488 w 2828668"/>
                <a:gd name="connsiteY2" fmla="*/ 409929 h 2642531"/>
                <a:gd name="connsiteX3" fmla="*/ 2824318 w 2828668"/>
                <a:gd name="connsiteY3" fmla="*/ 1230372 h 2642531"/>
                <a:gd name="connsiteX4" fmla="*/ 1412159 w 2828668"/>
                <a:gd name="connsiteY4" fmla="*/ 2642531 h 2642531"/>
                <a:gd name="connsiteX5" fmla="*/ 0 w 2828668"/>
                <a:gd name="connsiteY5" fmla="*/ 1230372 h 2642531"/>
                <a:gd name="connsiteX6" fmla="*/ 700429 w 2828668"/>
                <a:gd name="connsiteY6" fmla="*/ 69115 h 264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28668" h="2642531">
                  <a:moveTo>
                    <a:pt x="700429" y="69115"/>
                  </a:moveTo>
                  <a:cubicBezTo>
                    <a:pt x="1280281" y="-139827"/>
                    <a:pt x="1186329" y="182560"/>
                    <a:pt x="1591949" y="278273"/>
                  </a:cubicBezTo>
                  <a:cubicBezTo>
                    <a:pt x="1997569" y="373986"/>
                    <a:pt x="2085689" y="113438"/>
                    <a:pt x="2550488" y="409929"/>
                  </a:cubicBezTo>
                  <a:cubicBezTo>
                    <a:pt x="2752640" y="570233"/>
                    <a:pt x="2851209" y="775394"/>
                    <a:pt x="2824318" y="1230372"/>
                  </a:cubicBezTo>
                  <a:cubicBezTo>
                    <a:pt x="2775199" y="2061427"/>
                    <a:pt x="2192073" y="2642531"/>
                    <a:pt x="1412159" y="2642531"/>
                  </a:cubicBezTo>
                  <a:cubicBezTo>
                    <a:pt x="632245" y="2642531"/>
                    <a:pt x="0" y="2010286"/>
                    <a:pt x="0" y="1230372"/>
                  </a:cubicBezTo>
                  <a:cubicBezTo>
                    <a:pt x="0" y="742926"/>
                    <a:pt x="217788" y="303435"/>
                    <a:pt x="700429" y="691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자유형: 도형 53">
              <a:extLst>
                <a:ext uri="{FF2B5EF4-FFF2-40B4-BE49-F238E27FC236}">
                  <a16:creationId xmlns:a16="http://schemas.microsoft.com/office/drawing/2014/main" id="{AB025D3E-9E50-461D-B460-5D1447917F97}"/>
                </a:ext>
              </a:extLst>
            </p:cNvPr>
            <p:cNvSpPr/>
            <p:nvPr/>
          </p:nvSpPr>
          <p:spPr>
            <a:xfrm rot="15300000" flipH="1">
              <a:off x="4697268" y="953004"/>
              <a:ext cx="2262873" cy="2437350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자유형: 도형 54">
              <a:extLst>
                <a:ext uri="{FF2B5EF4-FFF2-40B4-BE49-F238E27FC236}">
                  <a16:creationId xmlns:a16="http://schemas.microsoft.com/office/drawing/2014/main" id="{5D669CD8-0922-4551-BAB2-BE774EF936B7}"/>
                </a:ext>
              </a:extLst>
            </p:cNvPr>
            <p:cNvSpPr/>
            <p:nvPr/>
          </p:nvSpPr>
          <p:spPr>
            <a:xfrm rot="20281495">
              <a:off x="5538768" y="3059101"/>
              <a:ext cx="2613462" cy="2642532"/>
            </a:xfrm>
            <a:custGeom>
              <a:avLst/>
              <a:gdLst>
                <a:gd name="connsiteX0" fmla="*/ 2177283 w 2613462"/>
                <a:gd name="connsiteY0" fmla="*/ 323073 h 2642532"/>
                <a:gd name="connsiteX1" fmla="*/ 2335282 w 2613462"/>
                <a:gd name="connsiteY1" fmla="*/ 409930 h 2642532"/>
                <a:gd name="connsiteX2" fmla="*/ 2609112 w 2613462"/>
                <a:gd name="connsiteY2" fmla="*/ 1230373 h 2642532"/>
                <a:gd name="connsiteX3" fmla="*/ 1196953 w 2613462"/>
                <a:gd name="connsiteY3" fmla="*/ 2642532 h 2642532"/>
                <a:gd name="connsiteX4" fmla="*/ 25969 w 2613462"/>
                <a:gd name="connsiteY4" fmla="*/ 2019925 h 2642532"/>
                <a:gd name="connsiteX5" fmla="*/ 0 w 2613462"/>
                <a:gd name="connsiteY5" fmla="*/ 1977178 h 2642532"/>
                <a:gd name="connsiteX6" fmla="*/ 52970 w 2613462"/>
                <a:gd name="connsiteY6" fmla="*/ 1957707 h 2642532"/>
                <a:gd name="connsiteX7" fmla="*/ 878304 w 2613462"/>
                <a:gd name="connsiteY7" fmla="*/ 1131700 h 2642532"/>
                <a:gd name="connsiteX8" fmla="*/ 934359 w 2613462"/>
                <a:gd name="connsiteY8" fmla="*/ 219950 h 2642532"/>
                <a:gd name="connsiteX9" fmla="*/ 757798 w 2613462"/>
                <a:gd name="connsiteY9" fmla="*/ 18822 h 2642532"/>
                <a:gd name="connsiteX10" fmla="*/ 738979 w 2613462"/>
                <a:gd name="connsiteY10" fmla="*/ 4034 h 2642532"/>
                <a:gd name="connsiteX11" fmla="*/ 748059 w 2613462"/>
                <a:gd name="connsiteY11" fmla="*/ 2628 h 2642532"/>
                <a:gd name="connsiteX12" fmla="*/ 1376743 w 2613462"/>
                <a:gd name="connsiteY12" fmla="*/ 278274 h 2642532"/>
                <a:gd name="connsiteX13" fmla="*/ 2177283 w 2613462"/>
                <a:gd name="connsiteY13" fmla="*/ 323073 h 264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13462" h="2642532">
                  <a:moveTo>
                    <a:pt x="2177283" y="323073"/>
                  </a:moveTo>
                  <a:cubicBezTo>
                    <a:pt x="2224968" y="344511"/>
                    <a:pt x="2277182" y="372869"/>
                    <a:pt x="2335282" y="409930"/>
                  </a:cubicBezTo>
                  <a:cubicBezTo>
                    <a:pt x="2537434" y="570234"/>
                    <a:pt x="2636003" y="775395"/>
                    <a:pt x="2609112" y="1230373"/>
                  </a:cubicBezTo>
                  <a:cubicBezTo>
                    <a:pt x="2559993" y="2061428"/>
                    <a:pt x="1976867" y="2642532"/>
                    <a:pt x="1196953" y="2642532"/>
                  </a:cubicBezTo>
                  <a:cubicBezTo>
                    <a:pt x="709507" y="2642532"/>
                    <a:pt x="279744" y="2395561"/>
                    <a:pt x="25969" y="2019925"/>
                  </a:cubicBezTo>
                  <a:lnTo>
                    <a:pt x="0" y="1977178"/>
                  </a:lnTo>
                  <a:lnTo>
                    <a:pt x="52970" y="1957707"/>
                  </a:lnTo>
                  <a:cubicBezTo>
                    <a:pt x="395707" y="1812253"/>
                    <a:pt x="690033" y="1528956"/>
                    <a:pt x="878304" y="1131700"/>
                  </a:cubicBezTo>
                  <a:cubicBezTo>
                    <a:pt x="1084449" y="696728"/>
                    <a:pt x="1068992" y="456841"/>
                    <a:pt x="934359" y="219950"/>
                  </a:cubicBezTo>
                  <a:cubicBezTo>
                    <a:pt x="870975" y="131062"/>
                    <a:pt x="812823" y="66588"/>
                    <a:pt x="757798" y="18822"/>
                  </a:cubicBezTo>
                  <a:lnTo>
                    <a:pt x="738979" y="4034"/>
                  </a:lnTo>
                  <a:lnTo>
                    <a:pt x="748059" y="2628"/>
                  </a:lnTo>
                  <a:cubicBezTo>
                    <a:pt x="1047406" y="-26900"/>
                    <a:pt x="1047177" y="200507"/>
                    <a:pt x="1376743" y="278274"/>
                  </a:cubicBezTo>
                  <a:cubicBezTo>
                    <a:pt x="1731660" y="362023"/>
                    <a:pt x="1843492" y="173009"/>
                    <a:pt x="2177283" y="32307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자유형: 도형 55">
              <a:extLst>
                <a:ext uri="{FF2B5EF4-FFF2-40B4-BE49-F238E27FC236}">
                  <a16:creationId xmlns:a16="http://schemas.microsoft.com/office/drawing/2014/main" id="{7CF45134-067C-4625-9C0A-DAF61EA16D03}"/>
                </a:ext>
              </a:extLst>
            </p:cNvPr>
            <p:cNvSpPr/>
            <p:nvPr/>
          </p:nvSpPr>
          <p:spPr>
            <a:xfrm rot="12600000" flipH="1">
              <a:off x="5404406" y="1307417"/>
              <a:ext cx="1728031" cy="1861269"/>
            </a:xfrm>
            <a:custGeom>
              <a:avLst/>
              <a:gdLst>
                <a:gd name="connsiteX0" fmla="*/ 18398 w 2152544"/>
                <a:gd name="connsiteY0" fmla="*/ 2085292 h 2318514"/>
                <a:gd name="connsiteX1" fmla="*/ 346522 w 2152544"/>
                <a:gd name="connsiteY1" fmla="*/ 2116479 h 2318514"/>
                <a:gd name="connsiteX2" fmla="*/ 746650 w 2152544"/>
                <a:gd name="connsiteY2" fmla="*/ 695365 h 2318514"/>
                <a:gd name="connsiteX3" fmla="*/ 2106464 w 2152544"/>
                <a:gd name="connsiteY3" fmla="*/ 160079 h 2318514"/>
                <a:gd name="connsiteX4" fmla="*/ 2152544 w 2152544"/>
                <a:gd name="connsiteY4" fmla="*/ 155773 h 2318514"/>
                <a:gd name="connsiteX5" fmla="*/ 2110805 w 2152544"/>
                <a:gd name="connsiteY5" fmla="*/ 0 h 2318514"/>
                <a:gd name="connsiteX6" fmla="*/ 2000422 w 2152544"/>
                <a:gd name="connsiteY6" fmla="*/ 2084 h 2318514"/>
                <a:gd name="connsiteX7" fmla="*/ 557372 w 2152544"/>
                <a:gd name="connsiteY7" fmla="*/ 530750 h 2318514"/>
                <a:gd name="connsiteX8" fmla="*/ 18398 w 2152544"/>
                <a:gd name="connsiteY8" fmla="*/ 2085292 h 231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544" h="2318514">
                  <a:moveTo>
                    <a:pt x="18398" y="2085292"/>
                  </a:moveTo>
                  <a:cubicBezTo>
                    <a:pt x="132841" y="2454215"/>
                    <a:pt x="372442" y="2323705"/>
                    <a:pt x="346522" y="2116479"/>
                  </a:cubicBezTo>
                  <a:cubicBezTo>
                    <a:pt x="242056" y="1512450"/>
                    <a:pt x="474156" y="950854"/>
                    <a:pt x="746650" y="695365"/>
                  </a:cubicBezTo>
                  <a:cubicBezTo>
                    <a:pt x="985082" y="471813"/>
                    <a:pt x="1665240" y="214502"/>
                    <a:pt x="2106464" y="160079"/>
                  </a:cubicBezTo>
                  <a:lnTo>
                    <a:pt x="2152544" y="155773"/>
                  </a:lnTo>
                  <a:lnTo>
                    <a:pt x="2110805" y="0"/>
                  </a:lnTo>
                  <a:lnTo>
                    <a:pt x="2000422" y="2084"/>
                  </a:lnTo>
                  <a:cubicBezTo>
                    <a:pt x="1446152" y="35321"/>
                    <a:pt x="880854" y="226300"/>
                    <a:pt x="557372" y="530750"/>
                  </a:cubicBezTo>
                  <a:cubicBezTo>
                    <a:pt x="187679" y="878694"/>
                    <a:pt x="-73108" y="1571513"/>
                    <a:pt x="18398" y="208529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Teardrop 3">
              <a:extLst>
                <a:ext uri="{FF2B5EF4-FFF2-40B4-BE49-F238E27FC236}">
                  <a16:creationId xmlns:a16="http://schemas.microsoft.com/office/drawing/2014/main" id="{9C4ECDBA-E219-4FC3-BA2A-48C21D161DD6}"/>
                </a:ext>
              </a:extLst>
            </p:cNvPr>
            <p:cNvSpPr/>
            <p:nvPr/>
          </p:nvSpPr>
          <p:spPr>
            <a:xfrm rot="20810195" flipH="1">
              <a:off x="3922253" y="428041"/>
              <a:ext cx="1852466" cy="1002062"/>
            </a:xfrm>
            <a:custGeom>
              <a:avLst/>
              <a:gdLst/>
              <a:ahLst/>
              <a:cxnLst/>
              <a:rect l="l" t="t" r="r" b="b"/>
              <a:pathLst>
                <a:path w="1490464" h="1490465">
                  <a:moveTo>
                    <a:pt x="745232" y="0"/>
                  </a:moveTo>
                  <a:lnTo>
                    <a:pt x="1490464" y="0"/>
                  </a:lnTo>
                  <a:lnTo>
                    <a:pt x="1490464" y="745232"/>
                  </a:lnTo>
                  <a:lnTo>
                    <a:pt x="1490464" y="745233"/>
                  </a:lnTo>
                  <a:lnTo>
                    <a:pt x="1490464" y="745233"/>
                  </a:lnTo>
                  <a:cubicBezTo>
                    <a:pt x="1490464" y="1156813"/>
                    <a:pt x="1156812" y="1490465"/>
                    <a:pt x="745232" y="1490465"/>
                  </a:cubicBezTo>
                  <a:lnTo>
                    <a:pt x="0" y="1490465"/>
                  </a:lnTo>
                  <a:lnTo>
                    <a:pt x="0" y="745233"/>
                  </a:lnTo>
                  <a:lnTo>
                    <a:pt x="0" y="745233"/>
                  </a:lnTo>
                  <a:cubicBezTo>
                    <a:pt x="0" y="333652"/>
                    <a:pt x="333652" y="0"/>
                    <a:pt x="74523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2C6E31-A02C-C265-7967-1A0DE06398B9}"/>
              </a:ext>
            </a:extLst>
          </p:cNvPr>
          <p:cNvSpPr txBox="1"/>
          <p:nvPr/>
        </p:nvSpPr>
        <p:spPr>
          <a:xfrm>
            <a:off x="751816" y="5499002"/>
            <a:ext cx="1124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rating, </a:t>
            </a:r>
            <a:r>
              <a:rPr lang="en-US" sz="2000" dirty="0" err="1"/>
              <a:t>rating_number</a:t>
            </a:r>
            <a:r>
              <a:rPr lang="en-US" sz="2000" dirty="0"/>
              <a:t>, and category are not correlated with each other for restaurants in PA in general since the r-squared is too small.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results do not change for each city.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0F534-6614-0694-A454-6ED69D2996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0" t="27501" r="27092" b="18214"/>
          <a:stretch/>
        </p:blipFill>
        <p:spPr>
          <a:xfrm>
            <a:off x="751816" y="1947198"/>
            <a:ext cx="5744042" cy="31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0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A488FD-4E17-1613-617B-5241FFC6D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Impact of COVID-19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D86D3-61CC-24AF-1774-3B2C80C9BD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2" t="27500" r="50781" b="15000"/>
          <a:stretch/>
        </p:blipFill>
        <p:spPr>
          <a:xfrm>
            <a:off x="1438626" y="1063756"/>
            <a:ext cx="3011454" cy="5220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80A3D9-CEDE-689E-AA3B-89CEC3493B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00" t="27167" r="50000" b="15271"/>
          <a:stretch/>
        </p:blipFill>
        <p:spPr>
          <a:xfrm>
            <a:off x="6884991" y="1189249"/>
            <a:ext cx="3291840" cy="53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5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D7EEAF-F436-5189-6807-4125D8D5CD8B}"/>
              </a:ext>
            </a:extLst>
          </p:cNvPr>
          <p:cNvSpPr txBox="1"/>
          <p:nvPr/>
        </p:nvSpPr>
        <p:spPr>
          <a:xfrm>
            <a:off x="3048000" y="0"/>
            <a:ext cx="6096000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 pitchFamily="34" charset="0"/>
              </a:rPr>
              <a:t>Word Clouds</a:t>
            </a:r>
          </a:p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 pitchFamily="34" charset="0"/>
              </a:rPr>
              <a:t>(before, during, and after COVID-19)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11" name="Picture 10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B6BC1B7F-CC3A-58B9-343C-57B6D2F85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4000"/>
            <a:ext cx="3810000" cy="1905000"/>
          </a:xfrm>
          <a:prstGeom prst="rect">
            <a:avLst/>
          </a:prstGeom>
        </p:spPr>
      </p:pic>
      <p:pic>
        <p:nvPicPr>
          <p:cNvPr id="17" name="Picture 16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6DEB5CC2-A49E-E4CD-B1D2-BA76BF930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982" y="2933700"/>
            <a:ext cx="3810000" cy="1905000"/>
          </a:xfrm>
          <a:prstGeom prst="rect">
            <a:avLst/>
          </a:prstGeom>
        </p:spPr>
      </p:pic>
      <p:pic>
        <p:nvPicPr>
          <p:cNvPr id="19" name="Picture 18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2B3EBFED-1EC2-7061-6D9D-7A3367728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64" y="4249882"/>
            <a:ext cx="3810000" cy="190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E309005-9DE6-46AB-44C7-36836108D2B2}"/>
              </a:ext>
            </a:extLst>
          </p:cNvPr>
          <p:cNvSpPr txBox="1"/>
          <p:nvPr/>
        </p:nvSpPr>
        <p:spPr>
          <a:xfrm>
            <a:off x="680085" y="3494008"/>
            <a:ext cx="321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before: 10195 comments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8F422-47AE-0DBA-8471-D0380F2E860C}"/>
              </a:ext>
            </a:extLst>
          </p:cNvPr>
          <p:cNvSpPr txBox="1"/>
          <p:nvPr/>
        </p:nvSpPr>
        <p:spPr>
          <a:xfrm>
            <a:off x="3046096" y="4833050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during: 1862 comments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D83FA1-FD79-35D3-5FEE-404B06EA1BF0}"/>
              </a:ext>
            </a:extLst>
          </p:cNvPr>
          <p:cNvSpPr txBox="1"/>
          <p:nvPr/>
        </p:nvSpPr>
        <p:spPr>
          <a:xfrm>
            <a:off x="7051012" y="611211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after: 5020 comments</a:t>
            </a:r>
          </a:p>
        </p:txBody>
      </p:sp>
    </p:spTree>
    <p:extLst>
      <p:ext uri="{BB962C8B-B14F-4D97-AF65-F5344CB8AC3E}">
        <p14:creationId xmlns:p14="http://schemas.microsoft.com/office/powerpoint/2010/main" val="43541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7996CB29-B1A2-BF9C-7F23-8806EFDC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3" y="3279286"/>
            <a:ext cx="5367927" cy="2683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7EEAF-F436-5189-6807-4125D8D5CD8B}"/>
              </a:ext>
            </a:extLst>
          </p:cNvPr>
          <p:cNvSpPr txBox="1"/>
          <p:nvPr/>
        </p:nvSpPr>
        <p:spPr>
          <a:xfrm>
            <a:off x="3048000" y="0"/>
            <a:ext cx="6096000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 pitchFamily="34" charset="0"/>
              </a:rPr>
              <a:t>Word Clouds</a:t>
            </a:r>
          </a:p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 pitchFamily="34" charset="0"/>
              </a:rPr>
              <a:t>(rating 1.0 vs. rating 5.0)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8" name="Picture 7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ED48CF73-DA42-BA7C-19F6-4A4680D0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0250"/>
            <a:ext cx="5367928" cy="26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6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7996CB29-B1A2-BF9C-7F23-8806EFDC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3" y="3279286"/>
            <a:ext cx="5367927" cy="2683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D7EEAF-F436-5189-6807-4125D8D5CD8B}"/>
              </a:ext>
            </a:extLst>
          </p:cNvPr>
          <p:cNvSpPr txBox="1"/>
          <p:nvPr/>
        </p:nvSpPr>
        <p:spPr>
          <a:xfrm>
            <a:off x="3048000" y="0"/>
            <a:ext cx="6096000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 pitchFamily="34" charset="0"/>
              </a:rPr>
              <a:t>Word Clouds</a:t>
            </a:r>
          </a:p>
          <a:p>
            <a:pPr marL="0" marR="0" lvl="0" indent="0" algn="ctr" defTabSz="914400" rtl="0" eaLnBrk="1" fontAlgn="auto" latinLnBrk="0" hangingPunct="1"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accent1"/>
                </a:solidFill>
                <a:latin typeface="Arial"/>
                <a:cs typeface="Arial" pitchFamily="34" charset="0"/>
              </a:rPr>
              <a:t>(rating 1.0 vs. rating 5.0)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8" name="Picture 7" descr="A close up of words&#10;&#10;Description automatically generated with low confidence">
            <a:extLst>
              <a:ext uri="{FF2B5EF4-FFF2-40B4-BE49-F238E27FC236}">
                <a16:creationId xmlns:a16="http://schemas.microsoft.com/office/drawing/2014/main" id="{ED48CF73-DA42-BA7C-19F6-4A4680D07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70250"/>
            <a:ext cx="5367928" cy="268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784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393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Cover and End Slide Master</vt:lpstr>
      <vt:lpstr>Contents Slide Master</vt:lpstr>
      <vt:lpstr>Section Break Slide Master</vt:lpstr>
      <vt:lpstr>Google Maps: Unsupervised Learning on Restaurants in PA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Liu, Zimeng</cp:lastModifiedBy>
  <cp:revision>128</cp:revision>
  <dcterms:created xsi:type="dcterms:W3CDTF">2019-01-14T06:35:35Z</dcterms:created>
  <dcterms:modified xsi:type="dcterms:W3CDTF">2023-04-27T09:15:46Z</dcterms:modified>
</cp:coreProperties>
</file>