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0" r:id="rId6"/>
    <p:sldId id="297" r:id="rId7"/>
    <p:sldId id="330" r:id="rId8"/>
    <p:sldId id="306" r:id="rId9"/>
    <p:sldId id="329" r:id="rId10"/>
    <p:sldId id="325" r:id="rId11"/>
    <p:sldId id="328" r:id="rId12"/>
    <p:sldId id="333" r:id="rId13"/>
    <p:sldId id="331" r:id="rId14"/>
    <p:sldId id="332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60F70-5ED6-4173-944C-620724421E34}" v="16" dt="2023-05-08T09:26:18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3" d="100"/>
          <a:sy n="63" d="100"/>
        </p:scale>
        <p:origin x="804" y="56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Zimeng" userId="b90936aa-f5ed-459e-bcd5-9dfb4966e966" providerId="ADAL" clId="{58760F70-5ED6-4173-944C-620724421E34}"/>
    <pc:docChg chg="undo redo custSel addSld delSld modSld sldOrd">
      <pc:chgData name="Liu, Zimeng" userId="b90936aa-f5ed-459e-bcd5-9dfb4966e966" providerId="ADAL" clId="{58760F70-5ED6-4173-944C-620724421E34}" dt="2023-05-08T17:15:15.333" v="1758" actId="20577"/>
      <pc:docMkLst>
        <pc:docMk/>
      </pc:docMkLst>
      <pc:sldChg chg="addSp delSp modSp add mod">
        <pc:chgData name="Liu, Zimeng" userId="b90936aa-f5ed-459e-bcd5-9dfb4966e966" providerId="ADAL" clId="{58760F70-5ED6-4173-944C-620724421E34}" dt="2023-05-08T17:15:15.333" v="1758" actId="20577"/>
        <pc:sldMkLst>
          <pc:docMk/>
          <pc:sldMk cId="3086685074" sldId="270"/>
        </pc:sldMkLst>
        <pc:spChg chg="mod">
          <ac:chgData name="Liu, Zimeng" userId="b90936aa-f5ed-459e-bcd5-9dfb4966e966" providerId="ADAL" clId="{58760F70-5ED6-4173-944C-620724421E34}" dt="2023-04-27T07:33:28.257" v="400" actId="1076"/>
          <ac:spMkLst>
            <pc:docMk/>
            <pc:sldMk cId="3086685074" sldId="270"/>
            <ac:spMk id="2" creationId="{206381AD-4C2B-4745-99B1-0BBCE6131A71}"/>
          </ac:spMkLst>
        </pc:spChg>
        <pc:spChg chg="del">
          <ac:chgData name="Liu, Zimeng" userId="b90936aa-f5ed-459e-bcd5-9dfb4966e966" providerId="ADAL" clId="{58760F70-5ED6-4173-944C-620724421E34}" dt="2023-04-27T07:29:49.436" v="245" actId="478"/>
          <ac:spMkLst>
            <pc:docMk/>
            <pc:sldMk cId="3086685074" sldId="270"/>
            <ac:spMk id="28" creationId="{4EC37573-C624-4109-A2E4-A16B807CBCC7}"/>
          </ac:spMkLst>
        </pc:spChg>
        <pc:spChg chg="add mod">
          <ac:chgData name="Liu, Zimeng" userId="b90936aa-f5ed-459e-bcd5-9dfb4966e966" providerId="ADAL" clId="{58760F70-5ED6-4173-944C-620724421E34}" dt="2023-05-08T09:30:32.224" v="1143" actId="1076"/>
          <ac:spMkLst>
            <pc:docMk/>
            <pc:sldMk cId="3086685074" sldId="270"/>
            <ac:spMk id="30" creationId="{544BE41E-9E9A-08F1-384B-5E96A3CE8BA2}"/>
          </ac:spMkLst>
        </pc:spChg>
        <pc:spChg chg="mod">
          <ac:chgData name="Liu, Zimeng" userId="b90936aa-f5ed-459e-bcd5-9dfb4966e966" providerId="ADAL" clId="{58760F70-5ED6-4173-944C-620724421E34}" dt="2023-05-08T17:08:53.083" v="1755" actId="20577"/>
          <ac:spMkLst>
            <pc:docMk/>
            <pc:sldMk cId="3086685074" sldId="270"/>
            <ac:spMk id="35" creationId="{218AD73F-3896-4559-B2CB-645B5F888D66}"/>
          </ac:spMkLst>
        </pc:spChg>
        <pc:spChg chg="mod">
          <ac:chgData name="Liu, Zimeng" userId="b90936aa-f5ed-459e-bcd5-9dfb4966e966" providerId="ADAL" clId="{58760F70-5ED6-4173-944C-620724421E34}" dt="2023-05-08T17:15:15.333" v="1758" actId="20577"/>
          <ac:spMkLst>
            <pc:docMk/>
            <pc:sldMk cId="3086685074" sldId="270"/>
            <ac:spMk id="36" creationId="{294AFC09-03C3-4E82-9A4D-9D83F15BB613}"/>
          </ac:spMkLst>
        </pc:spChg>
        <pc:spChg chg="add del">
          <ac:chgData name="Liu, Zimeng" userId="b90936aa-f5ed-459e-bcd5-9dfb4966e966" providerId="ADAL" clId="{58760F70-5ED6-4173-944C-620724421E34}" dt="2023-04-27T07:32:12.842" v="374" actId="22"/>
          <ac:spMkLst>
            <pc:docMk/>
            <pc:sldMk cId="3086685074" sldId="270"/>
            <ac:spMk id="40" creationId="{1564406E-9C09-A524-38AB-B382624456C3}"/>
          </ac:spMkLst>
        </pc:spChg>
        <pc:spChg chg="add mod">
          <ac:chgData name="Liu, Zimeng" userId="b90936aa-f5ed-459e-bcd5-9dfb4966e966" providerId="ADAL" clId="{58760F70-5ED6-4173-944C-620724421E34}" dt="2023-04-27T07:33:27.118" v="399" actId="1076"/>
          <ac:spMkLst>
            <pc:docMk/>
            <pc:sldMk cId="3086685074" sldId="270"/>
            <ac:spMk id="42" creationId="{09501DB3-AD3D-BDDA-7EB8-610813F957A4}"/>
          </ac:spMkLst>
        </pc:spChg>
        <pc:grpChg chg="del">
          <ac:chgData name="Liu, Zimeng" userId="b90936aa-f5ed-459e-bcd5-9dfb4966e966" providerId="ADAL" clId="{58760F70-5ED6-4173-944C-620724421E34}" dt="2023-04-27T07:29:45.851" v="243" actId="478"/>
          <ac:grpSpMkLst>
            <pc:docMk/>
            <pc:sldMk cId="3086685074" sldId="270"/>
            <ac:grpSpMk id="15" creationId="{C1CED79E-22D0-4871-B879-4FBD4058B2A4}"/>
          </ac:grpSpMkLst>
        </pc:grpChg>
        <pc:grpChg chg="del">
          <ac:chgData name="Liu, Zimeng" userId="b90936aa-f5ed-459e-bcd5-9dfb4966e966" providerId="ADAL" clId="{58760F70-5ED6-4173-944C-620724421E34}" dt="2023-04-27T07:29:47.795" v="244" actId="478"/>
          <ac:grpSpMkLst>
            <pc:docMk/>
            <pc:sldMk cId="3086685074" sldId="270"/>
            <ac:grpSpMk id="19" creationId="{717FE94B-A9B1-4CBD-ACD4-3C095484835D}"/>
          </ac:grpSpMkLst>
        </pc:grpChg>
        <pc:grpChg chg="del mod">
          <ac:chgData name="Liu, Zimeng" userId="b90936aa-f5ed-459e-bcd5-9dfb4966e966" providerId="ADAL" clId="{58760F70-5ED6-4173-944C-620724421E34}" dt="2023-04-27T07:29:53.125" v="247" actId="478"/>
          <ac:grpSpMkLst>
            <pc:docMk/>
            <pc:sldMk cId="3086685074" sldId="270"/>
            <ac:grpSpMk id="37" creationId="{3C378A42-7C76-46E9-A63B-297C8F981CDC}"/>
          </ac:grpSpMkLst>
        </pc:grpChg>
        <pc:grpChg chg="del mod">
          <ac:chgData name="Liu, Zimeng" userId="b90936aa-f5ed-459e-bcd5-9dfb4966e966" providerId="ADAL" clId="{58760F70-5ED6-4173-944C-620724421E34}" dt="2023-04-27T07:29:55.680" v="249" actId="478"/>
          <ac:grpSpMkLst>
            <pc:docMk/>
            <pc:sldMk cId="3086685074" sldId="270"/>
            <ac:grpSpMk id="38" creationId="{6FBA6E5E-CA1A-452A-8CE9-9FD9BCC212E9}"/>
          </ac:grpSpMkLst>
        </pc:grpChg>
        <pc:grpChg chg="del mod">
          <ac:chgData name="Liu, Zimeng" userId="b90936aa-f5ed-459e-bcd5-9dfb4966e966" providerId="ADAL" clId="{58760F70-5ED6-4173-944C-620724421E34}" dt="2023-04-27T07:29:58.386" v="251" actId="478"/>
          <ac:grpSpMkLst>
            <pc:docMk/>
            <pc:sldMk cId="3086685074" sldId="270"/>
            <ac:grpSpMk id="39" creationId="{0981867E-5239-4203-9874-5272B71F6429}"/>
          </ac:grpSpMkLst>
        </pc:grpChg>
      </pc:sldChg>
      <pc:sldChg chg="modSp mod">
        <pc:chgData name="Liu, Zimeng" userId="b90936aa-f5ed-459e-bcd5-9dfb4966e966" providerId="ADAL" clId="{58760F70-5ED6-4173-944C-620724421E34}" dt="2023-05-08T04:30:49.586" v="1021" actId="20577"/>
        <pc:sldMkLst>
          <pc:docMk/>
          <pc:sldMk cId="3544664678" sldId="273"/>
        </pc:sldMkLst>
        <pc:spChg chg="mod">
          <ac:chgData name="Liu, Zimeng" userId="b90936aa-f5ed-459e-bcd5-9dfb4966e966" providerId="ADAL" clId="{58760F70-5ED6-4173-944C-620724421E34}" dt="2023-05-08T04:30:49.586" v="1021" actId="20577"/>
          <ac:spMkLst>
            <pc:docMk/>
            <pc:sldMk cId="3544664678" sldId="273"/>
            <ac:spMk id="70" creationId="{30E50A71-54F1-48A7-9225-86B5ADDF1160}"/>
          </ac:spMkLst>
        </pc:spChg>
        <pc:spChg chg="mod">
          <ac:chgData name="Liu, Zimeng" userId="b90936aa-f5ed-459e-bcd5-9dfb4966e966" providerId="ADAL" clId="{58760F70-5ED6-4173-944C-620724421E34}" dt="2023-04-27T07:15:26.081" v="7" actId="20577"/>
          <ac:spMkLst>
            <pc:docMk/>
            <pc:sldMk cId="3544664678" sldId="273"/>
            <ac:spMk id="71" creationId="{F22A5FB1-81A5-44D0-B011-D7CC62E70751}"/>
          </ac:spMkLst>
        </pc:spChg>
        <pc:spChg chg="mod">
          <ac:chgData name="Liu, Zimeng" userId="b90936aa-f5ed-459e-bcd5-9dfb4966e966" providerId="ADAL" clId="{58760F70-5ED6-4173-944C-620724421E34}" dt="2023-04-27T07:14:54.453" v="0" actId="1076"/>
          <ac:spMkLst>
            <pc:docMk/>
            <pc:sldMk cId="3544664678" sldId="273"/>
            <ac:spMk id="76" creationId="{766A4824-C2B5-4DE7-9D20-B5B96CEEC676}"/>
          </ac:spMkLst>
        </pc:spChg>
      </pc:sldChg>
      <pc:sldChg chg="del">
        <pc:chgData name="Liu, Zimeng" userId="b90936aa-f5ed-459e-bcd5-9dfb4966e966" providerId="ADAL" clId="{58760F70-5ED6-4173-944C-620724421E34}" dt="2023-04-27T07:19:45.066" v="62" actId="2696"/>
        <pc:sldMkLst>
          <pc:docMk/>
          <pc:sldMk cId="3566570214" sldId="276"/>
        </pc:sldMkLst>
      </pc:sldChg>
      <pc:sldChg chg="del">
        <pc:chgData name="Liu, Zimeng" userId="b90936aa-f5ed-459e-bcd5-9dfb4966e966" providerId="ADAL" clId="{58760F70-5ED6-4173-944C-620724421E34}" dt="2023-04-27T08:28:44.502" v="576" actId="2696"/>
        <pc:sldMkLst>
          <pc:docMk/>
          <pc:sldMk cId="2336911247" sldId="279"/>
        </pc:sldMkLst>
      </pc:sldChg>
      <pc:sldChg chg="del">
        <pc:chgData name="Liu, Zimeng" userId="b90936aa-f5ed-459e-bcd5-9dfb4966e966" providerId="ADAL" clId="{58760F70-5ED6-4173-944C-620724421E34}" dt="2023-04-27T08:28:35.400" v="573" actId="2696"/>
        <pc:sldMkLst>
          <pc:docMk/>
          <pc:sldMk cId="3953919647" sldId="281"/>
        </pc:sldMkLst>
      </pc:sldChg>
      <pc:sldChg chg="del">
        <pc:chgData name="Liu, Zimeng" userId="b90936aa-f5ed-459e-bcd5-9dfb4966e966" providerId="ADAL" clId="{58760F70-5ED6-4173-944C-620724421E34}" dt="2023-04-27T08:28:47.253" v="577" actId="2696"/>
        <pc:sldMkLst>
          <pc:docMk/>
          <pc:sldMk cId="875388281" sldId="294"/>
        </pc:sldMkLst>
      </pc:sldChg>
      <pc:sldChg chg="del">
        <pc:chgData name="Liu, Zimeng" userId="b90936aa-f5ed-459e-bcd5-9dfb4966e966" providerId="ADAL" clId="{58760F70-5ED6-4173-944C-620724421E34}" dt="2023-04-27T07:33:42.141" v="401" actId="2696"/>
        <pc:sldMkLst>
          <pc:docMk/>
          <pc:sldMk cId="3271719854" sldId="296"/>
        </pc:sldMkLst>
      </pc:sldChg>
      <pc:sldChg chg="modSp add mod">
        <pc:chgData name="Liu, Zimeng" userId="b90936aa-f5ed-459e-bcd5-9dfb4966e966" providerId="ADAL" clId="{58760F70-5ED6-4173-944C-620724421E34}" dt="2023-04-27T07:34:27.347" v="417" actId="20577"/>
        <pc:sldMkLst>
          <pc:docMk/>
          <pc:sldMk cId="139823488" sldId="297"/>
        </pc:sldMkLst>
        <pc:spChg chg="mod">
          <ac:chgData name="Liu, Zimeng" userId="b90936aa-f5ed-459e-bcd5-9dfb4966e966" providerId="ADAL" clId="{58760F70-5ED6-4173-944C-620724421E34}" dt="2023-04-27T07:34:27.347" v="417" actId="20577"/>
          <ac:spMkLst>
            <pc:docMk/>
            <pc:sldMk cId="139823488" sldId="297"/>
            <ac:spMk id="2" creationId="{206381AD-4C2B-4745-99B1-0BBCE6131A71}"/>
          </ac:spMkLst>
        </pc:spChg>
      </pc:sldChg>
      <pc:sldChg chg="modSp del mod ord">
        <pc:chgData name="Liu, Zimeng" userId="b90936aa-f5ed-459e-bcd5-9dfb4966e966" providerId="ADAL" clId="{58760F70-5ED6-4173-944C-620724421E34}" dt="2023-04-27T07:25:37.870" v="84" actId="2696"/>
        <pc:sldMkLst>
          <pc:docMk/>
          <pc:sldMk cId="3900878424" sldId="304"/>
        </pc:sldMkLst>
        <pc:spChg chg="mod">
          <ac:chgData name="Liu, Zimeng" userId="b90936aa-f5ed-459e-bcd5-9dfb4966e966" providerId="ADAL" clId="{58760F70-5ED6-4173-944C-620724421E34}" dt="2023-04-27T07:21:15.915" v="76" actId="20577"/>
          <ac:spMkLst>
            <pc:docMk/>
            <pc:sldMk cId="3900878424" sldId="304"/>
            <ac:spMk id="2" creationId="{206381AD-4C2B-4745-99B1-0BBCE6131A71}"/>
          </ac:spMkLst>
        </pc:spChg>
      </pc:sldChg>
      <pc:sldChg chg="addSp modSp mod ord">
        <pc:chgData name="Liu, Zimeng" userId="b90936aa-f5ed-459e-bcd5-9dfb4966e966" providerId="ADAL" clId="{58760F70-5ED6-4173-944C-620724421E34}" dt="2023-04-27T08:40:31.170" v="825" actId="14100"/>
        <pc:sldMkLst>
          <pc:docMk/>
          <pc:sldMk cId="3522803566" sldId="306"/>
        </pc:sldMkLst>
        <pc:spChg chg="mod">
          <ac:chgData name="Liu, Zimeng" userId="b90936aa-f5ed-459e-bcd5-9dfb4966e966" providerId="ADAL" clId="{58760F70-5ED6-4173-944C-620724421E34}" dt="2023-04-27T07:48:43.818" v="572" actId="20577"/>
          <ac:spMkLst>
            <pc:docMk/>
            <pc:sldMk cId="3522803566" sldId="306"/>
            <ac:spMk id="2" creationId="{206381AD-4C2B-4745-99B1-0BBCE6131A71}"/>
          </ac:spMkLst>
        </pc:spChg>
        <pc:spChg chg="mod">
          <ac:chgData name="Liu, Zimeng" userId="b90936aa-f5ed-459e-bcd5-9dfb4966e966" providerId="ADAL" clId="{58760F70-5ED6-4173-944C-620724421E34}" dt="2023-04-27T08:40:31.170" v="825" actId="14100"/>
          <ac:spMkLst>
            <pc:docMk/>
            <pc:sldMk cId="3522803566" sldId="306"/>
            <ac:spMk id="3" creationId="{3F2C6E31-A02C-C265-7967-1A0DE06398B9}"/>
          </ac:spMkLst>
        </pc:spChg>
        <pc:spChg chg="mod">
          <ac:chgData name="Liu, Zimeng" userId="b90936aa-f5ed-459e-bcd5-9dfb4966e966" providerId="ADAL" clId="{58760F70-5ED6-4173-944C-620724421E34}" dt="2023-04-27T08:39:56.505" v="819" actId="1076"/>
          <ac:spMkLst>
            <pc:docMk/>
            <pc:sldMk cId="3522803566" sldId="306"/>
            <ac:spMk id="26" creationId="{6849A378-35C5-4981-80CC-750E8A81D7CE}"/>
          </ac:spMkLst>
        </pc:spChg>
        <pc:spChg chg="mod">
          <ac:chgData name="Liu, Zimeng" userId="b90936aa-f5ed-459e-bcd5-9dfb4966e966" providerId="ADAL" clId="{58760F70-5ED6-4173-944C-620724421E34}" dt="2023-04-27T08:39:52.367" v="818" actId="1076"/>
          <ac:spMkLst>
            <pc:docMk/>
            <pc:sldMk cId="3522803566" sldId="306"/>
            <ac:spMk id="32" creationId="{0EACC7FD-C001-46F4-A3B0-CA779167FF61}"/>
          </ac:spMkLst>
        </pc:spChg>
        <pc:spChg chg="mod">
          <ac:chgData name="Liu, Zimeng" userId="b90936aa-f5ed-459e-bcd5-9dfb4966e966" providerId="ADAL" clId="{58760F70-5ED6-4173-944C-620724421E34}" dt="2023-04-27T08:39:11.823" v="808" actId="1076"/>
          <ac:spMkLst>
            <pc:docMk/>
            <pc:sldMk cId="3522803566" sldId="306"/>
            <ac:spMk id="37" creationId="{25B54DFC-5A96-4FDE-87FE-A443A5B03F9B}"/>
          </ac:spMkLst>
        </pc:spChg>
        <pc:grpChg chg="mod">
          <ac:chgData name="Liu, Zimeng" userId="b90936aa-f5ed-459e-bcd5-9dfb4966e966" providerId="ADAL" clId="{58760F70-5ED6-4173-944C-620724421E34}" dt="2023-04-27T08:39:59.974" v="820" actId="1076"/>
          <ac:grpSpMkLst>
            <pc:docMk/>
            <pc:sldMk cId="3522803566" sldId="306"/>
            <ac:grpSpMk id="27" creationId="{5D20753C-CB2D-4F1A-AD47-15AEAED1E050}"/>
          </ac:grpSpMkLst>
        </pc:grpChg>
        <pc:grpChg chg="mod">
          <ac:chgData name="Liu, Zimeng" userId="b90936aa-f5ed-459e-bcd5-9dfb4966e966" providerId="ADAL" clId="{58760F70-5ED6-4173-944C-620724421E34}" dt="2023-04-27T08:39:06.143" v="807" actId="1076"/>
          <ac:grpSpMkLst>
            <pc:docMk/>
            <pc:sldMk cId="3522803566" sldId="306"/>
            <ac:grpSpMk id="33" creationId="{E44CDFA9-033B-4DB3-AD75-7A8F3AFD5416}"/>
          </ac:grpSpMkLst>
        </pc:grpChg>
        <pc:grpChg chg="mod">
          <ac:chgData name="Liu, Zimeng" userId="b90936aa-f5ed-459e-bcd5-9dfb4966e966" providerId="ADAL" clId="{58760F70-5ED6-4173-944C-620724421E34}" dt="2023-04-27T08:40:21.487" v="824" actId="1076"/>
          <ac:grpSpMkLst>
            <pc:docMk/>
            <pc:sldMk cId="3522803566" sldId="306"/>
            <ac:grpSpMk id="38" creationId="{254CF166-06BA-48DC-88E0-A27C5237E379}"/>
          </ac:grpSpMkLst>
        </pc:grpChg>
        <pc:grpChg chg="mod">
          <ac:chgData name="Liu, Zimeng" userId="b90936aa-f5ed-459e-bcd5-9dfb4966e966" providerId="ADAL" clId="{58760F70-5ED6-4173-944C-620724421E34}" dt="2023-04-27T08:40:04.301" v="821" actId="1076"/>
          <ac:grpSpMkLst>
            <pc:docMk/>
            <pc:sldMk cId="3522803566" sldId="306"/>
            <ac:grpSpMk id="43" creationId="{80C108B2-DD7E-498E-BDA6-ABCE91D2C58E}"/>
          </ac:grpSpMkLst>
        </pc:grpChg>
        <pc:grpChg chg="mod">
          <ac:chgData name="Liu, Zimeng" userId="b90936aa-f5ed-459e-bcd5-9dfb4966e966" providerId="ADAL" clId="{58760F70-5ED6-4173-944C-620724421E34}" dt="2023-04-27T08:40:09.220" v="822" actId="1076"/>
          <ac:grpSpMkLst>
            <pc:docMk/>
            <pc:sldMk cId="3522803566" sldId="306"/>
            <ac:grpSpMk id="48" creationId="{568BFADA-90F8-40FB-BCFA-8C0EEC2B6EB1}"/>
          </ac:grpSpMkLst>
        </pc:grpChg>
        <pc:grpChg chg="mod">
          <ac:chgData name="Liu, Zimeng" userId="b90936aa-f5ed-459e-bcd5-9dfb4966e966" providerId="ADAL" clId="{58760F70-5ED6-4173-944C-620724421E34}" dt="2023-04-27T08:40:16.445" v="823" actId="1076"/>
          <ac:grpSpMkLst>
            <pc:docMk/>
            <pc:sldMk cId="3522803566" sldId="306"/>
            <ac:grpSpMk id="57" creationId="{882E73E5-9B62-4C42-B023-B3A99050B944}"/>
          </ac:grpSpMkLst>
        </pc:grpChg>
        <pc:picChg chg="add mod">
          <ac:chgData name="Liu, Zimeng" userId="b90936aa-f5ed-459e-bcd5-9dfb4966e966" providerId="ADAL" clId="{58760F70-5ED6-4173-944C-620724421E34}" dt="2023-04-27T07:42:04.982" v="436" actId="1076"/>
          <ac:picMkLst>
            <pc:docMk/>
            <pc:sldMk cId="3522803566" sldId="306"/>
            <ac:picMk id="4" creationId="{80F0F534-6614-0694-A454-6ED69D299696}"/>
          </ac:picMkLst>
        </pc:picChg>
      </pc:sldChg>
      <pc:sldChg chg="addSp delSp modSp mod">
        <pc:chgData name="Liu, Zimeng" userId="b90936aa-f5ed-459e-bcd5-9dfb4966e966" providerId="ADAL" clId="{58760F70-5ED6-4173-944C-620724421E34}" dt="2023-05-08T09:30:27.056" v="1142" actId="1076"/>
        <pc:sldMkLst>
          <pc:docMk/>
          <pc:sldMk cId="3046747147" sldId="320"/>
        </pc:sldMkLst>
        <pc:spChg chg="add mod">
          <ac:chgData name="Liu, Zimeng" userId="b90936aa-f5ed-459e-bcd5-9dfb4966e966" providerId="ADAL" clId="{58760F70-5ED6-4173-944C-620724421E34}" dt="2023-05-08T09:30:27.056" v="1142" actId="1076"/>
          <ac:spMkLst>
            <pc:docMk/>
            <pc:sldMk cId="3046747147" sldId="320"/>
            <ac:spMk id="3" creationId="{8C80B028-C450-19E4-2FCC-7F136884EBD6}"/>
          </ac:spMkLst>
        </pc:spChg>
        <pc:spChg chg="add mod">
          <ac:chgData name="Liu, Zimeng" userId="b90936aa-f5ed-459e-bcd5-9dfb4966e966" providerId="ADAL" clId="{58760F70-5ED6-4173-944C-620724421E34}" dt="2023-04-27T07:22:06.647" v="82" actId="113"/>
          <ac:spMkLst>
            <pc:docMk/>
            <pc:sldMk cId="3046747147" sldId="320"/>
            <ac:spMk id="4" creationId="{3A21EA71-DC83-72BD-26BF-2923B3582EBD}"/>
          </ac:spMkLst>
        </pc:spChg>
        <pc:spChg chg="del mod">
          <ac:chgData name="Liu, Zimeng" userId="b90936aa-f5ed-459e-bcd5-9dfb4966e966" providerId="ADAL" clId="{58760F70-5ED6-4173-944C-620724421E34}" dt="2023-04-27T07:15:40.644" v="9" actId="478"/>
          <ac:spMkLst>
            <pc:docMk/>
            <pc:sldMk cId="3046747147" sldId="320"/>
            <ac:spMk id="43" creationId="{CDBDAD4A-5200-468A-9C96-64EF59D383C4}"/>
          </ac:spMkLst>
        </pc:spChg>
      </pc:sldChg>
      <pc:sldChg chg="del">
        <pc:chgData name="Liu, Zimeng" userId="b90936aa-f5ed-459e-bcd5-9dfb4966e966" providerId="ADAL" clId="{58760F70-5ED6-4173-944C-620724421E34}" dt="2023-04-27T08:28:41.570" v="575" actId="2696"/>
        <pc:sldMkLst>
          <pc:docMk/>
          <pc:sldMk cId="889065168" sldId="323"/>
        </pc:sldMkLst>
      </pc:sldChg>
      <pc:sldChg chg="del">
        <pc:chgData name="Liu, Zimeng" userId="b90936aa-f5ed-459e-bcd5-9dfb4966e966" providerId="ADAL" clId="{58760F70-5ED6-4173-944C-620724421E34}" dt="2023-04-27T08:28:38.367" v="574" actId="2696"/>
        <pc:sldMkLst>
          <pc:docMk/>
          <pc:sldMk cId="3472740484" sldId="324"/>
        </pc:sldMkLst>
      </pc:sldChg>
      <pc:sldChg chg="addSp delSp modSp mod ord">
        <pc:chgData name="Liu, Zimeng" userId="b90936aa-f5ed-459e-bcd5-9dfb4966e966" providerId="ADAL" clId="{58760F70-5ED6-4173-944C-620724421E34}" dt="2023-04-27T08:36:17.213" v="754" actId="20577"/>
        <pc:sldMkLst>
          <pc:docMk/>
          <pc:sldMk cId="435413366" sldId="325"/>
        </pc:sldMkLst>
        <pc:spChg chg="add del mod">
          <ac:chgData name="Liu, Zimeng" userId="b90936aa-f5ed-459e-bcd5-9dfb4966e966" providerId="ADAL" clId="{58760F70-5ED6-4173-944C-620724421E34}" dt="2023-04-27T07:44:21.651" v="450" actId="478"/>
          <ac:spMkLst>
            <pc:docMk/>
            <pc:sldMk cId="435413366" sldId="325"/>
            <ac:spMk id="4" creationId="{FC0DBDB6-7008-6AD0-93CB-2ABAD3A165B6}"/>
          </ac:spMkLst>
        </pc:spChg>
        <pc:spChg chg="add mod">
          <ac:chgData name="Liu, Zimeng" userId="b90936aa-f5ed-459e-bcd5-9dfb4966e966" providerId="ADAL" clId="{58760F70-5ED6-4173-944C-620724421E34}" dt="2023-04-27T08:29:18.401" v="639" actId="20577"/>
          <ac:spMkLst>
            <pc:docMk/>
            <pc:sldMk cId="435413366" sldId="325"/>
            <ac:spMk id="6" creationId="{E2D7EEAF-F436-5189-6807-4125D8D5CD8B}"/>
          </ac:spMkLst>
        </pc:spChg>
        <pc:spChg chg="add mod">
          <ac:chgData name="Liu, Zimeng" userId="b90936aa-f5ed-459e-bcd5-9dfb4966e966" providerId="ADAL" clId="{58760F70-5ED6-4173-944C-620724421E34}" dt="2023-04-27T08:35:21.637" v="711" actId="1076"/>
          <ac:spMkLst>
            <pc:docMk/>
            <pc:sldMk cId="435413366" sldId="325"/>
            <ac:spMk id="20" creationId="{1E309005-9DE6-46AB-44C7-36836108D2B2}"/>
          </ac:spMkLst>
        </pc:spChg>
        <pc:spChg chg="add mod">
          <ac:chgData name="Liu, Zimeng" userId="b90936aa-f5ed-459e-bcd5-9dfb4966e966" providerId="ADAL" clId="{58760F70-5ED6-4173-944C-620724421E34}" dt="2023-04-27T08:35:51.557" v="732" actId="20577"/>
          <ac:spMkLst>
            <pc:docMk/>
            <pc:sldMk cId="435413366" sldId="325"/>
            <ac:spMk id="22" creationId="{C278F422-47AE-0DBA-8471-D0380F2E860C}"/>
          </ac:spMkLst>
        </pc:spChg>
        <pc:spChg chg="add mod">
          <ac:chgData name="Liu, Zimeng" userId="b90936aa-f5ed-459e-bcd5-9dfb4966e966" providerId="ADAL" clId="{58760F70-5ED6-4173-944C-620724421E34}" dt="2023-04-27T08:36:17.213" v="754" actId="20577"/>
          <ac:spMkLst>
            <pc:docMk/>
            <pc:sldMk cId="435413366" sldId="325"/>
            <ac:spMk id="24" creationId="{9CD83FA1-FD79-35D3-5FEE-404B06EA1BF0}"/>
          </ac:spMkLst>
        </pc:spChg>
        <pc:picChg chg="add del mod">
          <ac:chgData name="Liu, Zimeng" userId="b90936aa-f5ed-459e-bcd5-9dfb4966e966" providerId="ADAL" clId="{58760F70-5ED6-4173-944C-620724421E34}" dt="2023-04-27T08:29:20.623" v="640" actId="478"/>
          <ac:picMkLst>
            <pc:docMk/>
            <pc:sldMk cId="435413366" sldId="325"/>
            <ac:picMk id="2" creationId="{7996CB29-B1A2-BF9C-7F23-8806EFDC8B77}"/>
          </ac:picMkLst>
        </pc:picChg>
        <pc:picChg chg="del">
          <ac:chgData name="Liu, Zimeng" userId="b90936aa-f5ed-459e-bcd5-9dfb4966e966" providerId="ADAL" clId="{58760F70-5ED6-4173-944C-620724421E34}" dt="2023-04-27T07:43:51.764" v="441" actId="478"/>
          <ac:picMkLst>
            <pc:docMk/>
            <pc:sldMk cId="435413366" sldId="325"/>
            <ac:picMk id="7" creationId="{CBA50CFC-E5A5-8118-2923-9DC67A7D1082}"/>
          </ac:picMkLst>
        </pc:picChg>
        <pc:picChg chg="add del mod">
          <ac:chgData name="Liu, Zimeng" userId="b90936aa-f5ed-459e-bcd5-9dfb4966e966" providerId="ADAL" clId="{58760F70-5ED6-4173-944C-620724421E34}" dt="2023-04-27T08:29:22.033" v="641" actId="478"/>
          <ac:picMkLst>
            <pc:docMk/>
            <pc:sldMk cId="435413366" sldId="325"/>
            <ac:picMk id="8" creationId="{ED48CF73-DA42-BA7C-19F6-4A4680D071CC}"/>
          </ac:picMkLst>
        </pc:picChg>
        <pc:picChg chg="del">
          <ac:chgData name="Liu, Zimeng" userId="b90936aa-f5ed-459e-bcd5-9dfb4966e966" providerId="ADAL" clId="{58760F70-5ED6-4173-944C-620724421E34}" dt="2023-04-27T07:43:53.182" v="442" actId="478"/>
          <ac:picMkLst>
            <pc:docMk/>
            <pc:sldMk cId="435413366" sldId="325"/>
            <ac:picMk id="9" creationId="{0DA0B4F8-D847-9FDF-3EAB-99510C8B8A09}"/>
          </ac:picMkLst>
        </pc:picChg>
        <pc:picChg chg="add mod">
          <ac:chgData name="Liu, Zimeng" userId="b90936aa-f5ed-459e-bcd5-9dfb4966e966" providerId="ADAL" clId="{58760F70-5ED6-4173-944C-620724421E34}" dt="2023-04-27T08:31:12.115" v="663" actId="1076"/>
          <ac:picMkLst>
            <pc:docMk/>
            <pc:sldMk cId="435413366" sldId="325"/>
            <ac:picMk id="11" creationId="{B6BC1B7F-CC3A-58B9-343C-57B6D2F85944}"/>
          </ac:picMkLst>
        </pc:picChg>
        <pc:picChg chg="add del mod">
          <ac:chgData name="Liu, Zimeng" userId="b90936aa-f5ed-459e-bcd5-9dfb4966e966" providerId="ADAL" clId="{58760F70-5ED6-4173-944C-620724421E34}" dt="2023-04-27T08:30:28.965" v="656" actId="931"/>
          <ac:picMkLst>
            <pc:docMk/>
            <pc:sldMk cId="435413366" sldId="325"/>
            <ac:picMk id="13" creationId="{9BCBA51B-3F63-50BB-3865-484023957937}"/>
          </ac:picMkLst>
        </pc:picChg>
        <pc:picChg chg="add del mod">
          <ac:chgData name="Liu, Zimeng" userId="b90936aa-f5ed-459e-bcd5-9dfb4966e966" providerId="ADAL" clId="{58760F70-5ED6-4173-944C-620724421E34}" dt="2023-04-27T08:30:28.965" v="656" actId="931"/>
          <ac:picMkLst>
            <pc:docMk/>
            <pc:sldMk cId="435413366" sldId="325"/>
            <ac:picMk id="15" creationId="{6975C398-6AF0-8037-D065-907018B3C6EF}"/>
          </ac:picMkLst>
        </pc:picChg>
        <pc:picChg chg="add mod">
          <ac:chgData name="Liu, Zimeng" userId="b90936aa-f5ed-459e-bcd5-9dfb4966e966" providerId="ADAL" clId="{58760F70-5ED6-4173-944C-620724421E34}" dt="2023-04-27T08:31:17.272" v="664" actId="1076"/>
          <ac:picMkLst>
            <pc:docMk/>
            <pc:sldMk cId="435413366" sldId="325"/>
            <ac:picMk id="17" creationId="{6DEB5CC2-A49E-E4CD-B1D2-BA76BF9308D8}"/>
          </ac:picMkLst>
        </pc:picChg>
        <pc:picChg chg="add mod">
          <ac:chgData name="Liu, Zimeng" userId="b90936aa-f5ed-459e-bcd5-9dfb4966e966" providerId="ADAL" clId="{58760F70-5ED6-4173-944C-620724421E34}" dt="2023-04-27T08:31:26.271" v="665" actId="1076"/>
          <ac:picMkLst>
            <pc:docMk/>
            <pc:sldMk cId="435413366" sldId="325"/>
            <ac:picMk id="19" creationId="{2B3EBFED-1EC2-7061-6D9D-7A3367728297}"/>
          </ac:picMkLst>
        </pc:picChg>
      </pc:sldChg>
      <pc:sldChg chg="add">
        <pc:chgData name="Liu, Zimeng" userId="b90936aa-f5ed-459e-bcd5-9dfb4966e966" providerId="ADAL" clId="{58760F70-5ED6-4173-944C-620724421E34}" dt="2023-04-27T07:36:15.542" v="418"/>
        <pc:sldMkLst>
          <pc:docMk/>
          <pc:sldMk cId="709401085" sldId="326"/>
        </pc:sldMkLst>
      </pc:sldChg>
      <pc:sldChg chg="add del">
        <pc:chgData name="Liu, Zimeng" userId="b90936aa-f5ed-459e-bcd5-9dfb4966e966" providerId="ADAL" clId="{58760F70-5ED6-4173-944C-620724421E34}" dt="2023-04-27T07:25:40.525" v="85" actId="2696"/>
        <pc:sldMkLst>
          <pc:docMk/>
          <pc:sldMk cId="2146128680" sldId="326"/>
        </pc:sldMkLst>
      </pc:sldChg>
      <pc:sldChg chg="add del">
        <pc:chgData name="Liu, Zimeng" userId="b90936aa-f5ed-459e-bcd5-9dfb4966e966" providerId="ADAL" clId="{58760F70-5ED6-4173-944C-620724421E34}" dt="2023-04-28T03:22:36.147" v="875" actId="2696"/>
        <pc:sldMkLst>
          <pc:docMk/>
          <pc:sldMk cId="93927847" sldId="327"/>
        </pc:sldMkLst>
      </pc:sldChg>
      <pc:sldChg chg="add">
        <pc:chgData name="Liu, Zimeng" userId="b90936aa-f5ed-459e-bcd5-9dfb4966e966" providerId="ADAL" clId="{58760F70-5ED6-4173-944C-620724421E34}" dt="2023-04-27T08:28:58.200" v="578" actId="2890"/>
        <pc:sldMkLst>
          <pc:docMk/>
          <pc:sldMk cId="2383060402" sldId="328"/>
        </pc:sldMkLst>
      </pc:sldChg>
      <pc:sldChg chg="addSp modSp new mod">
        <pc:chgData name="Liu, Zimeng" userId="b90936aa-f5ed-459e-bcd5-9dfb4966e966" providerId="ADAL" clId="{58760F70-5ED6-4173-944C-620724421E34}" dt="2023-04-27T09:15:46.472" v="874" actId="1076"/>
        <pc:sldMkLst>
          <pc:docMk/>
          <pc:sldMk cId="2798852619" sldId="329"/>
        </pc:sldMkLst>
        <pc:spChg chg="mod">
          <ac:chgData name="Liu, Zimeng" userId="b90936aa-f5ed-459e-bcd5-9dfb4966e966" providerId="ADAL" clId="{58760F70-5ED6-4173-944C-620724421E34}" dt="2023-04-27T09:11:04.475" v="850" actId="404"/>
          <ac:spMkLst>
            <pc:docMk/>
            <pc:sldMk cId="2798852619" sldId="329"/>
            <ac:spMk id="2" creationId="{30A488FD-4E17-1613-617B-5241FFC6DB27}"/>
          </ac:spMkLst>
        </pc:spChg>
        <pc:picChg chg="add mod modCrop">
          <ac:chgData name="Liu, Zimeng" userId="b90936aa-f5ed-459e-bcd5-9dfb4966e966" providerId="ADAL" clId="{58760F70-5ED6-4173-944C-620724421E34}" dt="2023-04-27T09:15:41.293" v="873" actId="1076"/>
          <ac:picMkLst>
            <pc:docMk/>
            <pc:sldMk cId="2798852619" sldId="329"/>
            <ac:picMk id="4" creationId="{813D86D3-61CC-24AF-1774-3B2C80C9BDD6}"/>
          </ac:picMkLst>
        </pc:picChg>
        <pc:picChg chg="add mod modCrop">
          <ac:chgData name="Liu, Zimeng" userId="b90936aa-f5ed-459e-bcd5-9dfb4966e966" providerId="ADAL" clId="{58760F70-5ED6-4173-944C-620724421E34}" dt="2023-04-27T09:15:46.472" v="874" actId="1076"/>
          <ac:picMkLst>
            <pc:docMk/>
            <pc:sldMk cId="2798852619" sldId="329"/>
            <ac:picMk id="6" creationId="{A780A3D9-CEDE-689E-AA3B-89CEC3493B14}"/>
          </ac:picMkLst>
        </pc:picChg>
      </pc:sldChg>
      <pc:sldChg chg="addSp delSp modSp add mod ord">
        <pc:chgData name="Liu, Zimeng" userId="b90936aa-f5ed-459e-bcd5-9dfb4966e966" providerId="ADAL" clId="{58760F70-5ED6-4173-944C-620724421E34}" dt="2023-04-28T03:24:40.969" v="942" actId="20577"/>
        <pc:sldMkLst>
          <pc:docMk/>
          <pc:sldMk cId="2529391838" sldId="330"/>
        </pc:sldMkLst>
        <pc:spChg chg="mod">
          <ac:chgData name="Liu, Zimeng" userId="b90936aa-f5ed-459e-bcd5-9dfb4966e966" providerId="ADAL" clId="{58760F70-5ED6-4173-944C-620724421E34}" dt="2023-04-28T03:24:40.969" v="942" actId="20577"/>
          <ac:spMkLst>
            <pc:docMk/>
            <pc:sldMk cId="2529391838" sldId="330"/>
            <ac:spMk id="2" creationId="{30A488FD-4E17-1613-617B-5241FFC6DB27}"/>
          </ac:spMkLst>
        </pc:spChg>
        <pc:graphicFrameChg chg="add mod">
          <ac:chgData name="Liu, Zimeng" userId="b90936aa-f5ed-459e-bcd5-9dfb4966e966" providerId="ADAL" clId="{58760F70-5ED6-4173-944C-620724421E34}" dt="2023-04-28T03:24:15.904" v="889" actId="1076"/>
          <ac:graphicFrameMkLst>
            <pc:docMk/>
            <pc:sldMk cId="2529391838" sldId="330"/>
            <ac:graphicFrameMk id="3" creationId="{CB1786CC-EC10-9974-62B7-138C3451CE47}"/>
          </ac:graphicFrameMkLst>
        </pc:graphicFrameChg>
        <pc:picChg chg="del">
          <ac:chgData name="Liu, Zimeng" userId="b90936aa-f5ed-459e-bcd5-9dfb4966e966" providerId="ADAL" clId="{58760F70-5ED6-4173-944C-620724421E34}" dt="2023-04-28T03:23:17.587" v="879" actId="478"/>
          <ac:picMkLst>
            <pc:docMk/>
            <pc:sldMk cId="2529391838" sldId="330"/>
            <ac:picMk id="4" creationId="{813D86D3-61CC-24AF-1774-3B2C80C9BDD6}"/>
          </ac:picMkLst>
        </pc:picChg>
        <pc:picChg chg="add del mod">
          <ac:chgData name="Liu, Zimeng" userId="b90936aa-f5ed-459e-bcd5-9dfb4966e966" providerId="ADAL" clId="{58760F70-5ED6-4173-944C-620724421E34}" dt="2023-04-28T03:24:02.134" v="886" actId="478"/>
          <ac:picMkLst>
            <pc:docMk/>
            <pc:sldMk cId="2529391838" sldId="330"/>
            <ac:picMk id="5" creationId="{E1A03978-8E1D-7741-8412-988D7DA1A225}"/>
          </ac:picMkLst>
        </pc:picChg>
        <pc:picChg chg="del">
          <ac:chgData name="Liu, Zimeng" userId="b90936aa-f5ed-459e-bcd5-9dfb4966e966" providerId="ADAL" clId="{58760F70-5ED6-4173-944C-620724421E34}" dt="2023-04-28T03:23:19.268" v="880" actId="478"/>
          <ac:picMkLst>
            <pc:docMk/>
            <pc:sldMk cId="2529391838" sldId="330"/>
            <ac:picMk id="6" creationId="{A780A3D9-CEDE-689E-AA3B-89CEC3493B14}"/>
          </ac:picMkLst>
        </pc:picChg>
      </pc:sldChg>
      <pc:sldChg chg="modSp add mod ord">
        <pc:chgData name="Liu, Zimeng" userId="b90936aa-f5ed-459e-bcd5-9dfb4966e966" providerId="ADAL" clId="{58760F70-5ED6-4173-944C-620724421E34}" dt="2023-05-08T09:40:49.343" v="1548" actId="1076"/>
        <pc:sldMkLst>
          <pc:docMk/>
          <pc:sldMk cId="1748905368" sldId="331"/>
        </pc:sldMkLst>
        <pc:spChg chg="mod">
          <ac:chgData name="Liu, Zimeng" userId="b90936aa-f5ed-459e-bcd5-9dfb4966e966" providerId="ADAL" clId="{58760F70-5ED6-4173-944C-620724421E34}" dt="2023-05-08T09:40:49.343" v="1548" actId="1076"/>
          <ac:spMkLst>
            <pc:docMk/>
            <pc:sldMk cId="1748905368" sldId="331"/>
            <ac:spMk id="3" creationId="{8C80B028-C450-19E4-2FCC-7F136884EBD6}"/>
          </ac:spMkLst>
        </pc:spChg>
        <pc:spChg chg="mod">
          <ac:chgData name="Liu, Zimeng" userId="b90936aa-f5ed-459e-bcd5-9dfb4966e966" providerId="ADAL" clId="{58760F70-5ED6-4173-944C-620724421E34}" dt="2023-04-28T03:26:17.838" v="976" actId="20577"/>
          <ac:spMkLst>
            <pc:docMk/>
            <pc:sldMk cId="1748905368" sldId="331"/>
            <ac:spMk id="4" creationId="{3A21EA71-DC83-72BD-26BF-2923B3582EBD}"/>
          </ac:spMkLst>
        </pc:spChg>
      </pc:sldChg>
      <pc:sldChg chg="delSp modSp add mod ord">
        <pc:chgData name="Liu, Zimeng" userId="b90936aa-f5ed-459e-bcd5-9dfb4966e966" providerId="ADAL" clId="{58760F70-5ED6-4173-944C-620724421E34}" dt="2023-05-08T09:45:48.315" v="1685" actId="1076"/>
        <pc:sldMkLst>
          <pc:docMk/>
          <pc:sldMk cId="2285594639" sldId="332"/>
        </pc:sldMkLst>
        <pc:spChg chg="mod">
          <ac:chgData name="Liu, Zimeng" userId="b90936aa-f5ed-459e-bcd5-9dfb4966e966" providerId="ADAL" clId="{58760F70-5ED6-4173-944C-620724421E34}" dt="2023-04-28T03:28:07.518" v="1014" actId="20577"/>
          <ac:spMkLst>
            <pc:docMk/>
            <pc:sldMk cId="2285594639" sldId="332"/>
            <ac:spMk id="2" creationId="{206381AD-4C2B-4745-99B1-0BBCE6131A71}"/>
          </ac:spMkLst>
        </pc:spChg>
        <pc:spChg chg="mod">
          <ac:chgData name="Liu, Zimeng" userId="b90936aa-f5ed-459e-bcd5-9dfb4966e966" providerId="ADAL" clId="{58760F70-5ED6-4173-944C-620724421E34}" dt="2023-05-08T09:45:48.315" v="1685" actId="1076"/>
          <ac:spMkLst>
            <pc:docMk/>
            <pc:sldMk cId="2285594639" sldId="332"/>
            <ac:spMk id="3" creationId="{3F2C6E31-A02C-C265-7967-1A0DE06398B9}"/>
          </ac:spMkLst>
        </pc:spChg>
        <pc:picChg chg="del">
          <ac:chgData name="Liu, Zimeng" userId="b90936aa-f5ed-459e-bcd5-9dfb4966e966" providerId="ADAL" clId="{58760F70-5ED6-4173-944C-620724421E34}" dt="2023-04-28T03:27:31.723" v="997" actId="478"/>
          <ac:picMkLst>
            <pc:docMk/>
            <pc:sldMk cId="2285594639" sldId="332"/>
            <ac:picMk id="4" creationId="{80F0F534-6614-0694-A454-6ED69D299696}"/>
          </ac:picMkLst>
        </pc:picChg>
      </pc:sldChg>
      <pc:sldChg chg="addSp delSp modSp add mod ord">
        <pc:chgData name="Liu, Zimeng" userId="b90936aa-f5ed-459e-bcd5-9dfb4966e966" providerId="ADAL" clId="{58760F70-5ED6-4173-944C-620724421E34}" dt="2023-05-08T09:28:46.465" v="1071" actId="1076"/>
        <pc:sldMkLst>
          <pc:docMk/>
          <pc:sldMk cId="1968726340" sldId="333"/>
        </pc:sldMkLst>
        <pc:spChg chg="mod">
          <ac:chgData name="Liu, Zimeng" userId="b90936aa-f5ed-459e-bcd5-9dfb4966e966" providerId="ADAL" clId="{58760F70-5ED6-4173-944C-620724421E34}" dt="2023-05-08T09:28:46.465" v="1071" actId="1076"/>
          <ac:spMkLst>
            <pc:docMk/>
            <pc:sldMk cId="1968726340" sldId="333"/>
            <ac:spMk id="2" creationId="{30A488FD-4E17-1613-617B-5241FFC6DB27}"/>
          </ac:spMkLst>
        </pc:spChg>
        <pc:graphicFrameChg chg="del mod">
          <ac:chgData name="Liu, Zimeng" userId="b90936aa-f5ed-459e-bcd5-9dfb4966e966" providerId="ADAL" clId="{58760F70-5ED6-4173-944C-620724421E34}" dt="2023-05-08T09:26:16.337" v="1050" actId="478"/>
          <ac:graphicFrameMkLst>
            <pc:docMk/>
            <pc:sldMk cId="1968726340" sldId="333"/>
            <ac:graphicFrameMk id="3" creationId="{CB1786CC-EC10-9974-62B7-138C3451CE47}"/>
          </ac:graphicFrameMkLst>
        </pc:graphicFrameChg>
        <pc:picChg chg="add mod">
          <ac:chgData name="Liu, Zimeng" userId="b90936aa-f5ed-459e-bcd5-9dfb4966e966" providerId="ADAL" clId="{58760F70-5ED6-4173-944C-620724421E34}" dt="2023-05-08T09:26:20.435" v="1053" actId="962"/>
          <ac:picMkLst>
            <pc:docMk/>
            <pc:sldMk cId="1968726340" sldId="333"/>
            <ac:picMk id="5" creationId="{E5DF74A6-D4BA-BF7A-AA01-B77B359A11B7}"/>
          </ac:picMkLst>
        </pc:picChg>
        <pc:picChg chg="add mod modCrop">
          <ac:chgData name="Liu, Zimeng" userId="b90936aa-f5ed-459e-bcd5-9dfb4966e966" providerId="ADAL" clId="{58760F70-5ED6-4173-944C-620724421E34}" dt="2023-05-08T09:27:29.991" v="1060" actId="1076"/>
          <ac:picMkLst>
            <pc:docMk/>
            <pc:sldMk cId="1968726340" sldId="333"/>
            <ac:picMk id="7" creationId="{4533A21B-67DD-1446-44D1-BA4B56BC4066}"/>
          </ac:picMkLst>
        </pc:picChg>
        <pc:picChg chg="add mod modCrop">
          <ac:chgData name="Liu, Zimeng" userId="b90936aa-f5ed-459e-bcd5-9dfb4966e966" providerId="ADAL" clId="{58760F70-5ED6-4173-944C-620724421E34}" dt="2023-05-08T09:28:29.987" v="1070" actId="1076"/>
          <ac:picMkLst>
            <pc:docMk/>
            <pc:sldMk cId="1968726340" sldId="333"/>
            <ac:picMk id="9" creationId="{D173B968-54D4-04CC-DDC5-3F105EFEF038}"/>
          </ac:picMkLst>
        </pc:picChg>
      </pc:sldChg>
    </pc:docChg>
  </pc:docChgLst>
  <pc:docChgLst>
    <pc:chgData name="Liu, Zimeng" userId="b90936aa-f5ed-459e-bcd5-9dfb4966e966" providerId="ADAL" clId="{9DDC3739-A638-474C-916F-FC9961DC96E9}"/>
    <pc:docChg chg="undo custSel addSld delSld modSld sldOrd addSection delSection">
      <pc:chgData name="Liu, Zimeng" userId="b90936aa-f5ed-459e-bcd5-9dfb4966e966" providerId="ADAL" clId="{9DDC3739-A638-474C-916F-FC9961DC96E9}" dt="2023-02-23T07:40:50.767" v="946" actId="2696"/>
      <pc:docMkLst>
        <pc:docMk/>
      </pc:docMkLst>
      <pc:sldChg chg="del">
        <pc:chgData name="Liu, Zimeng" userId="b90936aa-f5ed-459e-bcd5-9dfb4966e966" providerId="ADAL" clId="{9DDC3739-A638-474C-916F-FC9961DC96E9}" dt="2023-02-23T06:07:03.483" v="1" actId="2696"/>
        <pc:sldMkLst>
          <pc:docMk/>
          <pc:sldMk cId="313758320" sldId="257"/>
        </pc:sldMkLst>
      </pc:sldChg>
      <pc:sldChg chg="del">
        <pc:chgData name="Liu, Zimeng" userId="b90936aa-f5ed-459e-bcd5-9dfb4966e966" providerId="ADAL" clId="{9DDC3739-A638-474C-916F-FC9961DC96E9}" dt="2023-02-23T06:07:07.833" v="2" actId="2696"/>
        <pc:sldMkLst>
          <pc:docMk/>
          <pc:sldMk cId="212682184" sldId="258"/>
        </pc:sldMkLst>
      </pc:sldChg>
      <pc:sldChg chg="del">
        <pc:chgData name="Liu, Zimeng" userId="b90936aa-f5ed-459e-bcd5-9dfb4966e966" providerId="ADAL" clId="{9DDC3739-A638-474C-916F-FC9961DC96E9}" dt="2023-02-23T06:07:11.092" v="3" actId="2696"/>
        <pc:sldMkLst>
          <pc:docMk/>
          <pc:sldMk cId="486176497" sldId="259"/>
        </pc:sldMkLst>
      </pc:sldChg>
      <pc:sldChg chg="del">
        <pc:chgData name="Liu, Zimeng" userId="b90936aa-f5ed-459e-bcd5-9dfb4966e966" providerId="ADAL" clId="{9DDC3739-A638-474C-916F-FC9961DC96E9}" dt="2023-02-23T07:30:04.123" v="827" actId="2696"/>
        <pc:sldMkLst>
          <pc:docMk/>
          <pc:sldMk cId="3086685074" sldId="270"/>
        </pc:sldMkLst>
      </pc:sldChg>
      <pc:sldChg chg="del">
        <pc:chgData name="Liu, Zimeng" userId="b90936aa-f5ed-459e-bcd5-9dfb4966e966" providerId="ADAL" clId="{9DDC3739-A638-474C-916F-FC9961DC96E9}" dt="2023-02-23T06:07:22.592" v="5" actId="2696"/>
        <pc:sldMkLst>
          <pc:docMk/>
          <pc:sldMk cId="2018409133" sldId="271"/>
        </pc:sldMkLst>
      </pc:sldChg>
      <pc:sldChg chg="delSp modSp mod">
        <pc:chgData name="Liu, Zimeng" userId="b90936aa-f5ed-459e-bcd5-9dfb4966e966" providerId="ADAL" clId="{9DDC3739-A638-474C-916F-FC9961DC96E9}" dt="2023-02-23T06:12:14.695" v="158" actId="404"/>
        <pc:sldMkLst>
          <pc:docMk/>
          <pc:sldMk cId="3544664678" sldId="273"/>
        </pc:sldMkLst>
        <pc:spChg chg="mod">
          <ac:chgData name="Liu, Zimeng" userId="b90936aa-f5ed-459e-bcd5-9dfb4966e966" providerId="ADAL" clId="{9DDC3739-A638-474C-916F-FC9961DC96E9}" dt="2023-02-23T06:11:39.697" v="146" actId="1076"/>
          <ac:spMkLst>
            <pc:docMk/>
            <pc:sldMk cId="3544664678" sldId="273"/>
            <ac:spMk id="70" creationId="{30E50A71-54F1-48A7-9225-86B5ADDF1160}"/>
          </ac:spMkLst>
        </pc:spChg>
        <pc:spChg chg="mod">
          <ac:chgData name="Liu, Zimeng" userId="b90936aa-f5ed-459e-bcd5-9dfb4966e966" providerId="ADAL" clId="{9DDC3739-A638-474C-916F-FC9961DC96E9}" dt="2023-02-23T06:12:14.695" v="158" actId="404"/>
          <ac:spMkLst>
            <pc:docMk/>
            <pc:sldMk cId="3544664678" sldId="273"/>
            <ac:spMk id="71" creationId="{F22A5FB1-81A5-44D0-B011-D7CC62E70751}"/>
          </ac:spMkLst>
        </pc:spChg>
        <pc:spChg chg="del mod">
          <ac:chgData name="Liu, Zimeng" userId="b90936aa-f5ed-459e-bcd5-9dfb4966e966" providerId="ADAL" clId="{9DDC3739-A638-474C-916F-FC9961DC96E9}" dt="2023-02-23T06:11:28.487" v="144" actId="478"/>
          <ac:spMkLst>
            <pc:docMk/>
            <pc:sldMk cId="3544664678" sldId="273"/>
            <ac:spMk id="72" creationId="{114B6082-D421-420B-830D-817512F657CA}"/>
          </ac:spMkLst>
        </pc:spChg>
        <pc:grpChg chg="del">
          <ac:chgData name="Liu, Zimeng" userId="b90936aa-f5ed-459e-bcd5-9dfb4966e966" providerId="ADAL" clId="{9DDC3739-A638-474C-916F-FC9961DC96E9}" dt="2023-02-23T06:06:54.498" v="0" actId="478"/>
          <ac:grpSpMkLst>
            <pc:docMk/>
            <pc:sldMk cId="3544664678" sldId="273"/>
            <ac:grpSpMk id="73" creationId="{503841FE-0BDB-45E2-B462-5147DB6E1150}"/>
          </ac:grpSpMkLst>
        </pc:grpChg>
      </pc:sldChg>
      <pc:sldChg chg="del">
        <pc:chgData name="Liu, Zimeng" userId="b90936aa-f5ed-459e-bcd5-9dfb4966e966" providerId="ADAL" clId="{9DDC3739-A638-474C-916F-FC9961DC96E9}" dt="2023-02-23T07:29:17.859" v="820" actId="2696"/>
        <pc:sldMkLst>
          <pc:docMk/>
          <pc:sldMk cId="1004718608" sldId="275"/>
        </pc:sldMkLst>
      </pc:sldChg>
      <pc:sldChg chg="addSp delSp modSp mod ord modAnim">
        <pc:chgData name="Liu, Zimeng" userId="b90936aa-f5ed-459e-bcd5-9dfb4966e966" providerId="ADAL" clId="{9DDC3739-A638-474C-916F-FC9961DC96E9}" dt="2023-02-23T06:44:48.492" v="609" actId="1076"/>
        <pc:sldMkLst>
          <pc:docMk/>
          <pc:sldMk cId="3566570214" sldId="276"/>
        </pc:sldMkLst>
        <pc:spChg chg="mod">
          <ac:chgData name="Liu, Zimeng" userId="b90936aa-f5ed-459e-bcd5-9dfb4966e966" providerId="ADAL" clId="{9DDC3739-A638-474C-916F-FC9961DC96E9}" dt="2023-02-23T06:36:10.330" v="512" actId="20577"/>
          <ac:spMkLst>
            <pc:docMk/>
            <pc:sldMk cId="3566570214" sldId="276"/>
            <ac:spMk id="2" creationId="{206381AD-4C2B-4745-99B1-0BBCE6131A71}"/>
          </ac:spMkLst>
        </pc:spChg>
        <pc:spChg chg="del">
          <ac:chgData name="Liu, Zimeng" userId="b90936aa-f5ed-459e-bcd5-9dfb4966e966" providerId="ADAL" clId="{9DDC3739-A638-474C-916F-FC9961DC96E9}" dt="2023-02-23T06:21:23.608" v="339"/>
          <ac:spMkLst>
            <pc:docMk/>
            <pc:sldMk cId="3566570214" sldId="276"/>
            <ac:spMk id="4" creationId="{E3B21AFD-5E41-4EA0-945F-FE8976933628}"/>
          </ac:spMkLst>
        </pc:spChg>
        <pc:spChg chg="add del">
          <ac:chgData name="Liu, Zimeng" userId="b90936aa-f5ed-459e-bcd5-9dfb4966e966" providerId="ADAL" clId="{9DDC3739-A638-474C-916F-FC9961DC96E9}" dt="2023-02-23T06:23:23.926" v="377"/>
          <ac:spMkLst>
            <pc:docMk/>
            <pc:sldMk cId="3566570214" sldId="276"/>
            <ac:spMk id="6" creationId="{60575FC5-87BB-4A20-A326-C3681089AC22}"/>
          </ac:spMkLst>
        </pc:spChg>
        <pc:spChg chg="del mod">
          <ac:chgData name="Liu, Zimeng" userId="b90936aa-f5ed-459e-bcd5-9dfb4966e966" providerId="ADAL" clId="{9DDC3739-A638-474C-916F-FC9961DC96E9}" dt="2023-02-23T06:29:25.391" v="396" actId="478"/>
          <ac:spMkLst>
            <pc:docMk/>
            <pc:sldMk cId="3566570214" sldId="276"/>
            <ac:spMk id="14" creationId="{EFD92E73-7209-1848-9EE0-CCF10B2D85CB}"/>
          </ac:spMkLst>
        </pc:spChg>
        <pc:spChg chg="del mod">
          <ac:chgData name="Liu, Zimeng" userId="b90936aa-f5ed-459e-bcd5-9dfb4966e966" providerId="ADAL" clId="{9DDC3739-A638-474C-916F-FC9961DC96E9}" dt="2023-02-23T06:32:32.838" v="441" actId="478"/>
          <ac:spMkLst>
            <pc:docMk/>
            <pc:sldMk cId="3566570214" sldId="276"/>
            <ac:spMk id="15" creationId="{20FFAB2C-196F-7CBD-0984-2562204987DA}"/>
          </ac:spMkLst>
        </pc:spChg>
        <pc:spChg chg="mod">
          <ac:chgData name="Liu, Zimeng" userId="b90936aa-f5ed-459e-bcd5-9dfb4966e966" providerId="ADAL" clId="{9DDC3739-A638-474C-916F-FC9961DC96E9}" dt="2023-02-23T06:28:43.903" v="392"/>
          <ac:spMkLst>
            <pc:docMk/>
            <pc:sldMk cId="3566570214" sldId="276"/>
            <ac:spMk id="16" creationId="{6401D89F-1270-36E0-CE5E-17314A19DBFA}"/>
          </ac:spMkLst>
        </pc:spChg>
        <pc:spChg chg="del mod">
          <ac:chgData name="Liu, Zimeng" userId="b90936aa-f5ed-459e-bcd5-9dfb4966e966" providerId="ADAL" clId="{9DDC3739-A638-474C-916F-FC9961DC96E9}" dt="2023-02-23T06:29:32.412" v="398" actId="478"/>
          <ac:spMkLst>
            <pc:docMk/>
            <pc:sldMk cId="3566570214" sldId="276"/>
            <ac:spMk id="18" creationId="{5D26B2E8-96E4-B6E4-6FC0-04CE060347F2}"/>
          </ac:spMkLst>
        </pc:spChg>
        <pc:spChg chg="add del mod">
          <ac:chgData name="Liu, Zimeng" userId="b90936aa-f5ed-459e-bcd5-9dfb4966e966" providerId="ADAL" clId="{9DDC3739-A638-474C-916F-FC9961DC96E9}" dt="2023-02-23T06:29:46.726" v="403" actId="478"/>
          <ac:spMkLst>
            <pc:docMk/>
            <pc:sldMk cId="3566570214" sldId="276"/>
            <ac:spMk id="19" creationId="{21B4A151-BBE9-37F1-F076-1CDF8B0C5A37}"/>
          </ac:spMkLst>
        </pc:spChg>
        <pc:spChg chg="del mod">
          <ac:chgData name="Liu, Zimeng" userId="b90936aa-f5ed-459e-bcd5-9dfb4966e966" providerId="ADAL" clId="{9DDC3739-A638-474C-916F-FC9961DC96E9}" dt="2023-02-23T06:29:29.412" v="397" actId="478"/>
          <ac:spMkLst>
            <pc:docMk/>
            <pc:sldMk cId="3566570214" sldId="276"/>
            <ac:spMk id="20" creationId="{B953E0FD-B1E1-F691-F7BD-27306D6D50A4}"/>
          </ac:spMkLst>
        </pc:spChg>
        <pc:spChg chg="add mod">
          <ac:chgData name="Liu, Zimeng" userId="b90936aa-f5ed-459e-bcd5-9dfb4966e966" providerId="ADAL" clId="{9DDC3739-A638-474C-916F-FC9961DC96E9}" dt="2023-02-23T06:33:01.590" v="455" actId="113"/>
          <ac:spMkLst>
            <pc:docMk/>
            <pc:sldMk cId="3566570214" sldId="276"/>
            <ac:spMk id="21" creationId="{7CB2D1EB-7F15-CC4C-BDB7-9BD6389965A7}"/>
          </ac:spMkLst>
        </pc:spChg>
        <pc:spChg chg="add mod">
          <ac:chgData name="Liu, Zimeng" userId="b90936aa-f5ed-459e-bcd5-9dfb4966e966" providerId="ADAL" clId="{9DDC3739-A638-474C-916F-FC9961DC96E9}" dt="2023-02-23T06:35:41.839" v="504" actId="20577"/>
          <ac:spMkLst>
            <pc:docMk/>
            <pc:sldMk cId="3566570214" sldId="276"/>
            <ac:spMk id="26" creationId="{F7308035-C398-ADEE-8A27-441445288818}"/>
          </ac:spMkLst>
        </pc:spChg>
        <pc:spChg chg="mod">
          <ac:chgData name="Liu, Zimeng" userId="b90936aa-f5ed-459e-bcd5-9dfb4966e966" providerId="ADAL" clId="{9DDC3739-A638-474C-916F-FC9961DC96E9}" dt="2023-02-23T06:44:27.864" v="605" actId="1076"/>
          <ac:spMkLst>
            <pc:docMk/>
            <pc:sldMk cId="3566570214" sldId="276"/>
            <ac:spMk id="28" creationId="{392D66D9-1DCB-4F03-B6DB-A1EFD5801D0E}"/>
          </ac:spMkLst>
        </pc:spChg>
        <pc:spChg chg="mod">
          <ac:chgData name="Liu, Zimeng" userId="b90936aa-f5ed-459e-bcd5-9dfb4966e966" providerId="ADAL" clId="{9DDC3739-A638-474C-916F-FC9961DC96E9}" dt="2023-02-23T06:44:48.492" v="609" actId="1076"/>
          <ac:spMkLst>
            <pc:docMk/>
            <pc:sldMk cId="3566570214" sldId="276"/>
            <ac:spMk id="29" creationId="{2A0C5471-3458-434C-B111-0A66F7551CEF}"/>
          </ac:spMkLst>
        </pc:spChg>
        <pc:spChg chg="del mod">
          <ac:chgData name="Liu, Zimeng" userId="b90936aa-f5ed-459e-bcd5-9dfb4966e966" providerId="ADAL" clId="{9DDC3739-A638-474C-916F-FC9961DC96E9}" dt="2023-02-23T06:25:51.139" v="381" actId="478"/>
          <ac:spMkLst>
            <pc:docMk/>
            <pc:sldMk cId="3566570214" sldId="276"/>
            <ac:spMk id="31" creationId="{57E63B46-5CAC-4012-A9BD-4DD967BE71B0}"/>
          </ac:spMkLst>
        </pc:spChg>
        <pc:grpChg chg="add del mod">
          <ac:chgData name="Liu, Zimeng" userId="b90936aa-f5ed-459e-bcd5-9dfb4966e966" providerId="ADAL" clId="{9DDC3739-A638-474C-916F-FC9961DC96E9}" dt="2023-02-23T06:32:35.880" v="442" actId="478"/>
          <ac:grpSpMkLst>
            <pc:docMk/>
            <pc:sldMk cId="3566570214" sldId="276"/>
            <ac:grpSpMk id="13" creationId="{B806E67F-7FB4-86B4-8160-814DEEE96A77}"/>
          </ac:grpSpMkLst>
        </pc:grpChg>
        <pc:grpChg chg="del mod">
          <ac:chgData name="Liu, Zimeng" userId="b90936aa-f5ed-459e-bcd5-9dfb4966e966" providerId="ADAL" clId="{9DDC3739-A638-474C-916F-FC9961DC96E9}" dt="2023-02-23T06:29:32.412" v="398" actId="478"/>
          <ac:grpSpMkLst>
            <pc:docMk/>
            <pc:sldMk cId="3566570214" sldId="276"/>
            <ac:grpSpMk id="17" creationId="{1795A3C9-4DF2-36F7-9313-287A9C54D2E3}"/>
          </ac:grpSpMkLst>
        </pc:grpChg>
        <pc:grpChg chg="del">
          <ac:chgData name="Liu, Zimeng" userId="b90936aa-f5ed-459e-bcd5-9dfb4966e966" providerId="ADAL" clId="{9DDC3739-A638-474C-916F-FC9961DC96E9}" dt="2023-02-23T06:25:54.477" v="382" actId="478"/>
          <ac:grpSpMkLst>
            <pc:docMk/>
            <pc:sldMk cId="3566570214" sldId="276"/>
            <ac:grpSpMk id="30" creationId="{4711B704-674D-4C9D-8D58-494F75ADBF2B}"/>
          </ac:grpSpMkLst>
        </pc:grpChg>
        <pc:grpChg chg="del mod">
          <ac:chgData name="Liu, Zimeng" userId="b90936aa-f5ed-459e-bcd5-9dfb4966e966" providerId="ADAL" clId="{9DDC3739-A638-474C-916F-FC9961DC96E9}" dt="2023-02-23T06:34:37.153" v="469" actId="478"/>
          <ac:grpSpMkLst>
            <pc:docMk/>
            <pc:sldMk cId="3566570214" sldId="276"/>
            <ac:grpSpMk id="40" creationId="{436F39E5-CF79-4B7C-9254-81E9BD1C7AA1}"/>
          </ac:grpSpMkLst>
        </pc:grpChg>
        <pc:picChg chg="add mod">
          <ac:chgData name="Liu, Zimeng" userId="b90936aa-f5ed-459e-bcd5-9dfb4966e966" providerId="ADAL" clId="{9DDC3739-A638-474C-916F-FC9961DC96E9}" dt="2023-02-23T06:21:25.613" v="341" actId="962"/>
          <ac:picMkLst>
            <pc:docMk/>
            <pc:sldMk cId="3566570214" sldId="276"/>
            <ac:picMk id="5" creationId="{705A19F6-C065-5C41-C9AD-2A08B5A19CB9}"/>
          </ac:picMkLst>
        </pc:picChg>
        <pc:picChg chg="add del mod">
          <ac:chgData name="Liu, Zimeng" userId="b90936aa-f5ed-459e-bcd5-9dfb4966e966" providerId="ADAL" clId="{9DDC3739-A638-474C-916F-FC9961DC96E9}" dt="2023-02-23T06:23:21.181" v="376"/>
          <ac:picMkLst>
            <pc:docMk/>
            <pc:sldMk cId="3566570214" sldId="276"/>
            <ac:picMk id="8" creationId="{C0A52F65-3BA8-86D8-484B-B4665109F508}"/>
          </ac:picMkLst>
        </pc:picChg>
        <pc:picChg chg="add mod">
          <ac:chgData name="Liu, Zimeng" userId="b90936aa-f5ed-459e-bcd5-9dfb4966e966" providerId="ADAL" clId="{9DDC3739-A638-474C-916F-FC9961DC96E9}" dt="2023-02-23T06:23:24.533" v="379" actId="962"/>
          <ac:picMkLst>
            <pc:docMk/>
            <pc:sldMk cId="3566570214" sldId="276"/>
            <ac:picMk id="10" creationId="{0B88E556-A20C-E6A0-C99F-4DC4419E567F}"/>
          </ac:picMkLst>
        </pc:picChg>
        <pc:picChg chg="add mod modCrop">
          <ac:chgData name="Liu, Zimeng" userId="b90936aa-f5ed-459e-bcd5-9dfb4966e966" providerId="ADAL" clId="{9DDC3739-A638-474C-916F-FC9961DC96E9}" dt="2023-02-23T06:26:31.347" v="388" actId="1076"/>
          <ac:picMkLst>
            <pc:docMk/>
            <pc:sldMk cId="3566570214" sldId="276"/>
            <ac:picMk id="12" creationId="{E2184E75-AB68-A0D9-1D76-2AAE88F1E891}"/>
          </ac:picMkLst>
        </pc:picChg>
        <pc:picChg chg="add del">
          <ac:chgData name="Liu, Zimeng" userId="b90936aa-f5ed-459e-bcd5-9dfb4966e966" providerId="ADAL" clId="{9DDC3739-A638-474C-916F-FC9961DC96E9}" dt="2023-02-23T06:33:09.901" v="457" actId="478"/>
          <ac:picMkLst>
            <pc:docMk/>
            <pc:sldMk cId="3566570214" sldId="276"/>
            <ac:picMk id="23" creationId="{C0FA2404-B3D9-0621-CE04-5044E7F7D902}"/>
          </ac:picMkLst>
        </pc:picChg>
        <pc:picChg chg="add mod ord modCrop">
          <ac:chgData name="Liu, Zimeng" userId="b90936aa-f5ed-459e-bcd5-9dfb4966e966" providerId="ADAL" clId="{9DDC3739-A638-474C-916F-FC9961DC96E9}" dt="2023-02-23T06:34:12.634" v="467" actId="167"/>
          <ac:picMkLst>
            <pc:docMk/>
            <pc:sldMk cId="3566570214" sldId="276"/>
            <ac:picMk id="25" creationId="{8DD1C8E4-668F-8E78-897B-EBA4B44E4158}"/>
          </ac:picMkLst>
        </pc:picChg>
      </pc:sldChg>
      <pc:sldChg chg="del">
        <pc:chgData name="Liu, Zimeng" userId="b90936aa-f5ed-459e-bcd5-9dfb4966e966" providerId="ADAL" clId="{9DDC3739-A638-474C-916F-FC9961DC96E9}" dt="2023-02-23T07:29:46.782" v="824" actId="2696"/>
        <pc:sldMkLst>
          <pc:docMk/>
          <pc:sldMk cId="1312498769" sldId="278"/>
        </pc:sldMkLst>
      </pc:sldChg>
      <pc:sldChg chg="addSp delSp modSp mod ord modAnim">
        <pc:chgData name="Liu, Zimeng" userId="b90936aa-f5ed-459e-bcd5-9dfb4966e966" providerId="ADAL" clId="{9DDC3739-A638-474C-916F-FC9961DC96E9}" dt="2023-02-23T06:59:46.472" v="753"/>
        <pc:sldMkLst>
          <pc:docMk/>
          <pc:sldMk cId="2336911247" sldId="279"/>
        </pc:sldMkLst>
        <pc:spChg chg="del mod">
          <ac:chgData name="Liu, Zimeng" userId="b90936aa-f5ed-459e-bcd5-9dfb4966e966" providerId="ADAL" clId="{9DDC3739-A638-474C-916F-FC9961DC96E9}" dt="2023-02-23T06:48:15.501" v="635" actId="22"/>
          <ac:spMkLst>
            <pc:docMk/>
            <pc:sldMk cId="2336911247" sldId="279"/>
            <ac:spMk id="3" creationId="{35BD356C-5D14-43A4-9F45-BE38835269C4}"/>
          </ac:spMkLst>
        </pc:spChg>
        <pc:spChg chg="del mod">
          <ac:chgData name="Liu, Zimeng" userId="b90936aa-f5ed-459e-bcd5-9dfb4966e966" providerId="ADAL" clId="{9DDC3739-A638-474C-916F-FC9961DC96E9}" dt="2023-02-23T06:49:38.501" v="654" actId="478"/>
          <ac:spMkLst>
            <pc:docMk/>
            <pc:sldMk cId="2336911247" sldId="279"/>
            <ac:spMk id="5" creationId="{E018BDCE-E71C-447E-810D-908820AF489B}"/>
          </ac:spMkLst>
        </pc:spChg>
        <pc:spChg chg="del mod">
          <ac:chgData name="Liu, Zimeng" userId="b90936aa-f5ed-459e-bcd5-9dfb4966e966" providerId="ADAL" clId="{9DDC3739-A638-474C-916F-FC9961DC96E9}" dt="2023-02-23T06:49:32.061" v="650" actId="478"/>
          <ac:spMkLst>
            <pc:docMk/>
            <pc:sldMk cId="2336911247" sldId="279"/>
            <ac:spMk id="6" creationId="{E9CF63A4-E224-47D2-A096-3A502629F56E}"/>
          </ac:spMkLst>
        </pc:spChg>
        <pc:spChg chg="del mod">
          <ac:chgData name="Liu, Zimeng" userId="b90936aa-f5ed-459e-bcd5-9dfb4966e966" providerId="ADAL" clId="{9DDC3739-A638-474C-916F-FC9961DC96E9}" dt="2023-02-23T06:47:03.254" v="627" actId="478"/>
          <ac:spMkLst>
            <pc:docMk/>
            <pc:sldMk cId="2336911247" sldId="279"/>
            <ac:spMk id="7" creationId="{714219E3-B40F-45B3-B1E0-07A9D9BDDB10}"/>
          </ac:spMkLst>
        </pc:spChg>
        <pc:spChg chg="del mod">
          <ac:chgData name="Liu, Zimeng" userId="b90936aa-f5ed-459e-bcd5-9dfb4966e966" providerId="ADAL" clId="{9DDC3739-A638-474C-916F-FC9961DC96E9}" dt="2023-02-23T06:49:26.744" v="647" actId="478"/>
          <ac:spMkLst>
            <pc:docMk/>
            <pc:sldMk cId="2336911247" sldId="279"/>
            <ac:spMk id="8" creationId="{136B97A6-438D-40BD-AC11-849436214B2E}"/>
          </ac:spMkLst>
        </pc:spChg>
        <pc:spChg chg="del mod">
          <ac:chgData name="Liu, Zimeng" userId="b90936aa-f5ed-459e-bcd5-9dfb4966e966" providerId="ADAL" clId="{9DDC3739-A638-474C-916F-FC9961DC96E9}" dt="2023-02-23T06:49:34.965" v="652" actId="478"/>
          <ac:spMkLst>
            <pc:docMk/>
            <pc:sldMk cId="2336911247" sldId="279"/>
            <ac:spMk id="9" creationId="{EF0C3CFA-1D69-4A13-B569-16F212C7363A}"/>
          </ac:spMkLst>
        </pc:spChg>
        <pc:spChg chg="del mod">
          <ac:chgData name="Liu, Zimeng" userId="b90936aa-f5ed-459e-bcd5-9dfb4966e966" providerId="ADAL" clId="{9DDC3739-A638-474C-916F-FC9961DC96E9}" dt="2023-02-23T06:47:06.101" v="629" actId="478"/>
          <ac:spMkLst>
            <pc:docMk/>
            <pc:sldMk cId="2336911247" sldId="279"/>
            <ac:spMk id="10" creationId="{0C595483-A5BA-454B-B77E-DC58677C1A66}"/>
          </ac:spMkLst>
        </pc:spChg>
        <pc:spChg chg="del">
          <ac:chgData name="Liu, Zimeng" userId="b90936aa-f5ed-459e-bcd5-9dfb4966e966" providerId="ADAL" clId="{9DDC3739-A638-474C-916F-FC9961DC96E9}" dt="2023-02-23T06:49:20.300" v="645" actId="478"/>
          <ac:spMkLst>
            <pc:docMk/>
            <pc:sldMk cId="2336911247" sldId="279"/>
            <ac:spMk id="12" creationId="{ECEE5A6E-B780-4AB8-8AC7-0558EEB35165}"/>
          </ac:spMkLst>
        </pc:spChg>
        <pc:spChg chg="add del mod">
          <ac:chgData name="Liu, Zimeng" userId="b90936aa-f5ed-459e-bcd5-9dfb4966e966" providerId="ADAL" clId="{9DDC3739-A638-474C-916F-FC9961DC96E9}" dt="2023-02-23T06:58:11.020" v="734" actId="478"/>
          <ac:spMkLst>
            <pc:docMk/>
            <pc:sldMk cId="2336911247" sldId="279"/>
            <ac:spMk id="24" creationId="{D40E5EBF-B194-893E-F3D4-D6C2D27A7272}"/>
          </ac:spMkLst>
        </pc:spChg>
        <pc:picChg chg="add mod ord modCrop">
          <ac:chgData name="Liu, Zimeng" userId="b90936aa-f5ed-459e-bcd5-9dfb4966e966" providerId="ADAL" clId="{9DDC3739-A638-474C-916F-FC9961DC96E9}" dt="2023-02-23T06:49:58.878" v="658" actId="1076"/>
          <ac:picMkLst>
            <pc:docMk/>
            <pc:sldMk cId="2336911247" sldId="279"/>
            <ac:picMk id="4" creationId="{442ADB51-784A-CAB1-6C9B-2113508990A8}"/>
          </ac:picMkLst>
        </pc:picChg>
        <pc:picChg chg="add mod modCrop">
          <ac:chgData name="Liu, Zimeng" userId="b90936aa-f5ed-459e-bcd5-9dfb4966e966" providerId="ADAL" clId="{9DDC3739-A638-474C-916F-FC9961DC96E9}" dt="2023-02-23T06:51:11.426" v="665" actId="732"/>
          <ac:picMkLst>
            <pc:docMk/>
            <pc:sldMk cId="2336911247" sldId="279"/>
            <ac:picMk id="13" creationId="{4CE4172C-90A3-AF45-1C3E-85220ED90A5C}"/>
          </ac:picMkLst>
        </pc:picChg>
        <pc:picChg chg="add del mod modCrop">
          <ac:chgData name="Liu, Zimeng" userId="b90936aa-f5ed-459e-bcd5-9dfb4966e966" providerId="ADAL" clId="{9DDC3739-A638-474C-916F-FC9961DC96E9}" dt="2023-02-23T06:54:17.525" v="676" actId="478"/>
          <ac:picMkLst>
            <pc:docMk/>
            <pc:sldMk cId="2336911247" sldId="279"/>
            <ac:picMk id="21" creationId="{EBFEE995-5DE7-7379-2079-0E6E27E9EEB9}"/>
          </ac:picMkLst>
        </pc:picChg>
        <pc:picChg chg="add mod modCrop">
          <ac:chgData name="Liu, Zimeng" userId="b90936aa-f5ed-459e-bcd5-9dfb4966e966" providerId="ADAL" clId="{9DDC3739-A638-474C-916F-FC9961DC96E9}" dt="2023-02-23T06:59:13.319" v="748" actId="1076"/>
          <ac:picMkLst>
            <pc:docMk/>
            <pc:sldMk cId="2336911247" sldId="279"/>
            <ac:picMk id="23" creationId="{D5545F81-FC3A-579A-0680-1C6F594B049B}"/>
          </ac:picMkLst>
        </pc:picChg>
        <pc:picChg chg="add mod modCrop">
          <ac:chgData name="Liu, Zimeng" userId="b90936aa-f5ed-459e-bcd5-9dfb4966e966" providerId="ADAL" clId="{9DDC3739-A638-474C-916F-FC9961DC96E9}" dt="2023-02-23T06:59:28.669" v="751" actId="1076"/>
          <ac:picMkLst>
            <pc:docMk/>
            <pc:sldMk cId="2336911247" sldId="279"/>
            <ac:picMk id="26" creationId="{F3E2ACC2-BF23-1D5F-009A-E09214939043}"/>
          </ac:picMkLst>
        </pc:picChg>
        <pc:picChg chg="add mod modCrop">
          <ac:chgData name="Liu, Zimeng" userId="b90936aa-f5ed-459e-bcd5-9dfb4966e966" providerId="ADAL" clId="{9DDC3739-A638-474C-916F-FC9961DC96E9}" dt="2023-02-23T06:59:16.350" v="749" actId="1076"/>
          <ac:picMkLst>
            <pc:docMk/>
            <pc:sldMk cId="2336911247" sldId="279"/>
            <ac:picMk id="28" creationId="{FAE5679E-8F65-029E-59CB-C9F86C2C7DFD}"/>
          </ac:picMkLst>
        </pc:picChg>
        <pc:inkChg chg="add del">
          <ac:chgData name="Liu, Zimeng" userId="b90936aa-f5ed-459e-bcd5-9dfb4966e966" providerId="ADAL" clId="{9DDC3739-A638-474C-916F-FC9961DC96E9}" dt="2023-02-23T06:52:12.111" v="667" actId="9405"/>
          <ac:inkMkLst>
            <pc:docMk/>
            <pc:sldMk cId="2336911247" sldId="279"/>
            <ac:inkMk id="14" creationId="{86343847-0236-9C75-2F1E-B45102758E25}"/>
          </ac:inkMkLst>
        </pc:inkChg>
        <pc:inkChg chg="add del">
          <ac:chgData name="Liu, Zimeng" userId="b90936aa-f5ed-459e-bcd5-9dfb4966e966" providerId="ADAL" clId="{9DDC3739-A638-474C-916F-FC9961DC96E9}" dt="2023-02-23T06:52:49.869" v="669" actId="9405"/>
          <ac:inkMkLst>
            <pc:docMk/>
            <pc:sldMk cId="2336911247" sldId="279"/>
            <ac:inkMk id="15" creationId="{78502E5B-1274-A7B1-1989-ABA1E10232B4}"/>
          </ac:inkMkLst>
        </pc:inkChg>
        <pc:inkChg chg="add">
          <ac:chgData name="Liu, Zimeng" userId="b90936aa-f5ed-459e-bcd5-9dfb4966e966" providerId="ADAL" clId="{9DDC3739-A638-474C-916F-FC9961DC96E9}" dt="2023-02-23T06:53:03.259" v="670" actId="9405"/>
          <ac:inkMkLst>
            <pc:docMk/>
            <pc:sldMk cId="2336911247" sldId="279"/>
            <ac:inkMk id="16" creationId="{A0A24755-BC62-055E-5F21-28A80930CEFC}"/>
          </ac:inkMkLst>
        </pc:inkChg>
        <pc:inkChg chg="add mod">
          <ac:chgData name="Liu, Zimeng" userId="b90936aa-f5ed-459e-bcd5-9dfb4966e966" providerId="ADAL" clId="{9DDC3739-A638-474C-916F-FC9961DC96E9}" dt="2023-02-23T06:55:32.464" v="683" actId="1076"/>
          <ac:inkMkLst>
            <pc:docMk/>
            <pc:sldMk cId="2336911247" sldId="279"/>
            <ac:inkMk id="17" creationId="{1748F671-722E-F3C0-7366-E02585E46BFE}"/>
          </ac:inkMkLst>
        </pc:inkChg>
        <pc:inkChg chg="add">
          <ac:chgData name="Liu, Zimeng" userId="b90936aa-f5ed-459e-bcd5-9dfb4966e966" providerId="ADAL" clId="{9DDC3739-A638-474C-916F-FC9961DC96E9}" dt="2023-02-23T06:53:11.361" v="672" actId="9405"/>
          <ac:inkMkLst>
            <pc:docMk/>
            <pc:sldMk cId="2336911247" sldId="279"/>
            <ac:inkMk id="18" creationId="{0EDBAF69-E989-5ACC-3CFB-F38F75711A9F}"/>
          </ac:inkMkLst>
        </pc:inkChg>
        <pc:inkChg chg="add">
          <ac:chgData name="Liu, Zimeng" userId="b90936aa-f5ed-459e-bcd5-9dfb4966e966" providerId="ADAL" clId="{9DDC3739-A638-474C-916F-FC9961DC96E9}" dt="2023-02-23T06:53:23.510" v="673" actId="9405"/>
          <ac:inkMkLst>
            <pc:docMk/>
            <pc:sldMk cId="2336911247" sldId="279"/>
            <ac:inkMk id="19" creationId="{876A2BE8-ACC3-FDB7-108A-681F01016A01}"/>
          </ac:inkMkLst>
        </pc:inkChg>
      </pc:sldChg>
      <pc:sldChg chg="modSp mod">
        <pc:chgData name="Liu, Zimeng" userId="b90936aa-f5ed-459e-bcd5-9dfb4966e966" providerId="ADAL" clId="{9DDC3739-A638-474C-916F-FC9961DC96E9}" dt="2023-02-23T06:08:08.424" v="56" actId="20577"/>
        <pc:sldMkLst>
          <pc:docMk/>
          <pc:sldMk cId="3953919647" sldId="281"/>
        </pc:sldMkLst>
        <pc:spChg chg="mod">
          <ac:chgData name="Liu, Zimeng" userId="b90936aa-f5ed-459e-bcd5-9dfb4966e966" providerId="ADAL" clId="{9DDC3739-A638-474C-916F-FC9961DC96E9}" dt="2023-02-23T06:07:43.945" v="23" actId="20577"/>
          <ac:spMkLst>
            <pc:docMk/>
            <pc:sldMk cId="3953919647" sldId="281"/>
            <ac:spMk id="18" creationId="{D862F04F-821A-4867-8E37-B0550813FBD1}"/>
          </ac:spMkLst>
        </pc:spChg>
        <pc:spChg chg="mod">
          <ac:chgData name="Liu, Zimeng" userId="b90936aa-f5ed-459e-bcd5-9dfb4966e966" providerId="ADAL" clId="{9DDC3739-A638-474C-916F-FC9961DC96E9}" dt="2023-02-23T06:08:08.424" v="56" actId="20577"/>
          <ac:spMkLst>
            <pc:docMk/>
            <pc:sldMk cId="3953919647" sldId="281"/>
            <ac:spMk id="19" creationId="{A8D1AAF6-CE25-4081-9A69-D1C95715CF55}"/>
          </ac:spMkLst>
        </pc:spChg>
        <pc:spChg chg="mod">
          <ac:chgData name="Liu, Zimeng" userId="b90936aa-f5ed-459e-bcd5-9dfb4966e966" providerId="ADAL" clId="{9DDC3739-A638-474C-916F-FC9961DC96E9}" dt="2023-02-23T06:07:56.295" v="45" actId="20577"/>
          <ac:spMkLst>
            <pc:docMk/>
            <pc:sldMk cId="3953919647" sldId="281"/>
            <ac:spMk id="30" creationId="{1B00C34F-E34C-4FDC-9A3C-F33B42C0E94A}"/>
          </ac:spMkLst>
        </pc:spChg>
      </pc:sldChg>
      <pc:sldChg chg="del">
        <pc:chgData name="Liu, Zimeng" userId="b90936aa-f5ed-459e-bcd5-9dfb4966e966" providerId="ADAL" clId="{9DDC3739-A638-474C-916F-FC9961DC96E9}" dt="2023-02-23T06:07:16.292" v="4" actId="2696"/>
        <pc:sldMkLst>
          <pc:docMk/>
          <pc:sldMk cId="1956500138" sldId="282"/>
        </pc:sldMkLst>
      </pc:sldChg>
      <pc:sldChg chg="del">
        <pc:chgData name="Liu, Zimeng" userId="b90936aa-f5ed-459e-bcd5-9dfb4966e966" providerId="ADAL" clId="{9DDC3739-A638-474C-916F-FC9961DC96E9}" dt="2023-02-23T07:29:33.769" v="822" actId="2696"/>
        <pc:sldMkLst>
          <pc:docMk/>
          <pc:sldMk cId="1854016056" sldId="283"/>
        </pc:sldMkLst>
      </pc:sldChg>
      <pc:sldChg chg="del">
        <pc:chgData name="Liu, Zimeng" userId="b90936aa-f5ed-459e-bcd5-9dfb4966e966" providerId="ADAL" clId="{9DDC3739-A638-474C-916F-FC9961DC96E9}" dt="2023-02-23T07:30:56.797" v="842" actId="2696"/>
        <pc:sldMkLst>
          <pc:docMk/>
          <pc:sldMk cId="2208944626" sldId="284"/>
        </pc:sldMkLst>
      </pc:sldChg>
      <pc:sldChg chg="del">
        <pc:chgData name="Liu, Zimeng" userId="b90936aa-f5ed-459e-bcd5-9dfb4966e966" providerId="ADAL" clId="{9DDC3739-A638-474C-916F-FC9961DC96E9}" dt="2023-02-23T07:29:54.349" v="825" actId="2696"/>
        <pc:sldMkLst>
          <pc:docMk/>
          <pc:sldMk cId="859090685" sldId="285"/>
        </pc:sldMkLst>
      </pc:sldChg>
      <pc:sldChg chg="del">
        <pc:chgData name="Liu, Zimeng" userId="b90936aa-f5ed-459e-bcd5-9dfb4966e966" providerId="ADAL" clId="{9DDC3739-A638-474C-916F-FC9961DC96E9}" dt="2023-02-23T07:29:58.822" v="826" actId="2696"/>
        <pc:sldMkLst>
          <pc:docMk/>
          <pc:sldMk cId="88492398" sldId="286"/>
        </pc:sldMkLst>
      </pc:sldChg>
      <pc:sldChg chg="del">
        <pc:chgData name="Liu, Zimeng" userId="b90936aa-f5ed-459e-bcd5-9dfb4966e966" providerId="ADAL" clId="{9DDC3739-A638-474C-916F-FC9961DC96E9}" dt="2023-02-23T06:12:30.934" v="159" actId="2696"/>
        <pc:sldMkLst>
          <pc:docMk/>
          <pc:sldMk cId="878066289" sldId="287"/>
        </pc:sldMkLst>
      </pc:sldChg>
      <pc:sldChg chg="del">
        <pc:chgData name="Liu, Zimeng" userId="b90936aa-f5ed-459e-bcd5-9dfb4966e966" providerId="ADAL" clId="{9DDC3739-A638-474C-916F-FC9961DC96E9}" dt="2023-02-23T07:30:13.564" v="829" actId="2696"/>
        <pc:sldMkLst>
          <pc:docMk/>
          <pc:sldMk cId="2617859353" sldId="288"/>
        </pc:sldMkLst>
      </pc:sldChg>
      <pc:sldChg chg="del">
        <pc:chgData name="Liu, Zimeng" userId="b90936aa-f5ed-459e-bcd5-9dfb4966e966" providerId="ADAL" clId="{9DDC3739-A638-474C-916F-FC9961DC96E9}" dt="2023-02-23T07:30:06.827" v="828" actId="2696"/>
        <pc:sldMkLst>
          <pc:docMk/>
          <pc:sldMk cId="3854519516" sldId="289"/>
        </pc:sldMkLst>
      </pc:sldChg>
      <pc:sldChg chg="del">
        <pc:chgData name="Liu, Zimeng" userId="b90936aa-f5ed-459e-bcd5-9dfb4966e966" providerId="ADAL" clId="{9DDC3739-A638-474C-916F-FC9961DC96E9}" dt="2023-02-23T07:30:16.195" v="830" actId="2696"/>
        <pc:sldMkLst>
          <pc:docMk/>
          <pc:sldMk cId="3428248718" sldId="290"/>
        </pc:sldMkLst>
      </pc:sldChg>
      <pc:sldChg chg="del">
        <pc:chgData name="Liu, Zimeng" userId="b90936aa-f5ed-459e-bcd5-9dfb4966e966" providerId="ADAL" clId="{9DDC3739-A638-474C-916F-FC9961DC96E9}" dt="2023-02-23T07:30:18.967" v="831" actId="2696"/>
        <pc:sldMkLst>
          <pc:docMk/>
          <pc:sldMk cId="3392403111" sldId="291"/>
        </pc:sldMkLst>
      </pc:sldChg>
      <pc:sldChg chg="del">
        <pc:chgData name="Liu, Zimeng" userId="b90936aa-f5ed-459e-bcd5-9dfb4966e966" providerId="ADAL" clId="{9DDC3739-A638-474C-916F-FC9961DC96E9}" dt="2023-02-23T07:30:33.299" v="836" actId="2696"/>
        <pc:sldMkLst>
          <pc:docMk/>
          <pc:sldMk cId="83174070" sldId="292"/>
        </pc:sldMkLst>
      </pc:sldChg>
      <pc:sldChg chg="del">
        <pc:chgData name="Liu, Zimeng" userId="b90936aa-f5ed-459e-bcd5-9dfb4966e966" providerId="ADAL" clId="{9DDC3739-A638-474C-916F-FC9961DC96E9}" dt="2023-02-23T07:30:30.813" v="835" actId="2696"/>
        <pc:sldMkLst>
          <pc:docMk/>
          <pc:sldMk cId="2261451326" sldId="293"/>
        </pc:sldMkLst>
      </pc:sldChg>
      <pc:sldChg chg="delSp modSp mod ord">
        <pc:chgData name="Liu, Zimeng" userId="b90936aa-f5ed-459e-bcd5-9dfb4966e966" providerId="ADAL" clId="{9DDC3739-A638-474C-916F-FC9961DC96E9}" dt="2023-02-23T06:40:36.939" v="561" actId="1076"/>
        <pc:sldMkLst>
          <pc:docMk/>
          <pc:sldMk cId="875388281" sldId="294"/>
        </pc:sldMkLst>
        <pc:spChg chg="mod">
          <ac:chgData name="Liu, Zimeng" userId="b90936aa-f5ed-459e-bcd5-9dfb4966e966" providerId="ADAL" clId="{9DDC3739-A638-474C-916F-FC9961DC96E9}" dt="2023-02-23T06:40:36.939" v="561" actId="1076"/>
          <ac:spMkLst>
            <pc:docMk/>
            <pc:sldMk cId="875388281" sldId="294"/>
            <ac:spMk id="71" creationId="{D32AE17A-7921-4E62-B5B2-6F55440ECFA6}"/>
          </ac:spMkLst>
        </pc:spChg>
        <pc:spChg chg="del mod">
          <ac:chgData name="Liu, Zimeng" userId="b90936aa-f5ed-459e-bcd5-9dfb4966e966" providerId="ADAL" clId="{9DDC3739-A638-474C-916F-FC9961DC96E9}" dt="2023-02-23T06:39:55.713" v="545"/>
          <ac:spMkLst>
            <pc:docMk/>
            <pc:sldMk cId="875388281" sldId="294"/>
            <ac:spMk id="72" creationId="{130EEF44-9024-48E5-9C02-3FF42F943308}"/>
          </ac:spMkLst>
        </pc:spChg>
        <pc:spChg chg="mod">
          <ac:chgData name="Liu, Zimeng" userId="b90936aa-f5ed-459e-bcd5-9dfb4966e966" providerId="ADAL" clId="{9DDC3739-A638-474C-916F-FC9961DC96E9}" dt="2023-02-23T06:40:09.938" v="548" actId="1076"/>
          <ac:spMkLst>
            <pc:docMk/>
            <pc:sldMk cId="875388281" sldId="294"/>
            <ac:spMk id="76" creationId="{63ECD9FD-1B7C-4B58-819D-98FAAD87674D}"/>
          </ac:spMkLst>
        </pc:spChg>
        <pc:spChg chg="del mod">
          <ac:chgData name="Liu, Zimeng" userId="b90936aa-f5ed-459e-bcd5-9dfb4966e966" providerId="ADAL" clId="{9DDC3739-A638-474C-916F-FC9961DC96E9}" dt="2023-02-23T06:39:22.670" v="520" actId="478"/>
          <ac:spMkLst>
            <pc:docMk/>
            <pc:sldMk cId="875388281" sldId="294"/>
            <ac:spMk id="77" creationId="{E549CD45-705B-4D2B-B92E-00D5BF196C23}"/>
          </ac:spMkLst>
        </pc:spChg>
        <pc:spChg chg="del">
          <ac:chgData name="Liu, Zimeng" userId="b90936aa-f5ed-459e-bcd5-9dfb4966e966" providerId="ADAL" clId="{9DDC3739-A638-474C-916F-FC9961DC96E9}" dt="2023-02-23T06:39:23.942" v="521" actId="478"/>
          <ac:spMkLst>
            <pc:docMk/>
            <pc:sldMk cId="875388281" sldId="294"/>
            <ac:spMk id="81" creationId="{26A2BC50-AD31-4886-95EB-A784DB14766C}"/>
          </ac:spMkLst>
        </pc:spChg>
        <pc:spChg chg="del mod">
          <ac:chgData name="Liu, Zimeng" userId="b90936aa-f5ed-459e-bcd5-9dfb4966e966" providerId="ADAL" clId="{9DDC3739-A638-474C-916F-FC9961DC96E9}" dt="2023-02-23T06:39:26.592" v="523" actId="478"/>
          <ac:spMkLst>
            <pc:docMk/>
            <pc:sldMk cId="875388281" sldId="294"/>
            <ac:spMk id="82" creationId="{EC8E02FD-B680-4FA2-A08E-BF5D7891AF88}"/>
          </ac:spMkLst>
        </pc:spChg>
        <pc:spChg chg="del mod topLvl">
          <ac:chgData name="Liu, Zimeng" userId="b90936aa-f5ed-459e-bcd5-9dfb4966e966" providerId="ADAL" clId="{9DDC3739-A638-474C-916F-FC9961DC96E9}" dt="2023-02-23T06:39:30.061" v="526" actId="478"/>
          <ac:spMkLst>
            <pc:docMk/>
            <pc:sldMk cId="875388281" sldId="294"/>
            <ac:spMk id="84" creationId="{9F063898-AE63-40A1-97AC-7E3DB3E26EDE}"/>
          </ac:spMkLst>
        </pc:spChg>
        <pc:spChg chg="del mod topLvl">
          <ac:chgData name="Liu, Zimeng" userId="b90936aa-f5ed-459e-bcd5-9dfb4966e966" providerId="ADAL" clId="{9DDC3739-A638-474C-916F-FC9961DC96E9}" dt="2023-02-23T06:39:33.023" v="528" actId="478"/>
          <ac:spMkLst>
            <pc:docMk/>
            <pc:sldMk cId="875388281" sldId="294"/>
            <ac:spMk id="85" creationId="{8A171140-0AF7-48F0-A5D3-E0778BEF851B}"/>
          </ac:spMkLst>
        </pc:spChg>
        <pc:spChg chg="del">
          <ac:chgData name="Liu, Zimeng" userId="b90936aa-f5ed-459e-bcd5-9dfb4966e966" providerId="ADAL" clId="{9DDC3739-A638-474C-916F-FC9961DC96E9}" dt="2023-02-23T06:39:27.944" v="524" actId="478"/>
          <ac:spMkLst>
            <pc:docMk/>
            <pc:sldMk cId="875388281" sldId="294"/>
            <ac:spMk id="86" creationId="{D4817D67-2F35-48C1-825E-7F18FC3EBFFF}"/>
          </ac:spMkLst>
        </pc:spChg>
        <pc:spChg chg="del mod">
          <ac:chgData name="Liu, Zimeng" userId="b90936aa-f5ed-459e-bcd5-9dfb4966e966" providerId="ADAL" clId="{9DDC3739-A638-474C-916F-FC9961DC96E9}" dt="2023-02-23T06:39:35.345" v="531" actId="478"/>
          <ac:spMkLst>
            <pc:docMk/>
            <pc:sldMk cId="875388281" sldId="294"/>
            <ac:spMk id="87" creationId="{E0EAD354-E70A-41EB-A9D0-C0EB9C050103}"/>
          </ac:spMkLst>
        </pc:spChg>
        <pc:spChg chg="del">
          <ac:chgData name="Liu, Zimeng" userId="b90936aa-f5ed-459e-bcd5-9dfb4966e966" providerId="ADAL" clId="{9DDC3739-A638-474C-916F-FC9961DC96E9}" dt="2023-02-23T06:39:36.324" v="532" actId="478"/>
          <ac:spMkLst>
            <pc:docMk/>
            <pc:sldMk cId="875388281" sldId="294"/>
            <ac:spMk id="91" creationId="{174D8540-CFFE-4A73-9546-9D75DB61A2D6}"/>
          </ac:spMkLst>
        </pc:spChg>
        <pc:spChg chg="del mod">
          <ac:chgData name="Liu, Zimeng" userId="b90936aa-f5ed-459e-bcd5-9dfb4966e966" providerId="ADAL" clId="{9DDC3739-A638-474C-916F-FC9961DC96E9}" dt="2023-02-23T06:39:41.746" v="537" actId="478"/>
          <ac:spMkLst>
            <pc:docMk/>
            <pc:sldMk cId="875388281" sldId="294"/>
            <ac:spMk id="92" creationId="{14200F75-FE98-48CE-B3E2-BFB69E97CE2A}"/>
          </ac:spMkLst>
        </pc:spChg>
        <pc:spChg chg="del mod topLvl">
          <ac:chgData name="Liu, Zimeng" userId="b90936aa-f5ed-459e-bcd5-9dfb4966e966" providerId="ADAL" clId="{9DDC3739-A638-474C-916F-FC9961DC96E9}" dt="2023-02-23T06:39:43.855" v="539" actId="478"/>
          <ac:spMkLst>
            <pc:docMk/>
            <pc:sldMk cId="875388281" sldId="294"/>
            <ac:spMk id="94" creationId="{A6ACEF9F-E08E-4EAF-A02D-4C43A82312D3}"/>
          </ac:spMkLst>
        </pc:spChg>
        <pc:spChg chg="del mod topLvl">
          <ac:chgData name="Liu, Zimeng" userId="b90936aa-f5ed-459e-bcd5-9dfb4966e966" providerId="ADAL" clId="{9DDC3739-A638-474C-916F-FC9961DC96E9}" dt="2023-02-23T06:39:46.221" v="542" actId="478"/>
          <ac:spMkLst>
            <pc:docMk/>
            <pc:sldMk cId="875388281" sldId="294"/>
            <ac:spMk id="95" creationId="{48335765-EABA-4C53-8B56-F4FC04EDCA46}"/>
          </ac:spMkLst>
        </pc:spChg>
        <pc:spChg chg="del">
          <ac:chgData name="Liu, Zimeng" userId="b90936aa-f5ed-459e-bcd5-9dfb4966e966" providerId="ADAL" clId="{9DDC3739-A638-474C-916F-FC9961DC96E9}" dt="2023-02-23T06:39:39.578" v="535" actId="478"/>
          <ac:spMkLst>
            <pc:docMk/>
            <pc:sldMk cId="875388281" sldId="294"/>
            <ac:spMk id="96" creationId="{5909FB34-352C-4003-9A14-E4407F85F925}"/>
          </ac:spMkLst>
        </pc:spChg>
        <pc:grpChg chg="del mod">
          <ac:chgData name="Liu, Zimeng" userId="b90936aa-f5ed-459e-bcd5-9dfb4966e966" providerId="ADAL" clId="{9DDC3739-A638-474C-916F-FC9961DC96E9}" dt="2023-02-23T06:39:15.390" v="518" actId="478"/>
          <ac:grpSpMkLst>
            <pc:docMk/>
            <pc:sldMk cId="875388281" sldId="294"/>
            <ac:grpSpMk id="78" creationId="{FA07F552-0D5D-4AA0-BD70-F4530F0DC7F0}"/>
          </ac:grpSpMkLst>
        </pc:grpChg>
        <pc:grpChg chg="del">
          <ac:chgData name="Liu, Zimeng" userId="b90936aa-f5ed-459e-bcd5-9dfb4966e966" providerId="ADAL" clId="{9DDC3739-A638-474C-916F-FC9961DC96E9}" dt="2023-02-23T06:39:30.061" v="526" actId="478"/>
          <ac:grpSpMkLst>
            <pc:docMk/>
            <pc:sldMk cId="875388281" sldId="294"/>
            <ac:grpSpMk id="83" creationId="{DCB27BA0-ADC1-4513-A778-F80DB47D80D3}"/>
          </ac:grpSpMkLst>
        </pc:grpChg>
        <pc:grpChg chg="del mod">
          <ac:chgData name="Liu, Zimeng" userId="b90936aa-f5ed-459e-bcd5-9dfb4966e966" providerId="ADAL" clId="{9DDC3739-A638-474C-916F-FC9961DC96E9}" dt="2023-02-23T06:39:38.263" v="534" actId="478"/>
          <ac:grpSpMkLst>
            <pc:docMk/>
            <pc:sldMk cId="875388281" sldId="294"/>
            <ac:grpSpMk id="88" creationId="{77DBAE9F-F793-4403-B293-137D3A09059A}"/>
          </ac:grpSpMkLst>
        </pc:grpChg>
        <pc:grpChg chg="del">
          <ac:chgData name="Liu, Zimeng" userId="b90936aa-f5ed-459e-bcd5-9dfb4966e966" providerId="ADAL" clId="{9DDC3739-A638-474C-916F-FC9961DC96E9}" dt="2023-02-23T06:39:43.855" v="539" actId="478"/>
          <ac:grpSpMkLst>
            <pc:docMk/>
            <pc:sldMk cId="875388281" sldId="294"/>
            <ac:grpSpMk id="93" creationId="{C118B0D6-E65F-474C-8671-907F2873A807}"/>
          </ac:grpSpMkLst>
        </pc:grpChg>
      </pc:sldChg>
      <pc:sldChg chg="del">
        <pc:chgData name="Liu, Zimeng" userId="b90936aa-f5ed-459e-bcd5-9dfb4966e966" providerId="ADAL" clId="{9DDC3739-A638-474C-916F-FC9961DC96E9}" dt="2023-02-23T07:30:22.350" v="832" actId="2696"/>
        <pc:sldMkLst>
          <pc:docMk/>
          <pc:sldMk cId="280648246" sldId="295"/>
        </pc:sldMkLst>
      </pc:sldChg>
      <pc:sldChg chg="addSp delSp modSp mod ord">
        <pc:chgData name="Liu, Zimeng" userId="b90936aa-f5ed-459e-bcd5-9dfb4966e966" providerId="ADAL" clId="{9DDC3739-A638-474C-916F-FC9961DC96E9}" dt="2023-02-23T06:45:40.692" v="620" actId="732"/>
        <pc:sldMkLst>
          <pc:docMk/>
          <pc:sldMk cId="3271719854" sldId="296"/>
        </pc:sldMkLst>
        <pc:spChg chg="del mod">
          <ac:chgData name="Liu, Zimeng" userId="b90936aa-f5ed-459e-bcd5-9dfb4966e966" providerId="ADAL" clId="{9DDC3739-A638-474C-916F-FC9961DC96E9}" dt="2023-02-23T06:45:06.612" v="615" actId="478"/>
          <ac:spMkLst>
            <pc:docMk/>
            <pc:sldMk cId="3271719854" sldId="296"/>
            <ac:spMk id="3" creationId="{5DFF52D6-8903-4BA0-8697-79A69995973C}"/>
          </ac:spMkLst>
        </pc:spChg>
        <pc:spChg chg="mod">
          <ac:chgData name="Liu, Zimeng" userId="b90936aa-f5ed-459e-bcd5-9dfb4966e966" providerId="ADAL" clId="{9DDC3739-A638-474C-916F-FC9961DC96E9}" dt="2023-02-23T06:43:55.655" v="600" actId="1076"/>
          <ac:spMkLst>
            <pc:docMk/>
            <pc:sldMk cId="3271719854" sldId="296"/>
            <ac:spMk id="5" creationId="{93B5C280-1839-4F64-8C9B-B4A13969FFFC}"/>
          </ac:spMkLst>
        </pc:spChg>
        <pc:spChg chg="mod">
          <ac:chgData name="Liu, Zimeng" userId="b90936aa-f5ed-459e-bcd5-9dfb4966e966" providerId="ADAL" clId="{9DDC3739-A638-474C-916F-FC9961DC96E9}" dt="2023-02-23T06:43:59.338" v="601" actId="1076"/>
          <ac:spMkLst>
            <pc:docMk/>
            <pc:sldMk cId="3271719854" sldId="296"/>
            <ac:spMk id="6" creationId="{3702FFD3-EB16-4767-A533-914EF5D8E856}"/>
          </ac:spMkLst>
        </pc:spChg>
        <pc:spChg chg="del mod">
          <ac:chgData name="Liu, Zimeng" userId="b90936aa-f5ed-459e-bcd5-9dfb4966e966" providerId="ADAL" clId="{9DDC3739-A638-474C-916F-FC9961DC96E9}" dt="2023-02-23T06:45:03.255" v="613" actId="478"/>
          <ac:spMkLst>
            <pc:docMk/>
            <pc:sldMk cId="3271719854" sldId="296"/>
            <ac:spMk id="7" creationId="{45D62B34-A08E-4F80-9F74-FDA64C7BAD19}"/>
          </ac:spMkLst>
        </pc:spChg>
        <pc:picChg chg="add mod modCrop">
          <ac:chgData name="Liu, Zimeng" userId="b90936aa-f5ed-459e-bcd5-9dfb4966e966" providerId="ADAL" clId="{9DDC3739-A638-474C-916F-FC9961DC96E9}" dt="2023-02-23T06:45:40.692" v="620" actId="732"/>
          <ac:picMkLst>
            <pc:docMk/>
            <pc:sldMk cId="3271719854" sldId="296"/>
            <ac:picMk id="8" creationId="{2BB85464-7990-8228-33C8-456E76974F56}"/>
          </ac:picMkLst>
        </pc:picChg>
      </pc:sldChg>
      <pc:sldChg chg="del">
        <pc:chgData name="Liu, Zimeng" userId="b90936aa-f5ed-459e-bcd5-9dfb4966e966" providerId="ADAL" clId="{9DDC3739-A638-474C-916F-FC9961DC96E9}" dt="2023-02-23T07:30:25.143" v="833" actId="2696"/>
        <pc:sldMkLst>
          <pc:docMk/>
          <pc:sldMk cId="139823488" sldId="297"/>
        </pc:sldMkLst>
      </pc:sldChg>
      <pc:sldChg chg="del">
        <pc:chgData name="Liu, Zimeng" userId="b90936aa-f5ed-459e-bcd5-9dfb4966e966" providerId="ADAL" clId="{9DDC3739-A638-474C-916F-FC9961DC96E9}" dt="2023-02-23T07:30:27.571" v="834" actId="2696"/>
        <pc:sldMkLst>
          <pc:docMk/>
          <pc:sldMk cId="3028201146" sldId="298"/>
        </pc:sldMkLst>
      </pc:sldChg>
      <pc:sldChg chg="del">
        <pc:chgData name="Liu, Zimeng" userId="b90936aa-f5ed-459e-bcd5-9dfb4966e966" providerId="ADAL" clId="{9DDC3739-A638-474C-916F-FC9961DC96E9}" dt="2023-02-23T07:30:35.693" v="837" actId="2696"/>
        <pc:sldMkLst>
          <pc:docMk/>
          <pc:sldMk cId="1017337909" sldId="299"/>
        </pc:sldMkLst>
      </pc:sldChg>
      <pc:sldChg chg="del">
        <pc:chgData name="Liu, Zimeng" userId="b90936aa-f5ed-459e-bcd5-9dfb4966e966" providerId="ADAL" clId="{9DDC3739-A638-474C-916F-FC9961DC96E9}" dt="2023-02-23T07:30:44.824" v="839" actId="2696"/>
        <pc:sldMkLst>
          <pc:docMk/>
          <pc:sldMk cId="434134958" sldId="300"/>
        </pc:sldMkLst>
      </pc:sldChg>
      <pc:sldChg chg="del">
        <pc:chgData name="Liu, Zimeng" userId="b90936aa-f5ed-459e-bcd5-9dfb4966e966" providerId="ADAL" clId="{9DDC3739-A638-474C-916F-FC9961DC96E9}" dt="2023-02-23T07:30:41.115" v="838" actId="2696"/>
        <pc:sldMkLst>
          <pc:docMk/>
          <pc:sldMk cId="3678069246" sldId="301"/>
        </pc:sldMkLst>
      </pc:sldChg>
      <pc:sldChg chg="del">
        <pc:chgData name="Liu, Zimeng" userId="b90936aa-f5ed-459e-bcd5-9dfb4966e966" providerId="ADAL" clId="{9DDC3739-A638-474C-916F-FC9961DC96E9}" dt="2023-02-23T07:30:47.677" v="840" actId="2696"/>
        <pc:sldMkLst>
          <pc:docMk/>
          <pc:sldMk cId="3908238684" sldId="302"/>
        </pc:sldMkLst>
      </pc:sldChg>
      <pc:sldChg chg="del">
        <pc:chgData name="Liu, Zimeng" userId="b90936aa-f5ed-459e-bcd5-9dfb4966e966" providerId="ADAL" clId="{9DDC3739-A638-474C-916F-FC9961DC96E9}" dt="2023-02-23T07:30:53.823" v="841" actId="2696"/>
        <pc:sldMkLst>
          <pc:docMk/>
          <pc:sldMk cId="1634406052" sldId="303"/>
        </pc:sldMkLst>
      </pc:sldChg>
      <pc:sldChg chg="addSp delSp modSp mod ord">
        <pc:chgData name="Liu, Zimeng" userId="b90936aa-f5ed-459e-bcd5-9dfb4966e966" providerId="ADAL" clId="{9DDC3739-A638-474C-916F-FC9961DC96E9}" dt="2023-02-23T06:17:41.798" v="338" actId="20577"/>
        <pc:sldMkLst>
          <pc:docMk/>
          <pc:sldMk cId="3900878424" sldId="304"/>
        </pc:sldMkLst>
        <pc:spChg chg="mod">
          <ac:chgData name="Liu, Zimeng" userId="b90936aa-f5ed-459e-bcd5-9dfb4966e966" providerId="ADAL" clId="{9DDC3739-A638-474C-916F-FC9961DC96E9}" dt="2023-02-23T06:15:02.624" v="249" actId="20577"/>
          <ac:spMkLst>
            <pc:docMk/>
            <pc:sldMk cId="3900878424" sldId="304"/>
            <ac:spMk id="2" creationId="{206381AD-4C2B-4745-99B1-0BBCE6131A71}"/>
          </ac:spMkLst>
        </pc:spChg>
        <pc:spChg chg="del mod topLvl">
          <ac:chgData name="Liu, Zimeng" userId="b90936aa-f5ed-459e-bcd5-9dfb4966e966" providerId="ADAL" clId="{9DDC3739-A638-474C-916F-FC9961DC96E9}" dt="2023-02-23T06:17:10.509" v="325" actId="478"/>
          <ac:spMkLst>
            <pc:docMk/>
            <pc:sldMk cId="3900878424" sldId="304"/>
            <ac:spMk id="4" creationId="{F42C972A-E056-49A5-A984-3D089A063965}"/>
          </ac:spMkLst>
        </pc:spChg>
        <pc:spChg chg="mod topLvl">
          <ac:chgData name="Liu, Zimeng" userId="b90936aa-f5ed-459e-bcd5-9dfb4966e966" providerId="ADAL" clId="{9DDC3739-A638-474C-916F-FC9961DC96E9}" dt="2023-02-23T06:17:41.798" v="338" actId="20577"/>
          <ac:spMkLst>
            <pc:docMk/>
            <pc:sldMk cId="3900878424" sldId="304"/>
            <ac:spMk id="5" creationId="{6510E8F3-EF2B-401B-B472-00AAB01FD2EB}"/>
          </ac:spMkLst>
        </pc:spChg>
        <pc:spChg chg="del mod topLvl">
          <ac:chgData name="Liu, Zimeng" userId="b90936aa-f5ed-459e-bcd5-9dfb4966e966" providerId="ADAL" clId="{9DDC3739-A638-474C-916F-FC9961DC96E9}" dt="2023-02-23T06:14:26.834" v="198" actId="478"/>
          <ac:spMkLst>
            <pc:docMk/>
            <pc:sldMk cId="3900878424" sldId="304"/>
            <ac:spMk id="7" creationId="{51BEE03D-A573-4E60-B944-898B64510AB2}"/>
          </ac:spMkLst>
        </pc:spChg>
        <pc:spChg chg="mod topLvl">
          <ac:chgData name="Liu, Zimeng" userId="b90936aa-f5ed-459e-bcd5-9dfb4966e966" providerId="ADAL" clId="{9DDC3739-A638-474C-916F-FC9961DC96E9}" dt="2023-02-23T06:14:48.933" v="228" actId="20577"/>
          <ac:spMkLst>
            <pc:docMk/>
            <pc:sldMk cId="3900878424" sldId="304"/>
            <ac:spMk id="8" creationId="{3AAAF128-AC27-4180-80D5-95CA1FD7361F}"/>
          </ac:spMkLst>
        </pc:spChg>
        <pc:spChg chg="del mod topLvl">
          <ac:chgData name="Liu, Zimeng" userId="b90936aa-f5ed-459e-bcd5-9dfb4966e966" providerId="ADAL" clId="{9DDC3739-A638-474C-916F-FC9961DC96E9}" dt="2023-02-23T06:15:20.647" v="254" actId="478"/>
          <ac:spMkLst>
            <pc:docMk/>
            <pc:sldMk cId="3900878424" sldId="304"/>
            <ac:spMk id="10" creationId="{B607A1D9-A3E3-415F-8601-1FB6F2A2A1DB}"/>
          </ac:spMkLst>
        </pc:spChg>
        <pc:spChg chg="mod topLvl">
          <ac:chgData name="Liu, Zimeng" userId="b90936aa-f5ed-459e-bcd5-9dfb4966e966" providerId="ADAL" clId="{9DDC3739-A638-474C-916F-FC9961DC96E9}" dt="2023-02-23T06:15:34.610" v="269" actId="20577"/>
          <ac:spMkLst>
            <pc:docMk/>
            <pc:sldMk cId="3900878424" sldId="304"/>
            <ac:spMk id="11" creationId="{6A1F9F1C-E450-4B3E-8AFB-A1183DE97D68}"/>
          </ac:spMkLst>
        </pc:spChg>
        <pc:spChg chg="del mod topLvl">
          <ac:chgData name="Liu, Zimeng" userId="b90936aa-f5ed-459e-bcd5-9dfb4966e966" providerId="ADAL" clId="{9DDC3739-A638-474C-916F-FC9961DC96E9}" dt="2023-02-23T06:16:48.055" v="307" actId="478"/>
          <ac:spMkLst>
            <pc:docMk/>
            <pc:sldMk cId="3900878424" sldId="304"/>
            <ac:spMk id="13" creationId="{B727605A-E403-46D3-8C63-0995FD94D35F}"/>
          </ac:spMkLst>
        </pc:spChg>
        <pc:spChg chg="mod topLvl">
          <ac:chgData name="Liu, Zimeng" userId="b90936aa-f5ed-459e-bcd5-9dfb4966e966" providerId="ADAL" clId="{9DDC3739-A638-474C-916F-FC9961DC96E9}" dt="2023-02-23T06:17:04.854" v="323" actId="20577"/>
          <ac:spMkLst>
            <pc:docMk/>
            <pc:sldMk cId="3900878424" sldId="304"/>
            <ac:spMk id="14" creationId="{040AE6FF-A71E-4CC9-8D00-B0059444F20C}"/>
          </ac:spMkLst>
        </pc:spChg>
        <pc:spChg chg="del mod topLvl">
          <ac:chgData name="Liu, Zimeng" userId="b90936aa-f5ed-459e-bcd5-9dfb4966e966" providerId="ADAL" clId="{9DDC3739-A638-474C-916F-FC9961DC96E9}" dt="2023-02-23T06:15:43.003" v="271" actId="478"/>
          <ac:spMkLst>
            <pc:docMk/>
            <pc:sldMk cId="3900878424" sldId="304"/>
            <ac:spMk id="16" creationId="{0F0C2139-1D5D-4BE0-A591-871F789C9013}"/>
          </ac:spMkLst>
        </pc:spChg>
        <pc:spChg chg="mod topLvl">
          <ac:chgData name="Liu, Zimeng" userId="b90936aa-f5ed-459e-bcd5-9dfb4966e966" providerId="ADAL" clId="{9DDC3739-A638-474C-916F-FC9961DC96E9}" dt="2023-02-23T06:16:41.007" v="305" actId="20577"/>
          <ac:spMkLst>
            <pc:docMk/>
            <pc:sldMk cId="3900878424" sldId="304"/>
            <ac:spMk id="17" creationId="{6A0FC1E0-E860-4572-A784-CC4C8C6DD475}"/>
          </ac:spMkLst>
        </pc:spChg>
        <pc:grpChg chg="del">
          <ac:chgData name="Liu, Zimeng" userId="b90936aa-f5ed-459e-bcd5-9dfb4966e966" providerId="ADAL" clId="{9DDC3739-A638-474C-916F-FC9961DC96E9}" dt="2023-02-23T06:17:10.509" v="325" actId="478"/>
          <ac:grpSpMkLst>
            <pc:docMk/>
            <pc:sldMk cId="3900878424" sldId="304"/>
            <ac:grpSpMk id="3" creationId="{6E0E9170-B079-460C-A5C5-63CED32F5E0E}"/>
          </ac:grpSpMkLst>
        </pc:grpChg>
        <pc:grpChg chg="del">
          <ac:chgData name="Liu, Zimeng" userId="b90936aa-f5ed-459e-bcd5-9dfb4966e966" providerId="ADAL" clId="{9DDC3739-A638-474C-916F-FC9961DC96E9}" dt="2023-02-23T06:14:26.834" v="198" actId="478"/>
          <ac:grpSpMkLst>
            <pc:docMk/>
            <pc:sldMk cId="3900878424" sldId="304"/>
            <ac:grpSpMk id="6" creationId="{0FCAEDB0-5A7A-4D55-B508-E065350FD164}"/>
          </ac:grpSpMkLst>
        </pc:grpChg>
        <pc:grpChg chg="add del mod">
          <ac:chgData name="Liu, Zimeng" userId="b90936aa-f5ed-459e-bcd5-9dfb4966e966" providerId="ADAL" clId="{9DDC3739-A638-474C-916F-FC9961DC96E9}" dt="2023-02-23T06:15:20.647" v="254" actId="478"/>
          <ac:grpSpMkLst>
            <pc:docMk/>
            <pc:sldMk cId="3900878424" sldId="304"/>
            <ac:grpSpMk id="9" creationId="{84E50C05-9DDD-4762-A03E-8D12A035054C}"/>
          </ac:grpSpMkLst>
        </pc:grpChg>
        <pc:grpChg chg="del">
          <ac:chgData name="Liu, Zimeng" userId="b90936aa-f5ed-459e-bcd5-9dfb4966e966" providerId="ADAL" clId="{9DDC3739-A638-474C-916F-FC9961DC96E9}" dt="2023-02-23T06:16:48.055" v="307" actId="478"/>
          <ac:grpSpMkLst>
            <pc:docMk/>
            <pc:sldMk cId="3900878424" sldId="304"/>
            <ac:grpSpMk id="12" creationId="{BD27B7F4-EFA0-43A1-BE85-58D6758B4BB8}"/>
          </ac:grpSpMkLst>
        </pc:grpChg>
        <pc:grpChg chg="del">
          <ac:chgData name="Liu, Zimeng" userId="b90936aa-f5ed-459e-bcd5-9dfb4966e966" providerId="ADAL" clId="{9DDC3739-A638-474C-916F-FC9961DC96E9}" dt="2023-02-23T06:15:43.003" v="271" actId="478"/>
          <ac:grpSpMkLst>
            <pc:docMk/>
            <pc:sldMk cId="3900878424" sldId="304"/>
            <ac:grpSpMk id="15" creationId="{C09A9759-C56E-4F75-A93A-8ADB0236E3F5}"/>
          </ac:grpSpMkLst>
        </pc:grpChg>
        <pc:cxnChg chg="mod">
          <ac:chgData name="Liu, Zimeng" userId="b90936aa-f5ed-459e-bcd5-9dfb4966e966" providerId="ADAL" clId="{9DDC3739-A638-474C-916F-FC9961DC96E9}" dt="2023-02-23T06:16:04.905" v="297" actId="403"/>
          <ac:cxnSpMkLst>
            <pc:docMk/>
            <pc:sldMk cId="3900878424" sldId="304"/>
            <ac:cxnSpMk id="18" creationId="{B5531C2A-39D3-4C60-9075-B108FBD80A9E}"/>
          </ac:cxnSpMkLst>
        </pc:cxnChg>
        <pc:cxnChg chg="mod">
          <ac:chgData name="Liu, Zimeng" userId="b90936aa-f5ed-459e-bcd5-9dfb4966e966" providerId="ADAL" clId="{9DDC3739-A638-474C-916F-FC9961DC96E9}" dt="2023-02-23T06:14:39.128" v="205" actId="403"/>
          <ac:cxnSpMkLst>
            <pc:docMk/>
            <pc:sldMk cId="3900878424" sldId="304"/>
            <ac:cxnSpMk id="19" creationId="{5CEA713C-75CE-4390-9A49-EC49494B47A9}"/>
          </ac:cxnSpMkLst>
        </pc:cxnChg>
        <pc:cxnChg chg="mod">
          <ac:chgData name="Liu, Zimeng" userId="b90936aa-f5ed-459e-bcd5-9dfb4966e966" providerId="ADAL" clId="{9DDC3739-A638-474C-916F-FC9961DC96E9}" dt="2023-02-23T06:15:28.805" v="261" actId="14100"/>
          <ac:cxnSpMkLst>
            <pc:docMk/>
            <pc:sldMk cId="3900878424" sldId="304"/>
            <ac:cxnSpMk id="31" creationId="{A42B2BAD-857E-4B21-9280-FACEE6723528}"/>
          </ac:cxnSpMkLst>
        </pc:cxnChg>
        <pc:cxnChg chg="mod">
          <ac:chgData name="Liu, Zimeng" userId="b90936aa-f5ed-459e-bcd5-9dfb4966e966" providerId="ADAL" clId="{9DDC3739-A638-474C-916F-FC9961DC96E9}" dt="2023-02-23T06:17:17.130" v="331" actId="403"/>
          <ac:cxnSpMkLst>
            <pc:docMk/>
            <pc:sldMk cId="3900878424" sldId="304"/>
            <ac:cxnSpMk id="32" creationId="{CFEAC11F-DD58-48DE-8D16-443624BD3D0D}"/>
          </ac:cxnSpMkLst>
        </pc:cxnChg>
        <pc:cxnChg chg="mod">
          <ac:chgData name="Liu, Zimeng" userId="b90936aa-f5ed-459e-bcd5-9dfb4966e966" providerId="ADAL" clId="{9DDC3739-A638-474C-916F-FC9961DC96E9}" dt="2023-02-23T06:16:54.732" v="313" actId="403"/>
          <ac:cxnSpMkLst>
            <pc:docMk/>
            <pc:sldMk cId="3900878424" sldId="304"/>
            <ac:cxnSpMk id="33" creationId="{8C70A4C4-C493-4B91-9C5B-63100C25B7FB}"/>
          </ac:cxnSpMkLst>
        </pc:cxnChg>
      </pc:sldChg>
      <pc:sldChg chg="del">
        <pc:chgData name="Liu, Zimeng" userId="b90936aa-f5ed-459e-bcd5-9dfb4966e966" providerId="ADAL" clId="{9DDC3739-A638-474C-916F-FC9961DC96E9}" dt="2023-02-23T07:40:48.114" v="945" actId="2696"/>
        <pc:sldMkLst>
          <pc:docMk/>
          <pc:sldMk cId="2832150672" sldId="305"/>
        </pc:sldMkLst>
      </pc:sldChg>
      <pc:sldChg chg="addSp delSp modSp mod">
        <pc:chgData name="Liu, Zimeng" userId="b90936aa-f5ed-459e-bcd5-9dfb4966e966" providerId="ADAL" clId="{9DDC3739-A638-474C-916F-FC9961DC96E9}" dt="2023-02-23T07:39:33.329" v="934" actId="1076"/>
        <pc:sldMkLst>
          <pc:docMk/>
          <pc:sldMk cId="3522803566" sldId="306"/>
        </pc:sldMkLst>
        <pc:spChg chg="mod">
          <ac:chgData name="Liu, Zimeng" userId="b90936aa-f5ed-459e-bcd5-9dfb4966e966" providerId="ADAL" clId="{9DDC3739-A638-474C-916F-FC9961DC96E9}" dt="2023-02-23T07:32:04.918" v="884" actId="20577"/>
          <ac:spMkLst>
            <pc:docMk/>
            <pc:sldMk cId="3522803566" sldId="306"/>
            <ac:spMk id="2" creationId="{206381AD-4C2B-4745-99B1-0BBCE6131A71}"/>
          </ac:spMkLst>
        </pc:spChg>
        <pc:spChg chg="add mod">
          <ac:chgData name="Liu, Zimeng" userId="b90936aa-f5ed-459e-bcd5-9dfb4966e966" providerId="ADAL" clId="{9DDC3739-A638-474C-916F-FC9961DC96E9}" dt="2023-02-23T07:39:33.329" v="934" actId="1076"/>
          <ac:spMkLst>
            <pc:docMk/>
            <pc:sldMk cId="3522803566" sldId="306"/>
            <ac:spMk id="3" creationId="{3F2C6E31-A02C-C265-7967-1A0DE06398B9}"/>
          </ac:spMkLst>
        </pc:spChg>
        <pc:spChg chg="del">
          <ac:chgData name="Liu, Zimeng" userId="b90936aa-f5ed-459e-bcd5-9dfb4966e966" providerId="ADAL" clId="{9DDC3739-A638-474C-916F-FC9961DC96E9}" dt="2023-02-23T07:31:04.860" v="843" actId="478"/>
          <ac:spMkLst>
            <pc:docMk/>
            <pc:sldMk cId="3522803566" sldId="306"/>
            <ac:spMk id="4" creationId="{B965A1CF-5429-4729-AB8D-B447A00CA972}"/>
          </ac:spMkLst>
        </pc:spChg>
        <pc:spChg chg="del">
          <ac:chgData name="Liu, Zimeng" userId="b90936aa-f5ed-459e-bcd5-9dfb4966e966" providerId="ADAL" clId="{9DDC3739-A638-474C-916F-FC9961DC96E9}" dt="2023-02-23T07:31:07.695" v="844" actId="478"/>
          <ac:spMkLst>
            <pc:docMk/>
            <pc:sldMk cId="3522803566" sldId="306"/>
            <ac:spMk id="7" creationId="{4A3B0DC5-2498-4AF2-BC61-56124EFDEC90}"/>
          </ac:spMkLst>
        </pc:spChg>
        <pc:spChg chg="del mod topLvl">
          <ac:chgData name="Liu, Zimeng" userId="b90936aa-f5ed-459e-bcd5-9dfb4966e966" providerId="ADAL" clId="{9DDC3739-A638-474C-916F-FC9961DC96E9}" dt="2023-02-23T07:31:10.499" v="846" actId="478"/>
          <ac:spMkLst>
            <pc:docMk/>
            <pc:sldMk cId="3522803566" sldId="306"/>
            <ac:spMk id="9" creationId="{C9E7AF48-825D-4205-873C-168998BAC707}"/>
          </ac:spMkLst>
        </pc:spChg>
        <pc:spChg chg="del mod topLvl">
          <ac:chgData name="Liu, Zimeng" userId="b90936aa-f5ed-459e-bcd5-9dfb4966e966" providerId="ADAL" clId="{9DDC3739-A638-474C-916F-FC9961DC96E9}" dt="2023-02-23T07:31:12.389" v="848" actId="478"/>
          <ac:spMkLst>
            <pc:docMk/>
            <pc:sldMk cId="3522803566" sldId="306"/>
            <ac:spMk id="10" creationId="{60D3AD96-4AAE-475E-833E-4898474F49B9}"/>
          </ac:spMkLst>
        </pc:spChg>
        <pc:spChg chg="del mod">
          <ac:chgData name="Liu, Zimeng" userId="b90936aa-f5ed-459e-bcd5-9dfb4966e966" providerId="ADAL" clId="{9DDC3739-A638-474C-916F-FC9961DC96E9}" dt="2023-02-23T07:31:14.350" v="850" actId="478"/>
          <ac:spMkLst>
            <pc:docMk/>
            <pc:sldMk cId="3522803566" sldId="306"/>
            <ac:spMk id="16" creationId="{D4A2366F-E124-42C5-99E6-A38B554342FF}"/>
          </ac:spMkLst>
        </pc:spChg>
        <pc:spChg chg="del">
          <ac:chgData name="Liu, Zimeng" userId="b90936aa-f5ed-459e-bcd5-9dfb4966e966" providerId="ADAL" clId="{9DDC3739-A638-474C-916F-FC9961DC96E9}" dt="2023-02-23T07:31:15.559" v="851" actId="478"/>
          <ac:spMkLst>
            <pc:docMk/>
            <pc:sldMk cId="3522803566" sldId="306"/>
            <ac:spMk id="17" creationId="{3678AB0D-0250-4FFF-857B-2D5ECDE2081B}"/>
          </ac:spMkLst>
        </pc:spChg>
        <pc:spChg chg="del mod">
          <ac:chgData name="Liu, Zimeng" userId="b90936aa-f5ed-459e-bcd5-9dfb4966e966" providerId="ADAL" clId="{9DDC3739-A638-474C-916F-FC9961DC96E9}" dt="2023-02-23T07:31:19.872" v="855" actId="478"/>
          <ac:spMkLst>
            <pc:docMk/>
            <pc:sldMk cId="3522803566" sldId="306"/>
            <ac:spMk id="21" creationId="{9EBA3D3A-4D4A-4198-AB49-08C4F0B2DB55}"/>
          </ac:spMkLst>
        </pc:spChg>
        <pc:spChg chg="del">
          <ac:chgData name="Liu, Zimeng" userId="b90936aa-f5ed-459e-bcd5-9dfb4966e966" providerId="ADAL" clId="{9DDC3739-A638-474C-916F-FC9961DC96E9}" dt="2023-02-23T07:31:21.312" v="856" actId="478"/>
          <ac:spMkLst>
            <pc:docMk/>
            <pc:sldMk cId="3522803566" sldId="306"/>
            <ac:spMk id="22" creationId="{4406C234-E70D-4E5A-BE17-85FE09AC5E71}"/>
          </ac:spMkLst>
        </pc:spChg>
        <pc:spChg chg="del mod topLvl">
          <ac:chgData name="Liu, Zimeng" userId="b90936aa-f5ed-459e-bcd5-9dfb4966e966" providerId="ADAL" clId="{9DDC3739-A638-474C-916F-FC9961DC96E9}" dt="2023-02-23T07:31:23.562" v="858" actId="478"/>
          <ac:spMkLst>
            <pc:docMk/>
            <pc:sldMk cId="3522803566" sldId="306"/>
            <ac:spMk id="24" creationId="{13DBD93E-112F-44F8-A5F9-2156FDD6818E}"/>
          </ac:spMkLst>
        </pc:spChg>
        <pc:spChg chg="del mod topLvl">
          <ac:chgData name="Liu, Zimeng" userId="b90936aa-f5ed-459e-bcd5-9dfb4966e966" providerId="ADAL" clId="{9DDC3739-A638-474C-916F-FC9961DC96E9}" dt="2023-02-23T07:31:25.978" v="860" actId="478"/>
          <ac:spMkLst>
            <pc:docMk/>
            <pc:sldMk cId="3522803566" sldId="306"/>
            <ac:spMk id="25" creationId="{65F9C701-7ECD-44EF-B524-2CB5753BD900}"/>
          </ac:spMkLst>
        </pc:spChg>
        <pc:spChg chg="mod">
          <ac:chgData name="Liu, Zimeng" userId="b90936aa-f5ed-459e-bcd5-9dfb4966e966" providerId="ADAL" clId="{9DDC3739-A638-474C-916F-FC9961DC96E9}" dt="2023-02-23T07:31:34.806" v="873" actId="20577"/>
          <ac:spMkLst>
            <pc:docMk/>
            <pc:sldMk cId="3522803566" sldId="306"/>
            <ac:spMk id="37" creationId="{25B54DFC-5A96-4FDE-87FE-A443A5B03F9B}"/>
          </ac:spMkLst>
        </pc:spChg>
        <pc:grpChg chg="del">
          <ac:chgData name="Liu, Zimeng" userId="b90936aa-f5ed-459e-bcd5-9dfb4966e966" providerId="ADAL" clId="{9DDC3739-A638-474C-916F-FC9961DC96E9}" dt="2023-02-23T07:31:10.499" v="846" actId="478"/>
          <ac:grpSpMkLst>
            <pc:docMk/>
            <pc:sldMk cId="3522803566" sldId="306"/>
            <ac:grpSpMk id="8" creationId="{B4758628-1FA9-4254-A7C0-5FB1436B1D8B}"/>
          </ac:grpSpMkLst>
        </pc:grpChg>
        <pc:grpChg chg="del mod">
          <ac:chgData name="Liu, Zimeng" userId="b90936aa-f5ed-459e-bcd5-9dfb4966e966" providerId="ADAL" clId="{9DDC3739-A638-474C-916F-FC9961DC96E9}" dt="2023-02-23T07:31:17.617" v="853" actId="478"/>
          <ac:grpSpMkLst>
            <pc:docMk/>
            <pc:sldMk cId="3522803566" sldId="306"/>
            <ac:grpSpMk id="18" creationId="{28E9892E-DACE-4E12-8984-02EFA7FA3E3F}"/>
          </ac:grpSpMkLst>
        </pc:grpChg>
        <pc:grpChg chg="del">
          <ac:chgData name="Liu, Zimeng" userId="b90936aa-f5ed-459e-bcd5-9dfb4966e966" providerId="ADAL" clId="{9DDC3739-A638-474C-916F-FC9961DC96E9}" dt="2023-02-23T07:31:23.562" v="858" actId="478"/>
          <ac:grpSpMkLst>
            <pc:docMk/>
            <pc:sldMk cId="3522803566" sldId="306"/>
            <ac:grpSpMk id="23" creationId="{1EA4A334-78A0-4AF0-A429-0E47CA57313C}"/>
          </ac:grpSpMkLst>
        </pc:grpChg>
      </pc:sldChg>
      <pc:sldChg chg="del">
        <pc:chgData name="Liu, Zimeng" userId="b90936aa-f5ed-459e-bcd5-9dfb4966e966" providerId="ADAL" clId="{9DDC3739-A638-474C-916F-FC9961DC96E9}" dt="2023-02-23T07:40:37.142" v="942" actId="2696"/>
        <pc:sldMkLst>
          <pc:docMk/>
          <pc:sldMk cId="1134560224" sldId="307"/>
        </pc:sldMkLst>
      </pc:sldChg>
      <pc:sldChg chg="del">
        <pc:chgData name="Liu, Zimeng" userId="b90936aa-f5ed-459e-bcd5-9dfb4966e966" providerId="ADAL" clId="{9DDC3739-A638-474C-916F-FC9961DC96E9}" dt="2023-02-23T07:40:50.767" v="946" actId="2696"/>
        <pc:sldMkLst>
          <pc:docMk/>
          <pc:sldMk cId="2438913156" sldId="308"/>
        </pc:sldMkLst>
      </pc:sldChg>
      <pc:sldChg chg="del">
        <pc:chgData name="Liu, Zimeng" userId="b90936aa-f5ed-459e-bcd5-9dfb4966e966" providerId="ADAL" clId="{9DDC3739-A638-474C-916F-FC9961DC96E9}" dt="2023-02-23T07:40:34.204" v="941" actId="2696"/>
        <pc:sldMkLst>
          <pc:docMk/>
          <pc:sldMk cId="551423761" sldId="309"/>
        </pc:sldMkLst>
      </pc:sldChg>
      <pc:sldChg chg="del">
        <pc:chgData name="Liu, Zimeng" userId="b90936aa-f5ed-459e-bcd5-9dfb4966e966" providerId="ADAL" clId="{9DDC3739-A638-474C-916F-FC9961DC96E9}" dt="2023-02-23T07:40:30.571" v="940" actId="2696"/>
        <pc:sldMkLst>
          <pc:docMk/>
          <pc:sldMk cId="3856571986" sldId="310"/>
        </pc:sldMkLst>
      </pc:sldChg>
      <pc:sldChg chg="del">
        <pc:chgData name="Liu, Zimeng" userId="b90936aa-f5ed-459e-bcd5-9dfb4966e966" providerId="ADAL" clId="{9DDC3739-A638-474C-916F-FC9961DC96E9}" dt="2023-02-23T07:40:27.500" v="939" actId="2696"/>
        <pc:sldMkLst>
          <pc:docMk/>
          <pc:sldMk cId="3356976008" sldId="311"/>
        </pc:sldMkLst>
      </pc:sldChg>
      <pc:sldChg chg="del">
        <pc:chgData name="Liu, Zimeng" userId="b90936aa-f5ed-459e-bcd5-9dfb4966e966" providerId="ADAL" clId="{9DDC3739-A638-474C-916F-FC9961DC96E9}" dt="2023-02-23T07:40:24.343" v="938" actId="2696"/>
        <pc:sldMkLst>
          <pc:docMk/>
          <pc:sldMk cId="4266622472" sldId="312"/>
        </pc:sldMkLst>
      </pc:sldChg>
      <pc:sldChg chg="del">
        <pc:chgData name="Liu, Zimeng" userId="b90936aa-f5ed-459e-bcd5-9dfb4966e966" providerId="ADAL" clId="{9DDC3739-A638-474C-916F-FC9961DC96E9}" dt="2023-02-23T07:40:21.184" v="937" actId="2696"/>
        <pc:sldMkLst>
          <pc:docMk/>
          <pc:sldMk cId="2871206105" sldId="313"/>
        </pc:sldMkLst>
      </pc:sldChg>
      <pc:sldChg chg="del">
        <pc:chgData name="Liu, Zimeng" userId="b90936aa-f5ed-459e-bcd5-9dfb4966e966" providerId="ADAL" clId="{9DDC3739-A638-474C-916F-FC9961DC96E9}" dt="2023-02-23T07:29:37.863" v="823" actId="2696"/>
        <pc:sldMkLst>
          <pc:docMk/>
          <pc:sldMk cId="1966994353" sldId="314"/>
        </pc:sldMkLst>
      </pc:sldChg>
      <pc:sldChg chg="del">
        <pc:chgData name="Liu, Zimeng" userId="b90936aa-f5ed-459e-bcd5-9dfb4966e966" providerId="ADAL" clId="{9DDC3739-A638-474C-916F-FC9961DC96E9}" dt="2023-02-23T07:40:15.478" v="935" actId="2696"/>
        <pc:sldMkLst>
          <pc:docMk/>
          <pc:sldMk cId="1326383253" sldId="315"/>
        </pc:sldMkLst>
      </pc:sldChg>
      <pc:sldChg chg="del">
        <pc:chgData name="Liu, Zimeng" userId="b90936aa-f5ed-459e-bcd5-9dfb4966e966" providerId="ADAL" clId="{9DDC3739-A638-474C-916F-FC9961DC96E9}" dt="2023-02-23T07:40:18.693" v="936" actId="2696"/>
        <pc:sldMkLst>
          <pc:docMk/>
          <pc:sldMk cId="847860259" sldId="316"/>
        </pc:sldMkLst>
      </pc:sldChg>
      <pc:sldChg chg="del">
        <pc:chgData name="Liu, Zimeng" userId="b90936aa-f5ed-459e-bcd5-9dfb4966e966" providerId="ADAL" clId="{9DDC3739-A638-474C-916F-FC9961DC96E9}" dt="2023-02-23T07:29:20.560" v="821" actId="2696"/>
        <pc:sldMkLst>
          <pc:docMk/>
          <pc:sldMk cId="3018518655" sldId="319"/>
        </pc:sldMkLst>
      </pc:sldChg>
      <pc:sldChg chg="delSp modSp mod">
        <pc:chgData name="Liu, Zimeng" userId="b90936aa-f5ed-459e-bcd5-9dfb4966e966" providerId="ADAL" clId="{9DDC3739-A638-474C-916F-FC9961DC96E9}" dt="2023-02-23T06:13:57.327" v="187" actId="1076"/>
        <pc:sldMkLst>
          <pc:docMk/>
          <pc:sldMk cId="3046747147" sldId="320"/>
        </pc:sldMkLst>
        <pc:spChg chg="mod">
          <ac:chgData name="Liu, Zimeng" userId="b90936aa-f5ed-459e-bcd5-9dfb4966e966" providerId="ADAL" clId="{9DDC3739-A638-474C-916F-FC9961DC96E9}" dt="2023-02-23T06:13:57.327" v="187" actId="1076"/>
          <ac:spMkLst>
            <pc:docMk/>
            <pc:sldMk cId="3046747147" sldId="320"/>
            <ac:spMk id="43" creationId="{CDBDAD4A-5200-468A-9C96-64EF59D383C4}"/>
          </ac:spMkLst>
        </pc:spChg>
        <pc:spChg chg="del mod">
          <ac:chgData name="Liu, Zimeng" userId="b90936aa-f5ed-459e-bcd5-9dfb4966e966" providerId="ADAL" clId="{9DDC3739-A638-474C-916F-FC9961DC96E9}" dt="2023-02-23T06:13:51.276" v="186" actId="478"/>
          <ac:spMkLst>
            <pc:docMk/>
            <pc:sldMk cId="3046747147" sldId="320"/>
            <ac:spMk id="44" creationId="{D45563B6-64AC-48C3-ACBF-9E645CC74719}"/>
          </ac:spMkLst>
        </pc:spChg>
      </pc:sldChg>
      <pc:sldChg chg="new del">
        <pc:chgData name="Liu, Zimeng" userId="b90936aa-f5ed-459e-bcd5-9dfb4966e966" providerId="ADAL" clId="{9DDC3739-A638-474C-916F-FC9961DC96E9}" dt="2023-02-23T07:02:17.223" v="756" actId="2696"/>
        <pc:sldMkLst>
          <pc:docMk/>
          <pc:sldMk cId="412230288" sldId="321"/>
        </pc:sldMkLst>
      </pc:sldChg>
      <pc:sldChg chg="new del">
        <pc:chgData name="Liu, Zimeng" userId="b90936aa-f5ed-459e-bcd5-9dfb4966e966" providerId="ADAL" clId="{9DDC3739-A638-474C-916F-FC9961DC96E9}" dt="2023-02-23T06:55:58.686" v="689" actId="2696"/>
        <pc:sldMkLst>
          <pc:docMk/>
          <pc:sldMk cId="1114592442" sldId="321"/>
        </pc:sldMkLst>
      </pc:sldChg>
      <pc:sldChg chg="add del">
        <pc:chgData name="Liu, Zimeng" userId="b90936aa-f5ed-459e-bcd5-9dfb4966e966" providerId="ADAL" clId="{9DDC3739-A638-474C-916F-FC9961DC96E9}" dt="2023-02-23T07:16:18.719" v="790" actId="2696"/>
        <pc:sldMkLst>
          <pc:docMk/>
          <pc:sldMk cId="631279673" sldId="322"/>
        </pc:sldMkLst>
      </pc:sldChg>
      <pc:sldChg chg="addSp delSp modSp new mod">
        <pc:chgData name="Liu, Zimeng" userId="b90936aa-f5ed-459e-bcd5-9dfb4966e966" providerId="ADAL" clId="{9DDC3739-A638-474C-916F-FC9961DC96E9}" dt="2023-02-23T07:16:05.408" v="789" actId="1076"/>
        <pc:sldMkLst>
          <pc:docMk/>
          <pc:sldMk cId="889065168" sldId="323"/>
        </pc:sldMkLst>
        <pc:spChg chg="del">
          <ac:chgData name="Liu, Zimeng" userId="b90936aa-f5ed-459e-bcd5-9dfb4966e966" providerId="ADAL" clId="{9DDC3739-A638-474C-916F-FC9961DC96E9}" dt="2023-02-23T07:04:36.162" v="769" actId="478"/>
          <ac:spMkLst>
            <pc:docMk/>
            <pc:sldMk cId="889065168" sldId="323"/>
            <ac:spMk id="2" creationId="{14A1C1CE-E1CA-EBFF-F6F5-D941617005A1}"/>
          </ac:spMkLst>
        </pc:spChg>
        <pc:spChg chg="del">
          <ac:chgData name="Liu, Zimeng" userId="b90936aa-f5ed-459e-bcd5-9dfb4966e966" providerId="ADAL" clId="{9DDC3739-A638-474C-916F-FC9961DC96E9}" dt="2023-02-23T07:02:48.558" v="760" actId="22"/>
          <ac:spMkLst>
            <pc:docMk/>
            <pc:sldMk cId="889065168" sldId="323"/>
            <ac:spMk id="3" creationId="{029B83AE-DFDC-A98E-38E5-CC1CE3E6832F}"/>
          </ac:spMkLst>
        </pc:spChg>
        <pc:spChg chg="add del mod">
          <ac:chgData name="Liu, Zimeng" userId="b90936aa-f5ed-459e-bcd5-9dfb4966e966" providerId="ADAL" clId="{9DDC3739-A638-474C-916F-FC9961DC96E9}" dt="2023-02-23T07:03:04.026" v="765" actId="478"/>
          <ac:spMkLst>
            <pc:docMk/>
            <pc:sldMk cId="889065168" sldId="323"/>
            <ac:spMk id="7" creationId="{F1B2E109-BBF8-83A8-D33F-C4A26055662B}"/>
          </ac:spMkLst>
        </pc:spChg>
        <pc:picChg chg="add del mod ord modCrop">
          <ac:chgData name="Liu, Zimeng" userId="b90936aa-f5ed-459e-bcd5-9dfb4966e966" providerId="ADAL" clId="{9DDC3739-A638-474C-916F-FC9961DC96E9}" dt="2023-02-23T07:03:01.216" v="763" actId="478"/>
          <ac:picMkLst>
            <pc:docMk/>
            <pc:sldMk cId="889065168" sldId="323"/>
            <ac:picMk id="5" creationId="{C07F7C6E-EFA3-A9E8-FFEB-71CBA8F6C611}"/>
          </ac:picMkLst>
        </pc:picChg>
        <pc:picChg chg="add mod modCrop">
          <ac:chgData name="Liu, Zimeng" userId="b90936aa-f5ed-459e-bcd5-9dfb4966e966" providerId="ADAL" clId="{9DDC3739-A638-474C-916F-FC9961DC96E9}" dt="2023-02-23T07:04:58.202" v="773" actId="1076"/>
          <ac:picMkLst>
            <pc:docMk/>
            <pc:sldMk cId="889065168" sldId="323"/>
            <ac:picMk id="9" creationId="{D04A23B6-3D45-F077-D9EE-328B4DCBB821}"/>
          </ac:picMkLst>
        </pc:picChg>
        <pc:picChg chg="add mod modCrop">
          <ac:chgData name="Liu, Zimeng" userId="b90936aa-f5ed-459e-bcd5-9dfb4966e966" providerId="ADAL" clId="{9DDC3739-A638-474C-916F-FC9961DC96E9}" dt="2023-02-23T07:14:49.958" v="785" actId="1076"/>
          <ac:picMkLst>
            <pc:docMk/>
            <pc:sldMk cId="889065168" sldId="323"/>
            <ac:picMk id="12" creationId="{6FF9AA3E-DCC4-5450-AB83-DA6BD6D7C167}"/>
          </ac:picMkLst>
        </pc:picChg>
        <pc:picChg chg="add mod modCrop">
          <ac:chgData name="Liu, Zimeng" userId="b90936aa-f5ed-459e-bcd5-9dfb4966e966" providerId="ADAL" clId="{9DDC3739-A638-474C-916F-FC9961DC96E9}" dt="2023-02-23T07:14:35.063" v="783" actId="1076"/>
          <ac:picMkLst>
            <pc:docMk/>
            <pc:sldMk cId="889065168" sldId="323"/>
            <ac:picMk id="14" creationId="{5C4FDE45-44E9-0FCB-4D79-EFAE47110B60}"/>
          </ac:picMkLst>
        </pc:picChg>
        <pc:picChg chg="add mod modCrop">
          <ac:chgData name="Liu, Zimeng" userId="b90936aa-f5ed-459e-bcd5-9dfb4966e966" providerId="ADAL" clId="{9DDC3739-A638-474C-916F-FC9961DC96E9}" dt="2023-02-23T07:16:05.408" v="789" actId="1076"/>
          <ac:picMkLst>
            <pc:docMk/>
            <pc:sldMk cId="889065168" sldId="323"/>
            <ac:picMk id="16" creationId="{E806A477-B5B0-0648-A039-2F690F26F7FC}"/>
          </ac:picMkLst>
        </pc:picChg>
        <pc:inkChg chg="add">
          <ac:chgData name="Liu, Zimeng" userId="b90936aa-f5ed-459e-bcd5-9dfb4966e966" providerId="ADAL" clId="{9DDC3739-A638-474C-916F-FC9961DC96E9}" dt="2023-02-23T07:12:41.316" v="774" actId="9405"/>
          <ac:inkMkLst>
            <pc:docMk/>
            <pc:sldMk cId="889065168" sldId="323"/>
            <ac:inkMk id="10" creationId="{0738F786-56AB-9EA1-5A22-4EDBF860B672}"/>
          </ac:inkMkLst>
        </pc:inkChg>
      </pc:sldChg>
      <pc:sldChg chg="addSp delSp modSp new mod">
        <pc:chgData name="Liu, Zimeng" userId="b90936aa-f5ed-459e-bcd5-9dfb4966e966" providerId="ADAL" clId="{9DDC3739-A638-474C-916F-FC9961DC96E9}" dt="2023-02-23T07:19:56.173" v="800" actId="1076"/>
        <pc:sldMkLst>
          <pc:docMk/>
          <pc:sldMk cId="3472740484" sldId="324"/>
        </pc:sldMkLst>
        <pc:spChg chg="del mod">
          <ac:chgData name="Liu, Zimeng" userId="b90936aa-f5ed-459e-bcd5-9dfb4966e966" providerId="ADAL" clId="{9DDC3739-A638-474C-916F-FC9961DC96E9}" dt="2023-02-23T07:19:52.822" v="799" actId="478"/>
          <ac:spMkLst>
            <pc:docMk/>
            <pc:sldMk cId="3472740484" sldId="324"/>
            <ac:spMk id="2" creationId="{10E555FD-0AB3-8287-226A-CED08185D984}"/>
          </ac:spMkLst>
        </pc:spChg>
        <pc:spChg chg="del mod">
          <ac:chgData name="Liu, Zimeng" userId="b90936aa-f5ed-459e-bcd5-9dfb4966e966" providerId="ADAL" clId="{9DDC3739-A638-474C-916F-FC9961DC96E9}" dt="2023-02-23T07:18:13.823" v="793" actId="478"/>
          <ac:spMkLst>
            <pc:docMk/>
            <pc:sldMk cId="3472740484" sldId="324"/>
            <ac:spMk id="3" creationId="{67D962A0-2AFE-E6EA-2CFA-C5AD58B50D29}"/>
          </ac:spMkLst>
        </pc:spChg>
        <pc:picChg chg="add mod modCrop">
          <ac:chgData name="Liu, Zimeng" userId="b90936aa-f5ed-459e-bcd5-9dfb4966e966" providerId="ADAL" clId="{9DDC3739-A638-474C-916F-FC9961DC96E9}" dt="2023-02-23T07:19:56.173" v="800" actId="1076"/>
          <ac:picMkLst>
            <pc:docMk/>
            <pc:sldMk cId="3472740484" sldId="324"/>
            <ac:picMk id="5" creationId="{951D05E2-17F3-09AB-3A64-AE7CC55D2CF4}"/>
          </ac:picMkLst>
        </pc:picChg>
      </pc:sldChg>
      <pc:sldChg chg="addSp delSp modSp new mod">
        <pc:chgData name="Liu, Zimeng" userId="b90936aa-f5ed-459e-bcd5-9dfb4966e966" providerId="ADAL" clId="{9DDC3739-A638-474C-916F-FC9961DC96E9}" dt="2023-02-23T07:26:43.906" v="819" actId="1076"/>
        <pc:sldMkLst>
          <pc:docMk/>
          <pc:sldMk cId="435413366" sldId="325"/>
        </pc:sldMkLst>
        <pc:spChg chg="del mod">
          <ac:chgData name="Liu, Zimeng" userId="b90936aa-f5ed-459e-bcd5-9dfb4966e966" providerId="ADAL" clId="{9DDC3739-A638-474C-916F-FC9961DC96E9}" dt="2023-02-23T07:25:35.290" v="809" actId="478"/>
          <ac:spMkLst>
            <pc:docMk/>
            <pc:sldMk cId="435413366" sldId="325"/>
            <ac:spMk id="2" creationId="{60BA677E-2F29-A515-0028-4BC0A871AAEA}"/>
          </ac:spMkLst>
        </pc:spChg>
        <pc:spChg chg="del mod">
          <ac:chgData name="Liu, Zimeng" userId="b90936aa-f5ed-459e-bcd5-9dfb4966e966" providerId="ADAL" clId="{9DDC3739-A638-474C-916F-FC9961DC96E9}" dt="2023-02-23T07:25:02.252" v="803" actId="478"/>
          <ac:spMkLst>
            <pc:docMk/>
            <pc:sldMk cId="435413366" sldId="325"/>
            <ac:spMk id="3" creationId="{99F05B48-569F-C3CD-8CF3-5F16490F917B}"/>
          </ac:spMkLst>
        </pc:spChg>
        <pc:picChg chg="add del mod modCrop">
          <ac:chgData name="Liu, Zimeng" userId="b90936aa-f5ed-459e-bcd5-9dfb4966e966" providerId="ADAL" clId="{9DDC3739-A638-474C-916F-FC9961DC96E9}" dt="2023-02-23T07:25:16.470" v="807" actId="478"/>
          <ac:picMkLst>
            <pc:docMk/>
            <pc:sldMk cId="435413366" sldId="325"/>
            <ac:picMk id="5" creationId="{AF938DAE-7669-49F5-B10E-91088A73F127}"/>
          </ac:picMkLst>
        </pc:picChg>
        <pc:picChg chg="add mod modCrop">
          <ac:chgData name="Liu, Zimeng" userId="b90936aa-f5ed-459e-bcd5-9dfb4966e966" providerId="ADAL" clId="{9DDC3739-A638-474C-916F-FC9961DC96E9}" dt="2023-02-23T07:26:39.771" v="818" actId="1076"/>
          <ac:picMkLst>
            <pc:docMk/>
            <pc:sldMk cId="435413366" sldId="325"/>
            <ac:picMk id="7" creationId="{CBA50CFC-E5A5-8118-2923-9DC67A7D1082}"/>
          </ac:picMkLst>
        </pc:picChg>
        <pc:picChg chg="add mod modCrop">
          <ac:chgData name="Liu, Zimeng" userId="b90936aa-f5ed-459e-bcd5-9dfb4966e966" providerId="ADAL" clId="{9DDC3739-A638-474C-916F-FC9961DC96E9}" dt="2023-02-23T07:26:43.906" v="819" actId="1076"/>
          <ac:picMkLst>
            <pc:docMk/>
            <pc:sldMk cId="435413366" sldId="325"/>
            <ac:picMk id="9" creationId="{0DA0B4F8-D847-9FDF-3EAB-99510C8B8A09}"/>
          </ac:picMkLst>
        </pc:picChg>
      </pc:sldChg>
      <pc:sldMasterChg chg="delSldLayout">
        <pc:chgData name="Liu, Zimeng" userId="b90936aa-f5ed-459e-bcd5-9dfb4966e966" providerId="ADAL" clId="{9DDC3739-A638-474C-916F-FC9961DC96E9}" dt="2023-02-23T06:07:22.592" v="5" actId="2696"/>
        <pc:sldMasterMkLst>
          <pc:docMk/>
          <pc:sldMasterMk cId="1086816533" sldId="2147483656"/>
        </pc:sldMasterMkLst>
        <pc:sldLayoutChg chg="del">
          <pc:chgData name="Liu, Zimeng" userId="b90936aa-f5ed-459e-bcd5-9dfb4966e966" providerId="ADAL" clId="{9DDC3739-A638-474C-916F-FC9961DC96E9}" dt="2023-02-23T06:07:22.592" v="5" actId="2696"/>
          <pc:sldLayoutMkLst>
            <pc:docMk/>
            <pc:sldMasterMk cId="1086816533" sldId="2147483656"/>
            <pc:sldLayoutMk cId="2812672688" sldId="2147483659"/>
          </pc:sldLayoutMkLst>
        </pc:sldLayoutChg>
        <pc:sldLayoutChg chg="del">
          <pc:chgData name="Liu, Zimeng" userId="b90936aa-f5ed-459e-bcd5-9dfb4966e966" providerId="ADAL" clId="{9DDC3739-A638-474C-916F-FC9961DC96E9}" dt="2023-02-23T06:07:11.092" v="3" actId="2696"/>
          <pc:sldLayoutMkLst>
            <pc:docMk/>
            <pc:sldMasterMk cId="1086816533" sldId="2147483656"/>
            <pc:sldLayoutMk cId="86050968" sldId="2147483660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imeng\OneDrive%20-%20Dickinson%20College\Desktop\Dickinson\8th\DATA%20400\Data\normalized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</a:t>
            </a:r>
            <a:r>
              <a:rPr lang="en-US" baseline="0"/>
              <a:t> of Rating of Restaurants in 4 Cities</a:t>
            </a:r>
          </a:p>
          <a:p>
            <a:pPr>
              <a:defRPr/>
            </a:pPr>
            <a:r>
              <a:rPr lang="en-US" baseline="0"/>
              <a:t> </a:t>
            </a:r>
            <a:r>
              <a:rPr lang="en-US" sz="1200" baseline="0"/>
              <a:t>with More than 500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normalized!$B$1</c:f>
              <c:strCache>
                <c:ptCount val="1"/>
                <c:pt idx="0">
                  <c:v>carlisle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normalized!$A$2:$A$20</c:f>
              <c:numCache>
                <c:formatCode>General</c:formatCode>
                <c:ptCount val="19"/>
                <c:pt idx="0">
                  <c:v>3.1</c:v>
                </c:pt>
                <c:pt idx="1">
                  <c:v>3.2</c:v>
                </c:pt>
                <c:pt idx="2">
                  <c:v>3.3</c:v>
                </c:pt>
                <c:pt idx="3">
                  <c:v>3.4</c:v>
                </c:pt>
                <c:pt idx="4">
                  <c:v>3.5</c:v>
                </c:pt>
                <c:pt idx="5">
                  <c:v>3.6</c:v>
                </c:pt>
                <c:pt idx="6">
                  <c:v>3.7</c:v>
                </c:pt>
                <c:pt idx="7">
                  <c:v>3.8</c:v>
                </c:pt>
                <c:pt idx="8">
                  <c:v>3.9</c:v>
                </c:pt>
                <c:pt idx="9">
                  <c:v>4</c:v>
                </c:pt>
                <c:pt idx="10">
                  <c:v>4.0999999999999996</c:v>
                </c:pt>
                <c:pt idx="11">
                  <c:v>4.2</c:v>
                </c:pt>
                <c:pt idx="12">
                  <c:v>4.3</c:v>
                </c:pt>
                <c:pt idx="13">
                  <c:v>4.4000000000000004</c:v>
                </c:pt>
                <c:pt idx="14">
                  <c:v>4.5</c:v>
                </c:pt>
                <c:pt idx="15">
                  <c:v>4.5999999999999996</c:v>
                </c:pt>
                <c:pt idx="16">
                  <c:v>4.7</c:v>
                </c:pt>
                <c:pt idx="17">
                  <c:v>4.8</c:v>
                </c:pt>
                <c:pt idx="18">
                  <c:v>4.9000000000000004</c:v>
                </c:pt>
              </c:numCache>
            </c:numRef>
          </c:cat>
          <c:val>
            <c:numRef>
              <c:f>normalized!$B$2:$B$20</c:f>
              <c:numCache>
                <c:formatCode>General</c:formatCode>
                <c:ptCount val="19"/>
                <c:pt idx="0">
                  <c:v>0</c:v>
                </c:pt>
                <c:pt idx="1">
                  <c:v>8.4745762711864406E-3</c:v>
                </c:pt>
                <c:pt idx="2">
                  <c:v>8.4745762711864406E-3</c:v>
                </c:pt>
                <c:pt idx="3">
                  <c:v>0</c:v>
                </c:pt>
                <c:pt idx="4">
                  <c:v>2.5423728813559299E-2</c:v>
                </c:pt>
                <c:pt idx="5">
                  <c:v>8.4745762711864406E-3</c:v>
                </c:pt>
                <c:pt idx="6">
                  <c:v>0</c:v>
                </c:pt>
                <c:pt idx="7">
                  <c:v>2.5423728813559299E-2</c:v>
                </c:pt>
                <c:pt idx="8">
                  <c:v>2.5423728813559299E-2</c:v>
                </c:pt>
                <c:pt idx="9">
                  <c:v>3.38983050847457E-2</c:v>
                </c:pt>
                <c:pt idx="10">
                  <c:v>3.38983050847457E-2</c:v>
                </c:pt>
                <c:pt idx="11">
                  <c:v>3.38983050847457E-2</c:v>
                </c:pt>
                <c:pt idx="12">
                  <c:v>3.38983050847457E-2</c:v>
                </c:pt>
                <c:pt idx="13">
                  <c:v>3.38983050847457E-2</c:v>
                </c:pt>
                <c:pt idx="14">
                  <c:v>6.7796610169491497E-2</c:v>
                </c:pt>
                <c:pt idx="15">
                  <c:v>4.2372881355932202E-2</c:v>
                </c:pt>
                <c:pt idx="16">
                  <c:v>2.5423728813559299E-2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183-4967-BAB8-7C20E99D3E7B}"/>
            </c:ext>
          </c:extLst>
        </c:ser>
        <c:ser>
          <c:idx val="1"/>
          <c:order val="1"/>
          <c:tx>
            <c:strRef>
              <c:f>normalized!$C$1</c:f>
              <c:strCache>
                <c:ptCount val="1"/>
                <c:pt idx="0">
                  <c:v>pitt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normalized!$A$2:$A$20</c:f>
              <c:numCache>
                <c:formatCode>General</c:formatCode>
                <c:ptCount val="19"/>
                <c:pt idx="0">
                  <c:v>3.1</c:v>
                </c:pt>
                <c:pt idx="1">
                  <c:v>3.2</c:v>
                </c:pt>
                <c:pt idx="2">
                  <c:v>3.3</c:v>
                </c:pt>
                <c:pt idx="3">
                  <c:v>3.4</c:v>
                </c:pt>
                <c:pt idx="4">
                  <c:v>3.5</c:v>
                </c:pt>
                <c:pt idx="5">
                  <c:v>3.6</c:v>
                </c:pt>
                <c:pt idx="6">
                  <c:v>3.7</c:v>
                </c:pt>
                <c:pt idx="7">
                  <c:v>3.8</c:v>
                </c:pt>
                <c:pt idx="8">
                  <c:v>3.9</c:v>
                </c:pt>
                <c:pt idx="9">
                  <c:v>4</c:v>
                </c:pt>
                <c:pt idx="10">
                  <c:v>4.0999999999999996</c:v>
                </c:pt>
                <c:pt idx="11">
                  <c:v>4.2</c:v>
                </c:pt>
                <c:pt idx="12">
                  <c:v>4.3</c:v>
                </c:pt>
                <c:pt idx="13">
                  <c:v>4.4000000000000004</c:v>
                </c:pt>
                <c:pt idx="14">
                  <c:v>4.5</c:v>
                </c:pt>
                <c:pt idx="15">
                  <c:v>4.5999999999999996</c:v>
                </c:pt>
                <c:pt idx="16">
                  <c:v>4.7</c:v>
                </c:pt>
                <c:pt idx="17">
                  <c:v>4.8</c:v>
                </c:pt>
                <c:pt idx="18">
                  <c:v>4.9000000000000004</c:v>
                </c:pt>
              </c:numCache>
            </c:numRef>
          </c:cat>
          <c:val>
            <c:numRef>
              <c:f>normalized!$C$2:$C$20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5.2356020942408302E-3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5.2356020942408302E-3</c:v>
                </c:pt>
                <c:pt idx="9">
                  <c:v>1.04712041884816E-2</c:v>
                </c:pt>
                <c:pt idx="10">
                  <c:v>2.6178010471204102E-2</c:v>
                </c:pt>
                <c:pt idx="11">
                  <c:v>4.7120418848167499E-2</c:v>
                </c:pt>
                <c:pt idx="12">
                  <c:v>4.7120418848167499E-2</c:v>
                </c:pt>
                <c:pt idx="13">
                  <c:v>5.7591623036649199E-2</c:v>
                </c:pt>
                <c:pt idx="14">
                  <c:v>0.12041884816753901</c:v>
                </c:pt>
                <c:pt idx="15">
                  <c:v>0.115183246073298</c:v>
                </c:pt>
                <c:pt idx="16">
                  <c:v>3.1413612565444997E-2</c:v>
                </c:pt>
                <c:pt idx="17">
                  <c:v>5.2356020942408302E-3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183-4967-BAB8-7C20E99D3E7B}"/>
            </c:ext>
          </c:extLst>
        </c:ser>
        <c:ser>
          <c:idx val="2"/>
          <c:order val="2"/>
          <c:tx>
            <c:strRef>
              <c:f>normalized!$D$1</c:f>
              <c:strCache>
                <c:ptCount val="1"/>
                <c:pt idx="0">
                  <c:v>harris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normalized!$A$2:$A$20</c:f>
              <c:numCache>
                <c:formatCode>General</c:formatCode>
                <c:ptCount val="19"/>
                <c:pt idx="0">
                  <c:v>3.1</c:v>
                </c:pt>
                <c:pt idx="1">
                  <c:v>3.2</c:v>
                </c:pt>
                <c:pt idx="2">
                  <c:v>3.3</c:v>
                </c:pt>
                <c:pt idx="3">
                  <c:v>3.4</c:v>
                </c:pt>
                <c:pt idx="4">
                  <c:v>3.5</c:v>
                </c:pt>
                <c:pt idx="5">
                  <c:v>3.6</c:v>
                </c:pt>
                <c:pt idx="6">
                  <c:v>3.7</c:v>
                </c:pt>
                <c:pt idx="7">
                  <c:v>3.8</c:v>
                </c:pt>
                <c:pt idx="8">
                  <c:v>3.9</c:v>
                </c:pt>
                <c:pt idx="9">
                  <c:v>4</c:v>
                </c:pt>
                <c:pt idx="10">
                  <c:v>4.0999999999999996</c:v>
                </c:pt>
                <c:pt idx="11">
                  <c:v>4.2</c:v>
                </c:pt>
                <c:pt idx="12">
                  <c:v>4.3</c:v>
                </c:pt>
                <c:pt idx="13">
                  <c:v>4.4000000000000004</c:v>
                </c:pt>
                <c:pt idx="14">
                  <c:v>4.5</c:v>
                </c:pt>
                <c:pt idx="15">
                  <c:v>4.5999999999999996</c:v>
                </c:pt>
                <c:pt idx="16">
                  <c:v>4.7</c:v>
                </c:pt>
                <c:pt idx="17">
                  <c:v>4.8</c:v>
                </c:pt>
                <c:pt idx="18">
                  <c:v>4.9000000000000004</c:v>
                </c:pt>
              </c:numCache>
            </c:numRef>
          </c:cat>
          <c:val>
            <c:numRef>
              <c:f>normalized!$D$2:$D$20</c:f>
              <c:numCache>
                <c:formatCode>General</c:formatCode>
                <c:ptCount val="19"/>
                <c:pt idx="0">
                  <c:v>6.2500000000000003E-3</c:v>
                </c:pt>
                <c:pt idx="1">
                  <c:v>0</c:v>
                </c:pt>
                <c:pt idx="2">
                  <c:v>6.2500000000000003E-3</c:v>
                </c:pt>
                <c:pt idx="3">
                  <c:v>1.2500000000000001E-2</c:v>
                </c:pt>
                <c:pt idx="4">
                  <c:v>0</c:v>
                </c:pt>
                <c:pt idx="5">
                  <c:v>0</c:v>
                </c:pt>
                <c:pt idx="6">
                  <c:v>6.2500000000000003E-3</c:v>
                </c:pt>
                <c:pt idx="7">
                  <c:v>0</c:v>
                </c:pt>
                <c:pt idx="8">
                  <c:v>0</c:v>
                </c:pt>
                <c:pt idx="9">
                  <c:v>1.2500000000000001E-2</c:v>
                </c:pt>
                <c:pt idx="10">
                  <c:v>1.2500000000000001E-2</c:v>
                </c:pt>
                <c:pt idx="11">
                  <c:v>3.7499999999999999E-2</c:v>
                </c:pt>
                <c:pt idx="12">
                  <c:v>3.7499999999999999E-2</c:v>
                </c:pt>
                <c:pt idx="13">
                  <c:v>3.7499999999999999E-2</c:v>
                </c:pt>
                <c:pt idx="14">
                  <c:v>7.4999999999999997E-2</c:v>
                </c:pt>
                <c:pt idx="15">
                  <c:v>5.6250000000000001E-2</c:v>
                </c:pt>
                <c:pt idx="16">
                  <c:v>1.2500000000000001E-2</c:v>
                </c:pt>
                <c:pt idx="17">
                  <c:v>6.2500000000000003E-3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183-4967-BAB8-7C20E99D3E7B}"/>
            </c:ext>
          </c:extLst>
        </c:ser>
        <c:ser>
          <c:idx val="3"/>
          <c:order val="3"/>
          <c:tx>
            <c:strRef>
              <c:f>normalized!$E$1</c:f>
              <c:strCache>
                <c:ptCount val="1"/>
                <c:pt idx="0">
                  <c:v>philly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normalized!$A$2:$A$20</c:f>
              <c:numCache>
                <c:formatCode>General</c:formatCode>
                <c:ptCount val="19"/>
                <c:pt idx="0">
                  <c:v>3.1</c:v>
                </c:pt>
                <c:pt idx="1">
                  <c:v>3.2</c:v>
                </c:pt>
                <c:pt idx="2">
                  <c:v>3.3</c:v>
                </c:pt>
                <c:pt idx="3">
                  <c:v>3.4</c:v>
                </c:pt>
                <c:pt idx="4">
                  <c:v>3.5</c:v>
                </c:pt>
                <c:pt idx="5">
                  <c:v>3.6</c:v>
                </c:pt>
                <c:pt idx="6">
                  <c:v>3.7</c:v>
                </c:pt>
                <c:pt idx="7">
                  <c:v>3.8</c:v>
                </c:pt>
                <c:pt idx="8">
                  <c:v>3.9</c:v>
                </c:pt>
                <c:pt idx="9">
                  <c:v>4</c:v>
                </c:pt>
                <c:pt idx="10">
                  <c:v>4.0999999999999996</c:v>
                </c:pt>
                <c:pt idx="11">
                  <c:v>4.2</c:v>
                </c:pt>
                <c:pt idx="12">
                  <c:v>4.3</c:v>
                </c:pt>
                <c:pt idx="13">
                  <c:v>4.4000000000000004</c:v>
                </c:pt>
                <c:pt idx="14">
                  <c:v>4.5</c:v>
                </c:pt>
                <c:pt idx="15">
                  <c:v>4.5999999999999996</c:v>
                </c:pt>
                <c:pt idx="16">
                  <c:v>4.7</c:v>
                </c:pt>
                <c:pt idx="17">
                  <c:v>4.8</c:v>
                </c:pt>
                <c:pt idx="18">
                  <c:v>4.9000000000000004</c:v>
                </c:pt>
              </c:numCache>
            </c:numRef>
          </c:cat>
          <c:val>
            <c:numRef>
              <c:f>normalized!$E$2:$E$20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1.1049723756906001E-2</c:v>
                </c:pt>
                <c:pt idx="10">
                  <c:v>5.5248618784530298E-3</c:v>
                </c:pt>
                <c:pt idx="11">
                  <c:v>4.4198895027624301E-2</c:v>
                </c:pt>
                <c:pt idx="12">
                  <c:v>2.2099447513812098E-2</c:v>
                </c:pt>
                <c:pt idx="13">
                  <c:v>6.0773480662983402E-2</c:v>
                </c:pt>
                <c:pt idx="14">
                  <c:v>9.3922651933701598E-2</c:v>
                </c:pt>
                <c:pt idx="15">
                  <c:v>8.2872928176795493E-2</c:v>
                </c:pt>
                <c:pt idx="16">
                  <c:v>0.10497237569060699</c:v>
                </c:pt>
                <c:pt idx="17">
                  <c:v>3.86740331491712E-2</c:v>
                </c:pt>
                <c:pt idx="18">
                  <c:v>5.5248618784530298E-3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183-4967-BAB8-7C20E99D3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8974616"/>
        <c:axId val="698971016"/>
      </c:lineChart>
      <c:catAx>
        <c:axId val="698974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71016"/>
        <c:crosses val="autoZero"/>
        <c:auto val="1"/>
        <c:lblAlgn val="ctr"/>
        <c:lblOffset val="100"/>
        <c:noMultiLvlLbl val="0"/>
      </c:catAx>
      <c:valAx>
        <c:axId val="698971016"/>
        <c:scaling>
          <c:orientation val="minMax"/>
          <c:max val="0.1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Normalized</a:t>
                </a:r>
                <a:r>
                  <a:rPr lang="en-US" baseline="0"/>
                  <a:t> Frequency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8974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2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1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8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4227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3490" y="4738962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Maps: A Study on Restaurants in PA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3490" y="6211589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Zimeng Liu 05/08/2023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488FD-4E17-1613-617B-5241FFC6D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46183"/>
            <a:ext cx="11573197" cy="724247"/>
          </a:xfrm>
        </p:spPr>
        <p:txBody>
          <a:bodyPr/>
          <a:lstStyle/>
          <a:p>
            <a:r>
              <a:rPr lang="en-US" sz="4400" dirty="0"/>
              <a:t>Decision Tree</a:t>
            </a:r>
          </a:p>
        </p:txBody>
      </p:sp>
      <p:pic>
        <p:nvPicPr>
          <p:cNvPr id="5" name="Picture 4" descr="A picture containing diagram, screenshot, plan, text&#10;&#10;Description automatically generated">
            <a:extLst>
              <a:ext uri="{FF2B5EF4-FFF2-40B4-BE49-F238E27FC236}">
                <a16:creationId xmlns:a16="http://schemas.microsoft.com/office/drawing/2014/main" id="{E5DF74A6-D4BA-BF7A-AA01-B77B359A1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7589"/>
            <a:ext cx="12192000" cy="4162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A21B-67DD-1446-44D1-BA4B56BC40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750" t="53481" r="7417" b="42667"/>
          <a:stretch/>
        </p:blipFill>
        <p:spPr>
          <a:xfrm>
            <a:off x="242249" y="1473200"/>
            <a:ext cx="5205046" cy="36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3B968-54D4-04CC-DDC5-3F105EFEF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68" t="50932" r="70986" b="46515"/>
          <a:stretch/>
        </p:blipFill>
        <p:spPr>
          <a:xfrm>
            <a:off x="7324991" y="1517517"/>
            <a:ext cx="2652129" cy="32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2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B028-C450-19E4-2FCC-7F136884E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040" y="1330960"/>
            <a:ext cx="6238240" cy="4409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Carlisle has the lowest quality among the 4 cities while Philly has the largest number of high-quality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Rating, number of ratings, and category are not correlated.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COVID-19 did not negatively affect the rating of restaurants in PA. It even made the rating slightly higher.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People who left a 1.0 always complain about the length of the waiting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name of restaurants can help with predicting the average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1EA71-DC83-72BD-26BF-2923B3582EBD}"/>
              </a:ext>
            </a:extLst>
          </p:cNvPr>
          <p:cNvSpPr txBox="1"/>
          <p:nvPr/>
        </p:nvSpPr>
        <p:spPr>
          <a:xfrm>
            <a:off x="3718560" y="589279"/>
            <a:ext cx="661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Key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bg1"/>
                </a:solidFill>
              </a:rPr>
              <a:t>Takeaways</a:t>
            </a:r>
          </a:p>
        </p:txBody>
      </p:sp>
    </p:spTree>
    <p:extLst>
      <p:ext uri="{BB962C8B-B14F-4D97-AF65-F5344CB8AC3E}">
        <p14:creationId xmlns:p14="http://schemas.microsoft.com/office/powerpoint/2010/main" val="174890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Limitations &amp; Ethical</a:t>
            </a:r>
            <a:endParaRPr lang="en-US" dirty="0"/>
          </a:p>
        </p:txBody>
      </p:sp>
      <p:sp>
        <p:nvSpPr>
          <p:cNvPr id="26" name="자유형: 도형 40">
            <a:extLst>
              <a:ext uri="{FF2B5EF4-FFF2-40B4-BE49-F238E27FC236}">
                <a16:creationId xmlns:a16="http://schemas.microsoft.com/office/drawing/2014/main" id="{6849A378-35C5-4981-80CC-750E8A81D7CE}"/>
              </a:ext>
            </a:extLst>
          </p:cNvPr>
          <p:cNvSpPr/>
          <p:nvPr/>
        </p:nvSpPr>
        <p:spPr>
          <a:xfrm rot="2784101">
            <a:off x="7290253" y="3671857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57">
            <a:extLst>
              <a:ext uri="{FF2B5EF4-FFF2-40B4-BE49-F238E27FC236}">
                <a16:creationId xmlns:a16="http://schemas.microsoft.com/office/drawing/2014/main" id="{5D20753C-CB2D-4F1A-AD47-15AEAED1E050}"/>
              </a:ext>
            </a:extLst>
          </p:cNvPr>
          <p:cNvGrpSpPr/>
          <p:nvPr/>
        </p:nvGrpSpPr>
        <p:grpSpPr>
          <a:xfrm>
            <a:off x="7876344" y="3746373"/>
            <a:ext cx="677495" cy="947673"/>
            <a:chOff x="1019786" y="3002376"/>
            <a:chExt cx="2531613" cy="3541196"/>
          </a:xfrm>
          <a:solidFill>
            <a:schemeClr val="accent2"/>
          </a:solidFill>
        </p:grpSpPr>
        <p:sp>
          <p:nvSpPr>
            <p:cNvPr id="28" name="사각형: 둥근 모서리 132">
              <a:extLst>
                <a:ext uri="{FF2B5EF4-FFF2-40B4-BE49-F238E27FC236}">
                  <a16:creationId xmlns:a16="http://schemas.microsoft.com/office/drawing/2014/main" id="{3AE8C156-48F4-43DA-9EE1-B7EC051553C7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막힌 원호 135">
              <a:extLst>
                <a:ext uri="{FF2B5EF4-FFF2-40B4-BE49-F238E27FC236}">
                  <a16:creationId xmlns:a16="http://schemas.microsoft.com/office/drawing/2014/main" id="{A52C5444-CD7B-475D-9640-01EE2737BE4C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60">
              <a:extLst>
                <a:ext uri="{FF2B5EF4-FFF2-40B4-BE49-F238E27FC236}">
                  <a16:creationId xmlns:a16="http://schemas.microsoft.com/office/drawing/2014/main" id="{8813DF17-DD52-4E37-8B0F-6D3EDA41A334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61">
              <a:extLst>
                <a:ext uri="{FF2B5EF4-FFF2-40B4-BE49-F238E27FC236}">
                  <a16:creationId xmlns:a16="http://schemas.microsoft.com/office/drawing/2014/main" id="{A00F2EC2-67E2-481B-8C6E-FD014C76C3AB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둥근 모서리 32">
            <a:extLst>
              <a:ext uri="{FF2B5EF4-FFF2-40B4-BE49-F238E27FC236}">
                <a16:creationId xmlns:a16="http://schemas.microsoft.com/office/drawing/2014/main" id="{0EACC7FD-C001-46F4-A3B0-CA779167FF61}"/>
              </a:ext>
            </a:extLst>
          </p:cNvPr>
          <p:cNvSpPr/>
          <p:nvPr/>
        </p:nvSpPr>
        <p:spPr>
          <a:xfrm>
            <a:off x="7514111" y="4754815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8">
            <a:extLst>
              <a:ext uri="{FF2B5EF4-FFF2-40B4-BE49-F238E27FC236}">
                <a16:creationId xmlns:a16="http://schemas.microsoft.com/office/drawing/2014/main" id="{E44CDFA9-033B-4DB3-AD75-7A8F3AFD5416}"/>
              </a:ext>
            </a:extLst>
          </p:cNvPr>
          <p:cNvGrpSpPr/>
          <p:nvPr/>
        </p:nvGrpSpPr>
        <p:grpSpPr>
          <a:xfrm rot="1205143">
            <a:off x="7879378" y="1538581"/>
            <a:ext cx="3299252" cy="2176495"/>
            <a:chOff x="6345690" y="2428150"/>
            <a:chExt cx="3299252" cy="2176495"/>
          </a:xfrm>
          <a:solidFill>
            <a:schemeClr val="accent1"/>
          </a:solidFill>
        </p:grpSpPr>
        <p:sp>
          <p:nvSpPr>
            <p:cNvPr id="34" name="현 34">
              <a:extLst>
                <a:ext uri="{FF2B5EF4-FFF2-40B4-BE49-F238E27FC236}">
                  <a16:creationId xmlns:a16="http://schemas.microsoft.com/office/drawing/2014/main" id="{2F709242-AD43-4CCF-8421-AC848DC0FD8B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6">
              <a:extLst>
                <a:ext uri="{FF2B5EF4-FFF2-40B4-BE49-F238E27FC236}">
                  <a16:creationId xmlns:a16="http://schemas.microsoft.com/office/drawing/2014/main" id="{BCBCF950-DBFD-4301-A726-7A903066DDDA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7">
              <a:extLst>
                <a:ext uri="{FF2B5EF4-FFF2-40B4-BE49-F238E27FC236}">
                  <a16:creationId xmlns:a16="http://schemas.microsoft.com/office/drawing/2014/main" id="{B0D999B7-2882-4509-8E7B-D08C3BE54785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B54DFC-5A96-4FDE-87FE-A443A5B03F9B}"/>
              </a:ext>
            </a:extLst>
          </p:cNvPr>
          <p:cNvSpPr txBox="1"/>
          <p:nvPr/>
        </p:nvSpPr>
        <p:spPr>
          <a:xfrm>
            <a:off x="8364031" y="2367273"/>
            <a:ext cx="2057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Google Maps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41">
            <a:extLst>
              <a:ext uri="{FF2B5EF4-FFF2-40B4-BE49-F238E27FC236}">
                <a16:creationId xmlns:a16="http://schemas.microsoft.com/office/drawing/2014/main" id="{254CF166-06BA-48DC-88E0-A27C5237E379}"/>
              </a:ext>
            </a:extLst>
          </p:cNvPr>
          <p:cNvGrpSpPr/>
          <p:nvPr/>
        </p:nvGrpSpPr>
        <p:grpSpPr>
          <a:xfrm rot="2819394">
            <a:off x="9901784" y="3758114"/>
            <a:ext cx="561460" cy="11897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9" name="자유형: 도형 42">
              <a:extLst>
                <a:ext uri="{FF2B5EF4-FFF2-40B4-BE49-F238E27FC236}">
                  <a16:creationId xmlns:a16="http://schemas.microsoft.com/office/drawing/2014/main" id="{9CDBE25F-5FB1-4742-ABAA-31EAC4D117D2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43">
              <a:extLst>
                <a:ext uri="{FF2B5EF4-FFF2-40B4-BE49-F238E27FC236}">
                  <a16:creationId xmlns:a16="http://schemas.microsoft.com/office/drawing/2014/main" id="{59C22900-F025-43BF-8520-9D5948D29FD8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4">
              <a:extLst>
                <a:ext uri="{FF2B5EF4-FFF2-40B4-BE49-F238E27FC236}">
                  <a16:creationId xmlns:a16="http://schemas.microsoft.com/office/drawing/2014/main" id="{9CA7A732-C855-4FCD-A464-A6AF51538A77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5">
              <a:extLst>
                <a:ext uri="{FF2B5EF4-FFF2-40B4-BE49-F238E27FC236}">
                  <a16:creationId xmlns:a16="http://schemas.microsoft.com/office/drawing/2014/main" id="{FE7EED0C-C6C2-478B-8E83-E467C9B194F4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6">
            <a:extLst>
              <a:ext uri="{FF2B5EF4-FFF2-40B4-BE49-F238E27FC236}">
                <a16:creationId xmlns:a16="http://schemas.microsoft.com/office/drawing/2014/main" id="{80C108B2-DD7E-498E-BDA6-ABCE91D2C58E}"/>
              </a:ext>
            </a:extLst>
          </p:cNvPr>
          <p:cNvGrpSpPr/>
          <p:nvPr/>
        </p:nvGrpSpPr>
        <p:grpSpPr>
          <a:xfrm rot="20593171">
            <a:off x="8301453" y="3839621"/>
            <a:ext cx="561460" cy="810783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44" name="눈물 방울 47">
              <a:extLst>
                <a:ext uri="{FF2B5EF4-FFF2-40B4-BE49-F238E27FC236}">
                  <a16:creationId xmlns:a16="http://schemas.microsoft.com/office/drawing/2014/main" id="{DCF6E47F-56EA-469D-897D-2A408D0BFBE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8">
              <a:extLst>
                <a:ext uri="{FF2B5EF4-FFF2-40B4-BE49-F238E27FC236}">
                  <a16:creationId xmlns:a16="http://schemas.microsoft.com/office/drawing/2014/main" id="{325F9E26-B297-4F92-93E8-7BB02CEDF8F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9">
              <a:extLst>
                <a:ext uri="{FF2B5EF4-FFF2-40B4-BE49-F238E27FC236}">
                  <a16:creationId xmlns:a16="http://schemas.microsoft.com/office/drawing/2014/main" id="{84701F83-4EF7-4124-9198-828683801798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50">
              <a:extLst>
                <a:ext uri="{FF2B5EF4-FFF2-40B4-BE49-F238E27FC236}">
                  <a16:creationId xmlns:a16="http://schemas.microsoft.com/office/drawing/2014/main" id="{A78E287D-22EA-43EF-AA68-13FD2608F64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62">
            <a:extLst>
              <a:ext uri="{FF2B5EF4-FFF2-40B4-BE49-F238E27FC236}">
                <a16:creationId xmlns:a16="http://schemas.microsoft.com/office/drawing/2014/main" id="{568BFADA-90F8-40FB-BCFA-8C0EEC2B6EB1}"/>
              </a:ext>
            </a:extLst>
          </p:cNvPr>
          <p:cNvGrpSpPr/>
          <p:nvPr/>
        </p:nvGrpSpPr>
        <p:grpSpPr>
          <a:xfrm>
            <a:off x="8662005" y="3850403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BE7BDF-ECE0-4079-992A-258C27156B0A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타원 64">
              <a:extLst>
                <a:ext uri="{FF2B5EF4-FFF2-40B4-BE49-F238E27FC236}">
                  <a16:creationId xmlns:a16="http://schemas.microsoft.com/office/drawing/2014/main" id="{535255AB-4461-45B1-860B-18BE0A3ACA55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65">
              <a:extLst>
                <a:ext uri="{FF2B5EF4-FFF2-40B4-BE49-F238E27FC236}">
                  <a16:creationId xmlns:a16="http://schemas.microsoft.com/office/drawing/2014/main" id="{0AB8AC5A-2030-4893-9D95-C73BCF85F169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66">
              <a:extLst>
                <a:ext uri="{FF2B5EF4-FFF2-40B4-BE49-F238E27FC236}">
                  <a16:creationId xmlns:a16="http://schemas.microsoft.com/office/drawing/2014/main" id="{22A94984-A645-4A0C-98F8-CB18BD9D461D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67">
              <a:extLst>
                <a:ext uri="{FF2B5EF4-FFF2-40B4-BE49-F238E27FC236}">
                  <a16:creationId xmlns:a16="http://schemas.microsoft.com/office/drawing/2014/main" id="{78CFB7EE-9781-4202-9BCA-F2E922B998F2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68">
              <a:extLst>
                <a:ext uri="{FF2B5EF4-FFF2-40B4-BE49-F238E27FC236}">
                  <a16:creationId xmlns:a16="http://schemas.microsoft.com/office/drawing/2014/main" id="{7958425F-135C-4704-9F28-BF66AC2B4014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69">
              <a:extLst>
                <a:ext uri="{FF2B5EF4-FFF2-40B4-BE49-F238E27FC236}">
                  <a16:creationId xmlns:a16="http://schemas.microsoft.com/office/drawing/2014/main" id="{CE4FF522-67BC-4F19-928B-7AE05BC61416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70">
              <a:extLst>
                <a:ext uri="{FF2B5EF4-FFF2-40B4-BE49-F238E27FC236}">
                  <a16:creationId xmlns:a16="http://schemas.microsoft.com/office/drawing/2014/main" id="{C9413244-A80C-441E-B9C8-DAA7AF5DD8C7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1">
            <a:extLst>
              <a:ext uri="{FF2B5EF4-FFF2-40B4-BE49-F238E27FC236}">
                <a16:creationId xmlns:a16="http://schemas.microsoft.com/office/drawing/2014/main" id="{882E73E5-9B62-4C42-B023-B3A99050B944}"/>
              </a:ext>
            </a:extLst>
          </p:cNvPr>
          <p:cNvGrpSpPr/>
          <p:nvPr/>
        </p:nvGrpSpPr>
        <p:grpSpPr>
          <a:xfrm>
            <a:off x="9289181" y="3919401"/>
            <a:ext cx="658585" cy="751352"/>
            <a:chOff x="3434152" y="428041"/>
            <a:chExt cx="4718078" cy="5382655"/>
          </a:xfrm>
          <a:solidFill>
            <a:schemeClr val="accent3"/>
          </a:solidFill>
        </p:grpSpPr>
        <p:sp>
          <p:nvSpPr>
            <p:cNvPr id="58" name="자유형: 도형 52">
              <a:extLst>
                <a:ext uri="{FF2B5EF4-FFF2-40B4-BE49-F238E27FC236}">
                  <a16:creationId xmlns:a16="http://schemas.microsoft.com/office/drawing/2014/main" id="{2C0D0CB4-A556-4457-90BE-E92843596875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자유형: 도형 53">
              <a:extLst>
                <a:ext uri="{FF2B5EF4-FFF2-40B4-BE49-F238E27FC236}">
                  <a16:creationId xmlns:a16="http://schemas.microsoft.com/office/drawing/2014/main" id="{AB025D3E-9E50-461D-B460-5D1447917F97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자유형: 도형 54">
              <a:extLst>
                <a:ext uri="{FF2B5EF4-FFF2-40B4-BE49-F238E27FC236}">
                  <a16:creationId xmlns:a16="http://schemas.microsoft.com/office/drawing/2014/main" id="{5D669CD8-0922-4551-BAB2-BE774EF936B7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55">
              <a:extLst>
                <a:ext uri="{FF2B5EF4-FFF2-40B4-BE49-F238E27FC236}">
                  <a16:creationId xmlns:a16="http://schemas.microsoft.com/office/drawing/2014/main" id="{7CF45134-067C-4625-9C0A-DAF61EA16D03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ardrop 3">
              <a:extLst>
                <a:ext uri="{FF2B5EF4-FFF2-40B4-BE49-F238E27FC236}">
                  <a16:creationId xmlns:a16="http://schemas.microsoft.com/office/drawing/2014/main" id="{9C4ECDBA-E219-4FC3-BA2A-48C21D161DD6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2C6E31-A02C-C265-7967-1A0DE06398B9}"/>
              </a:ext>
            </a:extLst>
          </p:cNvPr>
          <p:cNvSpPr txBox="1"/>
          <p:nvPr/>
        </p:nvSpPr>
        <p:spPr>
          <a:xfrm>
            <a:off x="1119924" y="1940982"/>
            <a:ext cx="637043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Google Map (review &amp; time)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Yelp has more info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Supervised Learning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Non-profit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New restaurants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559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 for listening!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Restaurants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365352" y="18624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70940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B028-C450-19E4-2FCC-7F136884E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9450" y="1808480"/>
            <a:ext cx="6208470" cy="34540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more about restaurants in PA, especially in Carlisle.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rating, number of ratings, and category correlated?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COVID-19 negatively affect the rating of restaurants in PA?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more about different patterns of comments with different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Predict rating based on names of the restaurants.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1EA71-DC83-72BD-26BF-2923B3582EBD}"/>
              </a:ext>
            </a:extLst>
          </p:cNvPr>
          <p:cNvSpPr txBox="1"/>
          <p:nvPr/>
        </p:nvSpPr>
        <p:spPr>
          <a:xfrm>
            <a:off x="2397760" y="548639"/>
            <a:ext cx="661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Problem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bg1"/>
                </a:solidFill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87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Sets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D254A1-C998-4885-BBAF-9C0221F11CD5}"/>
              </a:ext>
            </a:extLst>
          </p:cNvPr>
          <p:cNvGrpSpPr/>
          <p:nvPr/>
        </p:nvGrpSpPr>
        <p:grpSpPr>
          <a:xfrm>
            <a:off x="10279" y="2793680"/>
            <a:ext cx="10779026" cy="1016320"/>
            <a:chOff x="-3475307" y="2023474"/>
            <a:chExt cx="14906937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DB9BB6-B378-476C-927F-2CE26A45A1F0}"/>
                </a:ext>
              </a:extLst>
            </p:cNvPr>
            <p:cNvSpPr/>
            <p:nvPr userDrawn="1"/>
          </p:nvSpPr>
          <p:spPr>
            <a:xfrm rot="10800000">
              <a:off x="-3475307" y="3200400"/>
              <a:ext cx="96107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D17887-021B-47D0-BADF-B81032D6BFA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41D2CC8-75D8-4047-AF9E-EE52C3BC5485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AA4ECA-FF20-4BC1-8B56-1F8C34E0C1F1}"/>
              </a:ext>
            </a:extLst>
          </p:cNvPr>
          <p:cNvGrpSpPr/>
          <p:nvPr/>
        </p:nvGrpSpPr>
        <p:grpSpPr>
          <a:xfrm rot="10800000">
            <a:off x="6442853" y="3936901"/>
            <a:ext cx="5758672" cy="1019976"/>
            <a:chOff x="3467638" y="2023474"/>
            <a:chExt cx="7963992" cy="1410582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928498-32CF-4458-BF81-21152C4D5959}"/>
                </a:ext>
              </a:extLst>
            </p:cNvPr>
            <p:cNvSpPr/>
            <p:nvPr userDrawn="1"/>
          </p:nvSpPr>
          <p:spPr>
            <a:xfrm rot="10800000">
              <a:off x="3467638" y="3205456"/>
              <a:ext cx="2655608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B95DF6-457E-4A39-9937-C5A4FCA71ECB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FD0B31-E21B-4CDE-A3CD-7541A6632118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CAF06-A9D2-424D-AFD0-DB9CBC62D18C}"/>
              </a:ext>
            </a:extLst>
          </p:cNvPr>
          <p:cNvGrpSpPr/>
          <p:nvPr/>
        </p:nvGrpSpPr>
        <p:grpSpPr>
          <a:xfrm>
            <a:off x="7736578" y="3234245"/>
            <a:ext cx="1753617" cy="1206212"/>
            <a:chOff x="5327019" y="1709568"/>
            <a:chExt cx="2893768" cy="199045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F9FC8D-D572-4008-B7F9-13BB9D9D2DBE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E1CA7B-F97A-4EA7-B710-79ECC3436FD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18AD73F-3896-4559-B2CB-645B5F888D66}"/>
              </a:ext>
            </a:extLst>
          </p:cNvPr>
          <p:cNvSpPr txBox="1"/>
          <p:nvPr/>
        </p:nvSpPr>
        <p:spPr>
          <a:xfrm>
            <a:off x="668191" y="2208916"/>
            <a:ext cx="6815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Information on all restaurants in Carlisle, Pittsburgh, Harrisburg, and Philadelphia on Google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650 rows x 15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118 restaurants in Carlisle, 191 restaurants in Pittsburgh, 160 restaurants in Harrisburg, 181 restaurants in Philadelphia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is collected from Google Maps by 03/30/2023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716279" y="1066605"/>
            <a:ext cx="7684074" cy="104644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Restaurant Data</a:t>
            </a:r>
          </a:p>
          <a:p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en-US" altLang="ko-KR" sz="2000" dirty="0" err="1">
                <a:solidFill>
                  <a:schemeClr val="accent1"/>
                </a:solidFill>
              </a:rPr>
              <a:t>userid</a:t>
            </a:r>
            <a:r>
              <a:rPr lang="en-US" altLang="ko-KR" sz="2000" dirty="0">
                <a:solidFill>
                  <a:schemeClr val="accent1"/>
                </a:solidFill>
              </a:rPr>
              <a:t>, rating, </a:t>
            </a:r>
            <a:r>
              <a:rPr lang="en-US" altLang="ko-KR" sz="2000" dirty="0" err="1">
                <a:solidFill>
                  <a:schemeClr val="accent1"/>
                </a:solidFill>
              </a:rPr>
              <a:t>rating_number</a:t>
            </a:r>
            <a:r>
              <a:rPr lang="en-US" altLang="ko-KR" sz="2000" dirty="0">
                <a:solidFill>
                  <a:schemeClr val="accent1"/>
                </a:solidFill>
              </a:rPr>
              <a:t>, category, address, city, </a:t>
            </a:r>
          </a:p>
          <a:p>
            <a:r>
              <a:rPr lang="en-US" altLang="ko-KR" sz="2000" dirty="0">
                <a:solidFill>
                  <a:schemeClr val="accent1"/>
                </a:solidFill>
              </a:rPr>
              <a:t>busy, color, number, name, local, length, chain, food, good)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4BE41E-9E9A-08F1-384B-5E96A3CE8BA2}"/>
              </a:ext>
            </a:extLst>
          </p:cNvPr>
          <p:cNvSpPr txBox="1"/>
          <p:nvPr/>
        </p:nvSpPr>
        <p:spPr>
          <a:xfrm>
            <a:off x="668191" y="3936901"/>
            <a:ext cx="668764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DA874"/>
                </a:solidFill>
                <a:effectLst/>
                <a:uLnTx/>
                <a:uFillTx/>
                <a:latin typeface="Arial"/>
                <a:cs typeface="+mn-cs"/>
              </a:rPr>
              <a:t> Review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DA874"/>
                </a:solidFill>
                <a:effectLst/>
                <a:uLnTx/>
                <a:uFillTx/>
                <a:latin typeface="Arial"/>
                <a:cs typeface="+mn-cs"/>
              </a:rPr>
              <a:t>(restaurant, name, rating, time, comment, before, covid, after, period)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501DB3-AD3D-BDDA-7EB8-610813F957A4}"/>
              </a:ext>
            </a:extLst>
          </p:cNvPr>
          <p:cNvSpPr txBox="1"/>
          <p:nvPr/>
        </p:nvSpPr>
        <p:spPr>
          <a:xfrm>
            <a:off x="718246" y="5258097"/>
            <a:ext cx="61010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I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nformation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on restaurant reviews in Carlisle.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16897 rows x 9 columns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D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of 32 restaurants in Carlisle (118 in total)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Data is collected from Google Maps by 04/12/2023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8708"/>
            <a:ext cx="11573197" cy="138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 Cities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* minimum number of rating = 500 &amp; category ≠ Fast Food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11B166-29C7-4204-BCC1-A16C4194DB1E}"/>
              </a:ext>
            </a:extLst>
          </p:cNvPr>
          <p:cNvGraphicFramePr>
            <a:graphicFrameLocks noGrp="1"/>
          </p:cNvGraphicFramePr>
          <p:nvPr/>
        </p:nvGraphicFramePr>
        <p:xfrm>
          <a:off x="3207045" y="2234169"/>
          <a:ext cx="1800200" cy="43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Carlisle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529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/>
                        <a:t>Middlesex Diner (3000)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Pizza (14)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Hamilton Restaurant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Redd's Smokehouse BBQ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Seve-N-Dots 	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94385C-BFDA-43CF-AE5B-64EC70FD1188}"/>
              </a:ext>
            </a:extLst>
          </p:cNvPr>
          <p:cNvSpPr txBox="1"/>
          <p:nvPr/>
        </p:nvSpPr>
        <p:spPr>
          <a:xfrm>
            <a:off x="927068" y="2763129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# of Restaurants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3A01A-FBB5-459A-B4C3-B1AABD7073AA}"/>
              </a:ext>
            </a:extLst>
          </p:cNvPr>
          <p:cNvSpPr txBox="1"/>
          <p:nvPr/>
        </p:nvSpPr>
        <p:spPr>
          <a:xfrm>
            <a:off x="927067" y="3226468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Mean of Rating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752B7-9EF8-43D2-AD4E-E61B767BC8D0}"/>
              </a:ext>
            </a:extLst>
          </p:cNvPr>
          <p:cNvSpPr txBox="1"/>
          <p:nvPr/>
        </p:nvSpPr>
        <p:spPr>
          <a:xfrm>
            <a:off x="927067" y="3680000"/>
            <a:ext cx="213596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Mean of Rating Number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D97EE-E730-44B4-90DF-852F5D6E08D0}"/>
              </a:ext>
            </a:extLst>
          </p:cNvPr>
          <p:cNvSpPr txBox="1"/>
          <p:nvPr/>
        </p:nvSpPr>
        <p:spPr>
          <a:xfrm>
            <a:off x="927067" y="4103105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Restaurant Max #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248A3-7D40-43D3-AB5D-ABD89906D179}"/>
              </a:ext>
            </a:extLst>
          </p:cNvPr>
          <p:cNvSpPr txBox="1"/>
          <p:nvPr/>
        </p:nvSpPr>
        <p:spPr>
          <a:xfrm>
            <a:off x="927067" y="4556637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Dominant Category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508B-AB49-4C8D-A0E5-6BDB05DAE899}"/>
              </a:ext>
            </a:extLst>
          </p:cNvPr>
          <p:cNvSpPr txBox="1"/>
          <p:nvPr/>
        </p:nvSpPr>
        <p:spPr>
          <a:xfrm>
            <a:off x="927067" y="5013291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# of Restaurants*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E9FAB-7034-401F-A31D-5E0CB5191A15}"/>
              </a:ext>
            </a:extLst>
          </p:cNvPr>
          <p:cNvSpPr txBox="1"/>
          <p:nvPr/>
        </p:nvSpPr>
        <p:spPr>
          <a:xfrm>
            <a:off x="927067" y="5469945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Highest Rating*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DE6B50-640B-499F-B83F-11D7A5B4E90D}"/>
              </a:ext>
            </a:extLst>
          </p:cNvPr>
          <p:cNvGraphicFramePr>
            <a:graphicFrameLocks noGrp="1"/>
          </p:cNvGraphicFramePr>
          <p:nvPr/>
        </p:nvGraphicFramePr>
        <p:xfrm>
          <a:off x="5292941" y="2234169"/>
          <a:ext cx="1800200" cy="3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Pittsburgh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191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777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Primanti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Bros. Restaurant (5900)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Italian (14)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Arepittas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C0546-3365-469C-B387-DCB5A0C41A1D}"/>
              </a:ext>
            </a:extLst>
          </p:cNvPr>
          <p:cNvGraphicFramePr>
            <a:graphicFrameLocks noGrp="1"/>
          </p:cNvGraphicFramePr>
          <p:nvPr/>
        </p:nvGraphicFramePr>
        <p:xfrm>
          <a:off x="7378837" y="2234169"/>
          <a:ext cx="1800200" cy="3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Harrisburg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453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Fiesta Mexico (3100) 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Mexican (13)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Alvaro Bread &amp; Pastry Shoppe 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id="{63837F22-06E6-4A7B-8426-FD467747B979}"/>
              </a:ext>
            </a:extLst>
          </p:cNvPr>
          <p:cNvGraphicFramePr>
            <a:graphicFrameLocks noGrp="1"/>
          </p:cNvGraphicFramePr>
          <p:nvPr/>
        </p:nvGraphicFramePr>
        <p:xfrm>
          <a:off x="9464733" y="2234169"/>
          <a:ext cx="1800200" cy="3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Philadelphia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181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791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Fogo de Chão Brazilian Steakhouse (5000)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Italian (21)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4.9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Cilantro Mediterranean Cuisine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emblem, logo, symbol, badge&#10;&#10;Description automatically generated">
            <a:extLst>
              <a:ext uri="{FF2B5EF4-FFF2-40B4-BE49-F238E27FC236}">
                <a16:creationId xmlns:a16="http://schemas.microsoft.com/office/drawing/2014/main" id="{D47BAF79-CC5D-5FA5-EA3F-471B9F065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89" y="1551700"/>
            <a:ext cx="637912" cy="637912"/>
          </a:xfrm>
          <a:prstGeom prst="rect">
            <a:avLst/>
          </a:prstGeom>
        </p:spPr>
      </p:pic>
      <p:pic>
        <p:nvPicPr>
          <p:cNvPr id="17" name="Picture 16" descr="A picture containing emblem, symbol, logo, trademark&#10;&#10;Description automatically generated">
            <a:extLst>
              <a:ext uri="{FF2B5EF4-FFF2-40B4-BE49-F238E27FC236}">
                <a16:creationId xmlns:a16="http://schemas.microsoft.com/office/drawing/2014/main" id="{AC0959BA-FE92-173B-C71F-07AE32125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85" y="1551700"/>
            <a:ext cx="637912" cy="635077"/>
          </a:xfrm>
          <a:prstGeom prst="rect">
            <a:avLst/>
          </a:prstGeom>
        </p:spPr>
      </p:pic>
      <p:pic>
        <p:nvPicPr>
          <p:cNvPr id="44" name="Picture 43" descr="A picture containing emblem, trademark, logo, symbol&#10;&#10;Description automatically generated">
            <a:extLst>
              <a:ext uri="{FF2B5EF4-FFF2-40B4-BE49-F238E27FC236}">
                <a16:creationId xmlns:a16="http://schemas.microsoft.com/office/drawing/2014/main" id="{964C531B-56CD-85D4-A690-7B4E1DB2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81" y="1551700"/>
            <a:ext cx="637912" cy="637912"/>
          </a:xfrm>
          <a:prstGeom prst="rect">
            <a:avLst/>
          </a:prstGeom>
        </p:spPr>
      </p:pic>
      <p:pic>
        <p:nvPicPr>
          <p:cNvPr id="46" name="Picture 45" descr="A seal of the county of philadelphia&#10;&#10;Description automatically generated with medium confidence">
            <a:extLst>
              <a:ext uri="{FF2B5EF4-FFF2-40B4-BE49-F238E27FC236}">
                <a16:creationId xmlns:a16="http://schemas.microsoft.com/office/drawing/2014/main" id="{C6B4E36D-E7EF-18F5-B1B1-120579841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77" y="1551700"/>
            <a:ext cx="637912" cy="6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488FD-4E17-1613-617B-5241FFC6D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Normalized Distributions of Ratings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B1786CC-EC10-9974-62B7-138C3451C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609141"/>
              </p:ext>
            </p:extLst>
          </p:nvPr>
        </p:nvGraphicFramePr>
        <p:xfrm>
          <a:off x="1798320" y="1300480"/>
          <a:ext cx="8595360" cy="468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939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26" name="자유형: 도형 40">
            <a:extLst>
              <a:ext uri="{FF2B5EF4-FFF2-40B4-BE49-F238E27FC236}">
                <a16:creationId xmlns:a16="http://schemas.microsoft.com/office/drawing/2014/main" id="{6849A378-35C5-4981-80CC-750E8A81D7CE}"/>
              </a:ext>
            </a:extLst>
          </p:cNvPr>
          <p:cNvSpPr/>
          <p:nvPr/>
        </p:nvSpPr>
        <p:spPr>
          <a:xfrm rot="2784101">
            <a:off x="7290253" y="3671857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57">
            <a:extLst>
              <a:ext uri="{FF2B5EF4-FFF2-40B4-BE49-F238E27FC236}">
                <a16:creationId xmlns:a16="http://schemas.microsoft.com/office/drawing/2014/main" id="{5D20753C-CB2D-4F1A-AD47-15AEAED1E050}"/>
              </a:ext>
            </a:extLst>
          </p:cNvPr>
          <p:cNvGrpSpPr/>
          <p:nvPr/>
        </p:nvGrpSpPr>
        <p:grpSpPr>
          <a:xfrm>
            <a:off x="7876344" y="3746373"/>
            <a:ext cx="677495" cy="947673"/>
            <a:chOff x="1019786" y="3002376"/>
            <a:chExt cx="2531613" cy="3541196"/>
          </a:xfrm>
          <a:solidFill>
            <a:schemeClr val="accent2"/>
          </a:solidFill>
        </p:grpSpPr>
        <p:sp>
          <p:nvSpPr>
            <p:cNvPr id="28" name="사각형: 둥근 모서리 132">
              <a:extLst>
                <a:ext uri="{FF2B5EF4-FFF2-40B4-BE49-F238E27FC236}">
                  <a16:creationId xmlns:a16="http://schemas.microsoft.com/office/drawing/2014/main" id="{3AE8C156-48F4-43DA-9EE1-B7EC051553C7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막힌 원호 135">
              <a:extLst>
                <a:ext uri="{FF2B5EF4-FFF2-40B4-BE49-F238E27FC236}">
                  <a16:creationId xmlns:a16="http://schemas.microsoft.com/office/drawing/2014/main" id="{A52C5444-CD7B-475D-9640-01EE2737BE4C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60">
              <a:extLst>
                <a:ext uri="{FF2B5EF4-FFF2-40B4-BE49-F238E27FC236}">
                  <a16:creationId xmlns:a16="http://schemas.microsoft.com/office/drawing/2014/main" id="{8813DF17-DD52-4E37-8B0F-6D3EDA41A334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61">
              <a:extLst>
                <a:ext uri="{FF2B5EF4-FFF2-40B4-BE49-F238E27FC236}">
                  <a16:creationId xmlns:a16="http://schemas.microsoft.com/office/drawing/2014/main" id="{A00F2EC2-67E2-481B-8C6E-FD014C76C3AB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둥근 모서리 32">
            <a:extLst>
              <a:ext uri="{FF2B5EF4-FFF2-40B4-BE49-F238E27FC236}">
                <a16:creationId xmlns:a16="http://schemas.microsoft.com/office/drawing/2014/main" id="{0EACC7FD-C001-46F4-A3B0-CA779167FF61}"/>
              </a:ext>
            </a:extLst>
          </p:cNvPr>
          <p:cNvSpPr/>
          <p:nvPr/>
        </p:nvSpPr>
        <p:spPr>
          <a:xfrm>
            <a:off x="7514111" y="4754815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8">
            <a:extLst>
              <a:ext uri="{FF2B5EF4-FFF2-40B4-BE49-F238E27FC236}">
                <a16:creationId xmlns:a16="http://schemas.microsoft.com/office/drawing/2014/main" id="{E44CDFA9-033B-4DB3-AD75-7A8F3AFD5416}"/>
              </a:ext>
            </a:extLst>
          </p:cNvPr>
          <p:cNvGrpSpPr/>
          <p:nvPr/>
        </p:nvGrpSpPr>
        <p:grpSpPr>
          <a:xfrm rot="1205143">
            <a:off x="7879378" y="1538581"/>
            <a:ext cx="3299252" cy="2176495"/>
            <a:chOff x="6345690" y="2428150"/>
            <a:chExt cx="3299252" cy="2176495"/>
          </a:xfrm>
          <a:solidFill>
            <a:schemeClr val="accent1"/>
          </a:solidFill>
        </p:grpSpPr>
        <p:sp>
          <p:nvSpPr>
            <p:cNvPr id="34" name="현 34">
              <a:extLst>
                <a:ext uri="{FF2B5EF4-FFF2-40B4-BE49-F238E27FC236}">
                  <a16:creationId xmlns:a16="http://schemas.microsoft.com/office/drawing/2014/main" id="{2F709242-AD43-4CCF-8421-AC848DC0FD8B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6">
              <a:extLst>
                <a:ext uri="{FF2B5EF4-FFF2-40B4-BE49-F238E27FC236}">
                  <a16:creationId xmlns:a16="http://schemas.microsoft.com/office/drawing/2014/main" id="{BCBCF950-DBFD-4301-A726-7A903066DDDA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7">
              <a:extLst>
                <a:ext uri="{FF2B5EF4-FFF2-40B4-BE49-F238E27FC236}">
                  <a16:creationId xmlns:a16="http://schemas.microsoft.com/office/drawing/2014/main" id="{B0D999B7-2882-4509-8E7B-D08C3BE54785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B54DFC-5A96-4FDE-87FE-A443A5B03F9B}"/>
              </a:ext>
            </a:extLst>
          </p:cNvPr>
          <p:cNvSpPr txBox="1"/>
          <p:nvPr/>
        </p:nvSpPr>
        <p:spPr>
          <a:xfrm>
            <a:off x="8364031" y="2367273"/>
            <a:ext cx="2057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Google Maps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41">
            <a:extLst>
              <a:ext uri="{FF2B5EF4-FFF2-40B4-BE49-F238E27FC236}">
                <a16:creationId xmlns:a16="http://schemas.microsoft.com/office/drawing/2014/main" id="{254CF166-06BA-48DC-88E0-A27C5237E379}"/>
              </a:ext>
            </a:extLst>
          </p:cNvPr>
          <p:cNvGrpSpPr/>
          <p:nvPr/>
        </p:nvGrpSpPr>
        <p:grpSpPr>
          <a:xfrm rot="2819394">
            <a:off x="9901784" y="3758114"/>
            <a:ext cx="561460" cy="11897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9" name="자유형: 도형 42">
              <a:extLst>
                <a:ext uri="{FF2B5EF4-FFF2-40B4-BE49-F238E27FC236}">
                  <a16:creationId xmlns:a16="http://schemas.microsoft.com/office/drawing/2014/main" id="{9CDBE25F-5FB1-4742-ABAA-31EAC4D117D2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43">
              <a:extLst>
                <a:ext uri="{FF2B5EF4-FFF2-40B4-BE49-F238E27FC236}">
                  <a16:creationId xmlns:a16="http://schemas.microsoft.com/office/drawing/2014/main" id="{59C22900-F025-43BF-8520-9D5948D29FD8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4">
              <a:extLst>
                <a:ext uri="{FF2B5EF4-FFF2-40B4-BE49-F238E27FC236}">
                  <a16:creationId xmlns:a16="http://schemas.microsoft.com/office/drawing/2014/main" id="{9CA7A732-C855-4FCD-A464-A6AF51538A77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5">
              <a:extLst>
                <a:ext uri="{FF2B5EF4-FFF2-40B4-BE49-F238E27FC236}">
                  <a16:creationId xmlns:a16="http://schemas.microsoft.com/office/drawing/2014/main" id="{FE7EED0C-C6C2-478B-8E83-E467C9B194F4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6">
            <a:extLst>
              <a:ext uri="{FF2B5EF4-FFF2-40B4-BE49-F238E27FC236}">
                <a16:creationId xmlns:a16="http://schemas.microsoft.com/office/drawing/2014/main" id="{80C108B2-DD7E-498E-BDA6-ABCE91D2C58E}"/>
              </a:ext>
            </a:extLst>
          </p:cNvPr>
          <p:cNvGrpSpPr/>
          <p:nvPr/>
        </p:nvGrpSpPr>
        <p:grpSpPr>
          <a:xfrm rot="20593171">
            <a:off x="8301453" y="3839621"/>
            <a:ext cx="561460" cy="810783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44" name="눈물 방울 47">
              <a:extLst>
                <a:ext uri="{FF2B5EF4-FFF2-40B4-BE49-F238E27FC236}">
                  <a16:creationId xmlns:a16="http://schemas.microsoft.com/office/drawing/2014/main" id="{DCF6E47F-56EA-469D-897D-2A408D0BFBE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8">
              <a:extLst>
                <a:ext uri="{FF2B5EF4-FFF2-40B4-BE49-F238E27FC236}">
                  <a16:creationId xmlns:a16="http://schemas.microsoft.com/office/drawing/2014/main" id="{325F9E26-B297-4F92-93E8-7BB02CEDF8F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9">
              <a:extLst>
                <a:ext uri="{FF2B5EF4-FFF2-40B4-BE49-F238E27FC236}">
                  <a16:creationId xmlns:a16="http://schemas.microsoft.com/office/drawing/2014/main" id="{84701F83-4EF7-4124-9198-828683801798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50">
              <a:extLst>
                <a:ext uri="{FF2B5EF4-FFF2-40B4-BE49-F238E27FC236}">
                  <a16:creationId xmlns:a16="http://schemas.microsoft.com/office/drawing/2014/main" id="{A78E287D-22EA-43EF-AA68-13FD2608F64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62">
            <a:extLst>
              <a:ext uri="{FF2B5EF4-FFF2-40B4-BE49-F238E27FC236}">
                <a16:creationId xmlns:a16="http://schemas.microsoft.com/office/drawing/2014/main" id="{568BFADA-90F8-40FB-BCFA-8C0EEC2B6EB1}"/>
              </a:ext>
            </a:extLst>
          </p:cNvPr>
          <p:cNvGrpSpPr/>
          <p:nvPr/>
        </p:nvGrpSpPr>
        <p:grpSpPr>
          <a:xfrm>
            <a:off x="8662005" y="3850403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BE7BDF-ECE0-4079-992A-258C27156B0A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타원 64">
              <a:extLst>
                <a:ext uri="{FF2B5EF4-FFF2-40B4-BE49-F238E27FC236}">
                  <a16:creationId xmlns:a16="http://schemas.microsoft.com/office/drawing/2014/main" id="{535255AB-4461-45B1-860B-18BE0A3ACA55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65">
              <a:extLst>
                <a:ext uri="{FF2B5EF4-FFF2-40B4-BE49-F238E27FC236}">
                  <a16:creationId xmlns:a16="http://schemas.microsoft.com/office/drawing/2014/main" id="{0AB8AC5A-2030-4893-9D95-C73BCF85F169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66">
              <a:extLst>
                <a:ext uri="{FF2B5EF4-FFF2-40B4-BE49-F238E27FC236}">
                  <a16:creationId xmlns:a16="http://schemas.microsoft.com/office/drawing/2014/main" id="{22A94984-A645-4A0C-98F8-CB18BD9D461D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67">
              <a:extLst>
                <a:ext uri="{FF2B5EF4-FFF2-40B4-BE49-F238E27FC236}">
                  <a16:creationId xmlns:a16="http://schemas.microsoft.com/office/drawing/2014/main" id="{78CFB7EE-9781-4202-9BCA-F2E922B998F2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68">
              <a:extLst>
                <a:ext uri="{FF2B5EF4-FFF2-40B4-BE49-F238E27FC236}">
                  <a16:creationId xmlns:a16="http://schemas.microsoft.com/office/drawing/2014/main" id="{7958425F-135C-4704-9F28-BF66AC2B4014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69">
              <a:extLst>
                <a:ext uri="{FF2B5EF4-FFF2-40B4-BE49-F238E27FC236}">
                  <a16:creationId xmlns:a16="http://schemas.microsoft.com/office/drawing/2014/main" id="{CE4FF522-67BC-4F19-928B-7AE05BC61416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70">
              <a:extLst>
                <a:ext uri="{FF2B5EF4-FFF2-40B4-BE49-F238E27FC236}">
                  <a16:creationId xmlns:a16="http://schemas.microsoft.com/office/drawing/2014/main" id="{C9413244-A80C-441E-B9C8-DAA7AF5DD8C7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1">
            <a:extLst>
              <a:ext uri="{FF2B5EF4-FFF2-40B4-BE49-F238E27FC236}">
                <a16:creationId xmlns:a16="http://schemas.microsoft.com/office/drawing/2014/main" id="{882E73E5-9B62-4C42-B023-B3A99050B944}"/>
              </a:ext>
            </a:extLst>
          </p:cNvPr>
          <p:cNvGrpSpPr/>
          <p:nvPr/>
        </p:nvGrpSpPr>
        <p:grpSpPr>
          <a:xfrm>
            <a:off x="9289181" y="3919401"/>
            <a:ext cx="658585" cy="751352"/>
            <a:chOff x="3434152" y="428041"/>
            <a:chExt cx="4718078" cy="5382655"/>
          </a:xfrm>
          <a:solidFill>
            <a:schemeClr val="accent3"/>
          </a:solidFill>
        </p:grpSpPr>
        <p:sp>
          <p:nvSpPr>
            <p:cNvPr id="58" name="자유형: 도형 52">
              <a:extLst>
                <a:ext uri="{FF2B5EF4-FFF2-40B4-BE49-F238E27FC236}">
                  <a16:creationId xmlns:a16="http://schemas.microsoft.com/office/drawing/2014/main" id="{2C0D0CB4-A556-4457-90BE-E92843596875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자유형: 도형 53">
              <a:extLst>
                <a:ext uri="{FF2B5EF4-FFF2-40B4-BE49-F238E27FC236}">
                  <a16:creationId xmlns:a16="http://schemas.microsoft.com/office/drawing/2014/main" id="{AB025D3E-9E50-461D-B460-5D1447917F97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자유형: 도형 54">
              <a:extLst>
                <a:ext uri="{FF2B5EF4-FFF2-40B4-BE49-F238E27FC236}">
                  <a16:creationId xmlns:a16="http://schemas.microsoft.com/office/drawing/2014/main" id="{5D669CD8-0922-4551-BAB2-BE774EF936B7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55">
              <a:extLst>
                <a:ext uri="{FF2B5EF4-FFF2-40B4-BE49-F238E27FC236}">
                  <a16:creationId xmlns:a16="http://schemas.microsoft.com/office/drawing/2014/main" id="{7CF45134-067C-4625-9C0A-DAF61EA16D03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ardrop 3">
              <a:extLst>
                <a:ext uri="{FF2B5EF4-FFF2-40B4-BE49-F238E27FC236}">
                  <a16:creationId xmlns:a16="http://schemas.microsoft.com/office/drawing/2014/main" id="{9C4ECDBA-E219-4FC3-BA2A-48C21D161DD6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2C6E31-A02C-C265-7967-1A0DE06398B9}"/>
              </a:ext>
            </a:extLst>
          </p:cNvPr>
          <p:cNvSpPr txBox="1"/>
          <p:nvPr/>
        </p:nvSpPr>
        <p:spPr>
          <a:xfrm>
            <a:off x="751816" y="5499002"/>
            <a:ext cx="1124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rating, </a:t>
            </a:r>
            <a:r>
              <a:rPr lang="en-US" sz="2000" dirty="0" err="1"/>
              <a:t>rating_number</a:t>
            </a:r>
            <a:r>
              <a:rPr lang="en-US" sz="2000" dirty="0"/>
              <a:t>, and category are not correlated with each other for restaurants in PA in general since the r-squared is too small.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results do not change for each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0F534-6614-0694-A454-6ED69D299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0" t="27501" r="27092" b="18214"/>
          <a:stretch/>
        </p:blipFill>
        <p:spPr>
          <a:xfrm>
            <a:off x="751816" y="1947198"/>
            <a:ext cx="5744042" cy="31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0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488FD-4E17-1613-617B-5241FFC6D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Impact of COVID-19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D86D3-61CC-24AF-1774-3B2C80C9B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2" t="27500" r="50781" b="15000"/>
          <a:stretch/>
        </p:blipFill>
        <p:spPr>
          <a:xfrm>
            <a:off x="1438626" y="1063756"/>
            <a:ext cx="3011454" cy="5220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0A3D9-CEDE-689E-AA3B-89CEC3493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27167" r="50000" b="15271"/>
          <a:stretch/>
        </p:blipFill>
        <p:spPr>
          <a:xfrm>
            <a:off x="6884991" y="1189249"/>
            <a:ext cx="3291840" cy="53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5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D7EEAF-F436-5189-6807-4125D8D5CD8B}"/>
              </a:ext>
            </a:extLst>
          </p:cNvPr>
          <p:cNvSpPr txBox="1"/>
          <p:nvPr/>
        </p:nvSpPr>
        <p:spPr>
          <a:xfrm>
            <a:off x="3048000" y="0"/>
            <a:ext cx="6096000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 pitchFamily="34" charset="0"/>
              </a:rPr>
              <a:t>Word Clouds</a:t>
            </a: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 pitchFamily="34" charset="0"/>
              </a:rPr>
              <a:t>(before, during, and after COVID-19)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1" name="Picture 10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B6BC1B7F-CC3A-58B9-343C-57B6D2F8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3810000" cy="1905000"/>
          </a:xfrm>
          <a:prstGeom prst="rect">
            <a:avLst/>
          </a:prstGeom>
        </p:spPr>
      </p:pic>
      <p:pic>
        <p:nvPicPr>
          <p:cNvPr id="17" name="Picture 16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6DEB5CC2-A49E-E4CD-B1D2-BA76BF930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82" y="2933700"/>
            <a:ext cx="3810000" cy="1905000"/>
          </a:xfrm>
          <a:prstGeom prst="rect">
            <a:avLst/>
          </a:prstGeom>
        </p:spPr>
      </p:pic>
      <p:pic>
        <p:nvPicPr>
          <p:cNvPr id="19" name="Picture 18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2B3EBFED-1EC2-7061-6D9D-7A3367728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4" y="4249882"/>
            <a:ext cx="3810000" cy="190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309005-9DE6-46AB-44C7-36836108D2B2}"/>
              </a:ext>
            </a:extLst>
          </p:cNvPr>
          <p:cNvSpPr txBox="1"/>
          <p:nvPr/>
        </p:nvSpPr>
        <p:spPr>
          <a:xfrm>
            <a:off x="680085" y="3494008"/>
            <a:ext cx="321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before: 10195 comments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F422-47AE-0DBA-8471-D0380F2E860C}"/>
              </a:ext>
            </a:extLst>
          </p:cNvPr>
          <p:cNvSpPr txBox="1"/>
          <p:nvPr/>
        </p:nvSpPr>
        <p:spPr>
          <a:xfrm>
            <a:off x="3046096" y="483305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during: 1862 comments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83FA1-FD79-35D3-5FEE-404B06EA1BF0}"/>
              </a:ext>
            </a:extLst>
          </p:cNvPr>
          <p:cNvSpPr txBox="1"/>
          <p:nvPr/>
        </p:nvSpPr>
        <p:spPr>
          <a:xfrm>
            <a:off x="7051012" y="611211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after: 5020 comments</a:t>
            </a:r>
          </a:p>
        </p:txBody>
      </p:sp>
    </p:spTree>
    <p:extLst>
      <p:ext uri="{BB962C8B-B14F-4D97-AF65-F5344CB8AC3E}">
        <p14:creationId xmlns:p14="http://schemas.microsoft.com/office/powerpoint/2010/main" val="43541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7996CB29-B1A2-BF9C-7F23-8806EFDC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3" y="3279286"/>
            <a:ext cx="5367927" cy="2683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7EEAF-F436-5189-6807-4125D8D5CD8B}"/>
              </a:ext>
            </a:extLst>
          </p:cNvPr>
          <p:cNvSpPr txBox="1"/>
          <p:nvPr/>
        </p:nvSpPr>
        <p:spPr>
          <a:xfrm>
            <a:off x="3048000" y="0"/>
            <a:ext cx="6096000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 pitchFamily="34" charset="0"/>
              </a:rPr>
              <a:t>Word Clouds</a:t>
            </a: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 pitchFamily="34" charset="0"/>
              </a:rPr>
              <a:t>(rating 1.0 vs. rating 5.0)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8" name="Picture 7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ED48CF73-DA42-BA7C-19F6-4A4680D0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0250"/>
            <a:ext cx="5367928" cy="26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604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534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Cover and End Slide Master</vt:lpstr>
      <vt:lpstr>Contents Slide Master</vt:lpstr>
      <vt:lpstr>Section Break Slide Master</vt:lpstr>
      <vt:lpstr>Google Maps: A Study on Restaurants in 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Liu, Zimeng</cp:lastModifiedBy>
  <cp:revision>128</cp:revision>
  <dcterms:created xsi:type="dcterms:W3CDTF">2019-01-14T06:35:35Z</dcterms:created>
  <dcterms:modified xsi:type="dcterms:W3CDTF">2023-05-08T17:15:25Z</dcterms:modified>
</cp:coreProperties>
</file>