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3" r:id="rId4"/>
    <p:sldId id="283" r:id="rId5"/>
    <p:sldId id="304" r:id="rId6"/>
    <p:sldId id="320" r:id="rId7"/>
    <p:sldId id="297" r:id="rId8"/>
    <p:sldId id="322" r:id="rId9"/>
    <p:sldId id="323" r:id="rId10"/>
    <p:sldId id="321" r:id="rId11"/>
    <p:sldId id="296" r:id="rId12"/>
    <p:sldId id="306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F2756-41B9-4B7D-BF96-DF2CCE697E35}" v="24" dt="2023-04-06T04:55:02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3" d="100"/>
          <a:sy n="63" d="100"/>
        </p:scale>
        <p:origin x="804" y="5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Zimeng" userId="b90936aa-f5ed-459e-bcd5-9dfb4966e966" providerId="ADAL" clId="{71EF2756-41B9-4B7D-BF96-DF2CCE697E35}"/>
    <pc:docChg chg="undo custSel addSld delSld modSld sldOrd">
      <pc:chgData name="Liu, Zimeng" userId="b90936aa-f5ed-459e-bcd5-9dfb4966e966" providerId="ADAL" clId="{71EF2756-41B9-4B7D-BF96-DF2CCE697E35}" dt="2023-04-06T04:55:58.231" v="1439" actId="1076"/>
      <pc:docMkLst>
        <pc:docMk/>
      </pc:docMkLst>
      <pc:sldChg chg="modSp mod">
        <pc:chgData name="Liu, Zimeng" userId="b90936aa-f5ed-459e-bcd5-9dfb4966e966" providerId="ADAL" clId="{71EF2756-41B9-4B7D-BF96-DF2CCE697E35}" dt="2023-04-06T04:47:56.372" v="1396" actId="14100"/>
        <pc:sldMkLst>
          <pc:docMk/>
          <pc:sldMk cId="3544664678" sldId="273"/>
        </pc:sldMkLst>
        <pc:spChg chg="mod">
          <ac:chgData name="Liu, Zimeng" userId="b90936aa-f5ed-459e-bcd5-9dfb4966e966" providerId="ADAL" clId="{71EF2756-41B9-4B7D-BF96-DF2CCE697E35}" dt="2023-04-06T04:47:56.372" v="1396" actId="14100"/>
          <ac:spMkLst>
            <pc:docMk/>
            <pc:sldMk cId="3544664678" sldId="273"/>
            <ac:spMk id="70" creationId="{30E50A71-54F1-48A7-9225-86B5ADDF1160}"/>
          </ac:spMkLst>
        </pc:spChg>
        <pc:spChg chg="mod">
          <ac:chgData name="Liu, Zimeng" userId="b90936aa-f5ed-459e-bcd5-9dfb4966e966" providerId="ADAL" clId="{71EF2756-41B9-4B7D-BF96-DF2CCE697E35}" dt="2023-04-06T04:31:13.454" v="1393" actId="20577"/>
          <ac:spMkLst>
            <pc:docMk/>
            <pc:sldMk cId="3544664678" sldId="273"/>
            <ac:spMk id="71" creationId="{F22A5FB1-81A5-44D0-B011-D7CC62E70751}"/>
          </ac:spMkLst>
        </pc:spChg>
      </pc:sldChg>
      <pc:sldChg chg="addSp delSp modSp add del mod ord delAnim">
        <pc:chgData name="Liu, Zimeng" userId="b90936aa-f5ed-459e-bcd5-9dfb4966e966" providerId="ADAL" clId="{71EF2756-41B9-4B7D-BF96-DF2CCE697E35}" dt="2023-04-06T04:39:16.356" v="1395" actId="2696"/>
        <pc:sldMkLst>
          <pc:docMk/>
          <pc:sldMk cId="3566570214" sldId="276"/>
        </pc:sldMkLst>
        <pc:spChg chg="add del mod">
          <ac:chgData name="Liu, Zimeng" userId="b90936aa-f5ed-459e-bcd5-9dfb4966e966" providerId="ADAL" clId="{71EF2756-41B9-4B7D-BF96-DF2CCE697E35}" dt="2023-04-05T20:09:59.301" v="151" actId="478"/>
          <ac:spMkLst>
            <pc:docMk/>
            <pc:sldMk cId="3566570214" sldId="276"/>
            <ac:spMk id="4" creationId="{F74634AD-136D-EDE9-7866-663D2C64AEB9}"/>
          </ac:spMkLst>
        </pc:spChg>
        <pc:spChg chg="add del mod">
          <ac:chgData name="Liu, Zimeng" userId="b90936aa-f5ed-459e-bcd5-9dfb4966e966" providerId="ADAL" clId="{71EF2756-41B9-4B7D-BF96-DF2CCE697E35}" dt="2023-04-05T20:09:57.566" v="150" actId="478"/>
          <ac:spMkLst>
            <pc:docMk/>
            <pc:sldMk cId="3566570214" sldId="276"/>
            <ac:spMk id="7" creationId="{3104DF67-0F87-EA49-87CC-72032B48702A}"/>
          </ac:spMkLst>
        </pc:spChg>
        <pc:picChg chg="del">
          <ac:chgData name="Liu, Zimeng" userId="b90936aa-f5ed-459e-bcd5-9dfb4966e966" providerId="ADAL" clId="{71EF2756-41B9-4B7D-BF96-DF2CCE697E35}" dt="2023-04-05T20:09:54.519" v="148" actId="478"/>
          <ac:picMkLst>
            <pc:docMk/>
            <pc:sldMk cId="3566570214" sldId="276"/>
            <ac:picMk id="5" creationId="{705A19F6-C065-5C41-C9AD-2A08B5A19CB9}"/>
          </ac:picMkLst>
        </pc:picChg>
        <pc:picChg chg="del mod">
          <ac:chgData name="Liu, Zimeng" userId="b90936aa-f5ed-459e-bcd5-9dfb4966e966" providerId="ADAL" clId="{71EF2756-41B9-4B7D-BF96-DF2CCE697E35}" dt="2023-04-05T20:09:50.070" v="147" actId="478"/>
          <ac:picMkLst>
            <pc:docMk/>
            <pc:sldMk cId="3566570214" sldId="276"/>
            <ac:picMk id="10" creationId="{0B88E556-A20C-E6A0-C99F-4DC4419E567F}"/>
          </ac:picMkLst>
        </pc:picChg>
        <pc:picChg chg="del">
          <ac:chgData name="Liu, Zimeng" userId="b90936aa-f5ed-459e-bcd5-9dfb4966e966" providerId="ADAL" clId="{71EF2756-41B9-4B7D-BF96-DF2CCE697E35}" dt="2023-04-05T20:09:56.036" v="149" actId="478"/>
          <ac:picMkLst>
            <pc:docMk/>
            <pc:sldMk cId="3566570214" sldId="276"/>
            <ac:picMk id="12" creationId="{E2184E75-AB68-A0D9-1D76-2AAE88F1E891}"/>
          </ac:picMkLst>
        </pc:picChg>
      </pc:sldChg>
      <pc:sldChg chg="add del">
        <pc:chgData name="Liu, Zimeng" userId="b90936aa-f5ed-459e-bcd5-9dfb4966e966" providerId="ADAL" clId="{71EF2756-41B9-4B7D-BF96-DF2CCE697E35}" dt="2023-04-05T20:09:29.232" v="139" actId="2696"/>
        <pc:sldMkLst>
          <pc:docMk/>
          <pc:sldMk cId="2336911247" sldId="279"/>
        </pc:sldMkLst>
      </pc:sldChg>
      <pc:sldChg chg="delSp modSp add mod">
        <pc:chgData name="Liu, Zimeng" userId="b90936aa-f5ed-459e-bcd5-9dfb4966e966" providerId="ADAL" clId="{71EF2756-41B9-4B7D-BF96-DF2CCE697E35}" dt="2023-04-05T20:05:44.170" v="118" actId="1076"/>
        <pc:sldMkLst>
          <pc:docMk/>
          <pc:sldMk cId="1854016056" sldId="283"/>
        </pc:sldMkLst>
        <pc:spChg chg="mod">
          <ac:chgData name="Liu, Zimeng" userId="b90936aa-f5ed-459e-bcd5-9dfb4966e966" providerId="ADAL" clId="{71EF2756-41B9-4B7D-BF96-DF2CCE697E35}" dt="2023-04-05T20:02:15.146" v="34" actId="20577"/>
          <ac:spMkLst>
            <pc:docMk/>
            <pc:sldMk cId="1854016056" sldId="283"/>
            <ac:spMk id="2" creationId="{206381AD-4C2B-4745-99B1-0BBCE6131A71}"/>
          </ac:spMkLst>
        </pc:spChg>
        <pc:spChg chg="del mod topLvl">
          <ac:chgData name="Liu, Zimeng" userId="b90936aa-f5ed-459e-bcd5-9dfb4966e966" providerId="ADAL" clId="{71EF2756-41B9-4B7D-BF96-DF2CCE697E35}" dt="2023-04-05T20:02:34.891" v="37" actId="478"/>
          <ac:spMkLst>
            <pc:docMk/>
            <pc:sldMk cId="1854016056" sldId="283"/>
            <ac:spMk id="57" creationId="{9EE64673-21B3-4088-B76D-63727CBE3726}"/>
          </ac:spMkLst>
        </pc:spChg>
        <pc:spChg chg="mod topLvl">
          <ac:chgData name="Liu, Zimeng" userId="b90936aa-f5ed-459e-bcd5-9dfb4966e966" providerId="ADAL" clId="{71EF2756-41B9-4B7D-BF96-DF2CCE697E35}" dt="2023-04-05T20:05:44.170" v="118" actId="1076"/>
          <ac:spMkLst>
            <pc:docMk/>
            <pc:sldMk cId="1854016056" sldId="283"/>
            <ac:spMk id="58" creationId="{6EACEC0E-42FA-4198-8E9F-6F382BFF3D61}"/>
          </ac:spMkLst>
        </pc:spChg>
        <pc:spChg chg="del mod topLvl">
          <ac:chgData name="Liu, Zimeng" userId="b90936aa-f5ed-459e-bcd5-9dfb4966e966" providerId="ADAL" clId="{71EF2756-41B9-4B7D-BF96-DF2CCE697E35}" dt="2023-04-05T20:03:23.802" v="53" actId="478"/>
          <ac:spMkLst>
            <pc:docMk/>
            <pc:sldMk cId="1854016056" sldId="283"/>
            <ac:spMk id="60" creationId="{F2EFB0E8-1F43-4509-8568-779C84C346AD}"/>
          </ac:spMkLst>
        </pc:spChg>
        <pc:spChg chg="mod topLvl">
          <ac:chgData name="Liu, Zimeng" userId="b90936aa-f5ed-459e-bcd5-9dfb4966e966" providerId="ADAL" clId="{71EF2756-41B9-4B7D-BF96-DF2CCE697E35}" dt="2023-04-05T20:05:38.587" v="117" actId="1076"/>
          <ac:spMkLst>
            <pc:docMk/>
            <pc:sldMk cId="1854016056" sldId="283"/>
            <ac:spMk id="61" creationId="{3E4834EE-B6E0-4538-81DC-3C0E8CC005A8}"/>
          </ac:spMkLst>
        </pc:spChg>
        <pc:spChg chg="del mod topLvl">
          <ac:chgData name="Liu, Zimeng" userId="b90936aa-f5ed-459e-bcd5-9dfb4966e966" providerId="ADAL" clId="{71EF2756-41B9-4B7D-BF96-DF2CCE697E35}" dt="2023-04-05T20:04:56.894" v="101" actId="478"/>
          <ac:spMkLst>
            <pc:docMk/>
            <pc:sldMk cId="1854016056" sldId="283"/>
            <ac:spMk id="63" creationId="{AC883FE5-3434-47D1-A49D-107F972F11B1}"/>
          </ac:spMkLst>
        </pc:spChg>
        <pc:spChg chg="mod topLvl">
          <ac:chgData name="Liu, Zimeng" userId="b90936aa-f5ed-459e-bcd5-9dfb4966e966" providerId="ADAL" clId="{71EF2756-41B9-4B7D-BF96-DF2CCE697E35}" dt="2023-04-05T20:05:23.564" v="116" actId="108"/>
          <ac:spMkLst>
            <pc:docMk/>
            <pc:sldMk cId="1854016056" sldId="283"/>
            <ac:spMk id="64" creationId="{23C9190E-7692-43C0-B63F-58EC9C0A3617}"/>
          </ac:spMkLst>
        </pc:spChg>
        <pc:spChg chg="del mod topLvl">
          <ac:chgData name="Liu, Zimeng" userId="b90936aa-f5ed-459e-bcd5-9dfb4966e966" providerId="ADAL" clId="{71EF2756-41B9-4B7D-BF96-DF2CCE697E35}" dt="2023-04-05T20:04:23.064" v="88" actId="478"/>
          <ac:spMkLst>
            <pc:docMk/>
            <pc:sldMk cId="1854016056" sldId="283"/>
            <ac:spMk id="66" creationId="{DD44FF21-5BB1-44C4-9352-7F0DB36C71C2}"/>
          </ac:spMkLst>
        </pc:spChg>
        <pc:spChg chg="mod topLvl">
          <ac:chgData name="Liu, Zimeng" userId="b90936aa-f5ed-459e-bcd5-9dfb4966e966" providerId="ADAL" clId="{71EF2756-41B9-4B7D-BF96-DF2CCE697E35}" dt="2023-04-05T20:04:53.570" v="99" actId="108"/>
          <ac:spMkLst>
            <pc:docMk/>
            <pc:sldMk cId="1854016056" sldId="283"/>
            <ac:spMk id="67" creationId="{AE1AA976-EB84-4D88-98A1-A1FD2AA593D7}"/>
          </ac:spMkLst>
        </pc:spChg>
        <pc:grpChg chg="del">
          <ac:chgData name="Liu, Zimeng" userId="b90936aa-f5ed-459e-bcd5-9dfb4966e966" providerId="ADAL" clId="{71EF2756-41B9-4B7D-BF96-DF2CCE697E35}" dt="2023-04-05T20:02:34.891" v="37" actId="478"/>
          <ac:grpSpMkLst>
            <pc:docMk/>
            <pc:sldMk cId="1854016056" sldId="283"/>
            <ac:grpSpMk id="56" creationId="{94E580A2-FB61-42D8-BD81-7F91B593F005}"/>
          </ac:grpSpMkLst>
        </pc:grpChg>
        <pc:grpChg chg="del">
          <ac:chgData name="Liu, Zimeng" userId="b90936aa-f5ed-459e-bcd5-9dfb4966e966" providerId="ADAL" clId="{71EF2756-41B9-4B7D-BF96-DF2CCE697E35}" dt="2023-04-05T20:03:23.802" v="53" actId="478"/>
          <ac:grpSpMkLst>
            <pc:docMk/>
            <pc:sldMk cId="1854016056" sldId="283"/>
            <ac:grpSpMk id="59" creationId="{FCAB3E43-23FF-4CB9-A441-2CEB351B625E}"/>
          </ac:grpSpMkLst>
        </pc:grpChg>
        <pc:grpChg chg="del">
          <ac:chgData name="Liu, Zimeng" userId="b90936aa-f5ed-459e-bcd5-9dfb4966e966" providerId="ADAL" clId="{71EF2756-41B9-4B7D-BF96-DF2CCE697E35}" dt="2023-04-05T20:04:56.894" v="101" actId="478"/>
          <ac:grpSpMkLst>
            <pc:docMk/>
            <pc:sldMk cId="1854016056" sldId="283"/>
            <ac:grpSpMk id="62" creationId="{44A81696-D6A2-4996-9D0B-F705570ACCAB}"/>
          </ac:grpSpMkLst>
        </pc:grpChg>
        <pc:grpChg chg="del">
          <ac:chgData name="Liu, Zimeng" userId="b90936aa-f5ed-459e-bcd5-9dfb4966e966" providerId="ADAL" clId="{71EF2756-41B9-4B7D-BF96-DF2CCE697E35}" dt="2023-04-05T20:04:23.064" v="88" actId="478"/>
          <ac:grpSpMkLst>
            <pc:docMk/>
            <pc:sldMk cId="1854016056" sldId="283"/>
            <ac:grpSpMk id="65" creationId="{71A61EA1-BF1C-41F3-8204-C463F6B33911}"/>
          </ac:grpSpMkLst>
        </pc:grpChg>
      </pc:sldChg>
      <pc:sldChg chg="addSp delSp modSp add del mod">
        <pc:chgData name="Liu, Zimeng" userId="b90936aa-f5ed-459e-bcd5-9dfb4966e966" providerId="ADAL" clId="{71EF2756-41B9-4B7D-BF96-DF2CCE697E35}" dt="2023-04-05T21:31:41.288" v="898" actId="2696"/>
        <pc:sldMkLst>
          <pc:docMk/>
          <pc:sldMk cId="83174070" sldId="292"/>
        </pc:sldMkLst>
        <pc:spChg chg="add del">
          <ac:chgData name="Liu, Zimeng" userId="b90936aa-f5ed-459e-bcd5-9dfb4966e966" providerId="ADAL" clId="{71EF2756-41B9-4B7D-BF96-DF2CCE697E35}" dt="2023-04-05T21:30:35.965" v="887" actId="22"/>
          <ac:spMkLst>
            <pc:docMk/>
            <pc:sldMk cId="83174070" sldId="292"/>
            <ac:spMk id="17" creationId="{A4CC750D-257D-421D-8238-85AF7CEC1134}"/>
          </ac:spMkLst>
        </pc:spChg>
        <pc:picChg chg="add del mod ord modCrop">
          <ac:chgData name="Liu, Zimeng" userId="b90936aa-f5ed-459e-bcd5-9dfb4966e966" providerId="ADAL" clId="{71EF2756-41B9-4B7D-BF96-DF2CCE697E35}" dt="2023-04-05T21:30:17.217" v="886" actId="22"/>
          <ac:picMkLst>
            <pc:docMk/>
            <pc:sldMk cId="83174070" sldId="292"/>
            <ac:picMk id="18" creationId="{F3EC0921-770D-1167-4D30-2C454652F7D7}"/>
          </ac:picMkLst>
        </pc:picChg>
        <pc:picChg chg="add mod ord modCrop">
          <ac:chgData name="Liu, Zimeng" userId="b90936aa-f5ed-459e-bcd5-9dfb4966e966" providerId="ADAL" clId="{71EF2756-41B9-4B7D-BF96-DF2CCE697E35}" dt="2023-04-05T21:31:29.929" v="897" actId="732"/>
          <ac:picMkLst>
            <pc:docMk/>
            <pc:sldMk cId="83174070" sldId="292"/>
            <ac:picMk id="33" creationId="{3012F00F-4873-7709-16EB-F0CAE959D81C}"/>
          </ac:picMkLst>
        </pc:picChg>
      </pc:sldChg>
      <pc:sldChg chg="del">
        <pc:chgData name="Liu, Zimeng" userId="b90936aa-f5ed-459e-bcd5-9dfb4966e966" providerId="ADAL" clId="{71EF2756-41B9-4B7D-BF96-DF2CCE697E35}" dt="2023-04-06T04:39:12.895" v="1394" actId="2696"/>
        <pc:sldMkLst>
          <pc:docMk/>
          <pc:sldMk cId="875388281" sldId="294"/>
        </pc:sldMkLst>
      </pc:sldChg>
      <pc:sldChg chg="addSp delSp modSp add del mod ord">
        <pc:chgData name="Liu, Zimeng" userId="b90936aa-f5ed-459e-bcd5-9dfb4966e966" providerId="ADAL" clId="{71EF2756-41B9-4B7D-BF96-DF2CCE697E35}" dt="2023-04-06T01:27:51.532" v="1391" actId="14100"/>
        <pc:sldMkLst>
          <pc:docMk/>
          <pc:sldMk cId="3271719854" sldId="296"/>
        </pc:sldMkLst>
        <pc:spChg chg="del mod">
          <ac:chgData name="Liu, Zimeng" userId="b90936aa-f5ed-459e-bcd5-9dfb4966e966" providerId="ADAL" clId="{71EF2756-41B9-4B7D-BF96-DF2CCE697E35}" dt="2023-04-06T01:11:59.842" v="1377" actId="478"/>
          <ac:spMkLst>
            <pc:docMk/>
            <pc:sldMk cId="3271719854" sldId="296"/>
            <ac:spMk id="5" creationId="{93B5C280-1839-4F64-8C9B-B4A13969FFFC}"/>
          </ac:spMkLst>
        </pc:spChg>
        <pc:spChg chg="del mod">
          <ac:chgData name="Liu, Zimeng" userId="b90936aa-f5ed-459e-bcd5-9dfb4966e966" providerId="ADAL" clId="{71EF2756-41B9-4B7D-BF96-DF2CCE697E35}" dt="2023-04-06T00:58:57.096" v="1375" actId="478"/>
          <ac:spMkLst>
            <pc:docMk/>
            <pc:sldMk cId="3271719854" sldId="296"/>
            <ac:spMk id="6" creationId="{3702FFD3-EB16-4767-A533-914EF5D8E856}"/>
          </ac:spMkLst>
        </pc:spChg>
        <pc:picChg chg="add mod modCrop">
          <ac:chgData name="Liu, Zimeng" userId="b90936aa-f5ed-459e-bcd5-9dfb4966e966" providerId="ADAL" clId="{71EF2756-41B9-4B7D-BF96-DF2CCE697E35}" dt="2023-04-06T01:12:37.456" v="1383" actId="14100"/>
          <ac:picMkLst>
            <pc:docMk/>
            <pc:sldMk cId="3271719854" sldId="296"/>
            <ac:picMk id="3" creationId="{94C272B6-9AD7-7BDC-17EF-DBD09D4371A0}"/>
          </ac:picMkLst>
        </pc:picChg>
        <pc:picChg chg="del">
          <ac:chgData name="Liu, Zimeng" userId="b90936aa-f5ed-459e-bcd5-9dfb4966e966" providerId="ADAL" clId="{71EF2756-41B9-4B7D-BF96-DF2CCE697E35}" dt="2023-04-06T00:58:53.489" v="1373" actId="478"/>
          <ac:picMkLst>
            <pc:docMk/>
            <pc:sldMk cId="3271719854" sldId="296"/>
            <ac:picMk id="8" creationId="{2BB85464-7990-8228-33C8-456E76974F56}"/>
          </ac:picMkLst>
        </pc:picChg>
        <pc:picChg chg="add mod modCrop">
          <ac:chgData name="Liu, Zimeng" userId="b90936aa-f5ed-459e-bcd5-9dfb4966e966" providerId="ADAL" clId="{71EF2756-41B9-4B7D-BF96-DF2CCE697E35}" dt="2023-04-06T01:27:51.532" v="1391" actId="14100"/>
          <ac:picMkLst>
            <pc:docMk/>
            <pc:sldMk cId="3271719854" sldId="296"/>
            <ac:picMk id="9" creationId="{1C3F6A38-626A-D2CF-3676-CC601FF0FF55}"/>
          </ac:picMkLst>
        </pc:picChg>
      </pc:sldChg>
      <pc:sldChg chg="modSp add mod">
        <pc:chgData name="Liu, Zimeng" userId="b90936aa-f5ed-459e-bcd5-9dfb4966e966" providerId="ADAL" clId="{71EF2756-41B9-4B7D-BF96-DF2CCE697E35}" dt="2023-04-05T22:30:16.218" v="1254"/>
        <pc:sldMkLst>
          <pc:docMk/>
          <pc:sldMk cId="139823488" sldId="297"/>
        </pc:sldMkLst>
        <pc:spChg chg="mod">
          <ac:chgData name="Liu, Zimeng" userId="b90936aa-f5ed-459e-bcd5-9dfb4966e966" providerId="ADAL" clId="{71EF2756-41B9-4B7D-BF96-DF2CCE697E35}" dt="2023-04-05T21:17:04.185" v="832" actId="20577"/>
          <ac:spMkLst>
            <pc:docMk/>
            <pc:sldMk cId="139823488" sldId="297"/>
            <ac:spMk id="2" creationId="{206381AD-4C2B-4745-99B1-0BBCE6131A71}"/>
          </ac:spMkLst>
        </pc:spChg>
        <pc:spChg chg="mod">
          <ac:chgData name="Liu, Zimeng" userId="b90936aa-f5ed-459e-bcd5-9dfb4966e966" providerId="ADAL" clId="{71EF2756-41B9-4B7D-BF96-DF2CCE697E35}" dt="2023-04-05T21:23:13.433" v="875" actId="1076"/>
          <ac:spMkLst>
            <pc:docMk/>
            <pc:sldMk cId="139823488" sldId="297"/>
            <ac:spMk id="4" creationId="{8D94385C-BFDA-43CF-AE5B-64EC70FD1188}"/>
          </ac:spMkLst>
        </pc:spChg>
        <pc:spChg chg="mod">
          <ac:chgData name="Liu, Zimeng" userId="b90936aa-f5ed-459e-bcd5-9dfb4966e966" providerId="ADAL" clId="{71EF2756-41B9-4B7D-BF96-DF2CCE697E35}" dt="2023-04-05T21:23:36.260" v="878" actId="1076"/>
          <ac:spMkLst>
            <pc:docMk/>
            <pc:sldMk cId="139823488" sldId="297"/>
            <ac:spMk id="5" creationId="{DEB3A01A-FBB5-459A-B4C3-B1AABD7073AA}"/>
          </ac:spMkLst>
        </pc:spChg>
        <pc:spChg chg="mod">
          <ac:chgData name="Liu, Zimeng" userId="b90936aa-f5ed-459e-bcd5-9dfb4966e966" providerId="ADAL" clId="{71EF2756-41B9-4B7D-BF96-DF2CCE697E35}" dt="2023-04-05T21:23:40.248" v="879" actId="1076"/>
          <ac:spMkLst>
            <pc:docMk/>
            <pc:sldMk cId="139823488" sldId="297"/>
            <ac:spMk id="6" creationId="{4C3752B7-9EF8-43D2-AD4E-E61B767BC8D0}"/>
          </ac:spMkLst>
        </pc:spChg>
        <pc:spChg chg="mod">
          <ac:chgData name="Liu, Zimeng" userId="b90936aa-f5ed-459e-bcd5-9dfb4966e966" providerId="ADAL" clId="{71EF2756-41B9-4B7D-BF96-DF2CCE697E35}" dt="2023-04-05T21:23:45.819" v="880" actId="1076"/>
          <ac:spMkLst>
            <pc:docMk/>
            <pc:sldMk cId="139823488" sldId="297"/>
            <ac:spMk id="7" creationId="{218D97EE-E730-44B4-90DF-852F5D6E08D0}"/>
          </ac:spMkLst>
        </pc:spChg>
        <pc:spChg chg="mod">
          <ac:chgData name="Liu, Zimeng" userId="b90936aa-f5ed-459e-bcd5-9dfb4966e966" providerId="ADAL" clId="{71EF2756-41B9-4B7D-BF96-DF2CCE697E35}" dt="2023-04-05T21:23:51.478" v="881" actId="1076"/>
          <ac:spMkLst>
            <pc:docMk/>
            <pc:sldMk cId="139823488" sldId="297"/>
            <ac:spMk id="8" creationId="{9BC248A3-7D40-43D3-AB5D-ABD89906D179}"/>
          </ac:spMkLst>
        </pc:spChg>
        <pc:spChg chg="mod">
          <ac:chgData name="Liu, Zimeng" userId="b90936aa-f5ed-459e-bcd5-9dfb4966e966" providerId="ADAL" clId="{71EF2756-41B9-4B7D-BF96-DF2CCE697E35}" dt="2023-04-05T21:41:41.149" v="1010" actId="1076"/>
          <ac:spMkLst>
            <pc:docMk/>
            <pc:sldMk cId="139823488" sldId="297"/>
            <ac:spMk id="9" creationId="{F562508B-AB49-4C8D-A0E5-6BDB05DAE899}"/>
          </ac:spMkLst>
        </pc:spChg>
        <pc:spChg chg="mod">
          <ac:chgData name="Liu, Zimeng" userId="b90936aa-f5ed-459e-bcd5-9dfb4966e966" providerId="ADAL" clId="{71EF2756-41B9-4B7D-BF96-DF2CCE697E35}" dt="2023-04-05T21:41:41.717" v="1011" actId="1076"/>
          <ac:spMkLst>
            <pc:docMk/>
            <pc:sldMk cId="139823488" sldId="297"/>
            <ac:spMk id="10" creationId="{22DE9FAB-7034-401F-A31D-5E0CB5191A15}"/>
          </ac:spMkLst>
        </pc:spChg>
        <pc:grpChg chg="mod">
          <ac:chgData name="Liu, Zimeng" userId="b90936aa-f5ed-459e-bcd5-9dfb4966e966" providerId="ADAL" clId="{71EF2756-41B9-4B7D-BF96-DF2CCE697E35}" dt="2023-04-05T21:22:28.594" v="867" actId="1076"/>
          <ac:grpSpMkLst>
            <pc:docMk/>
            <pc:sldMk cId="139823488" sldId="297"/>
            <ac:grpSpMk id="18" creationId="{E6C4E055-9125-4197-A83F-BED4C5FA0C29}"/>
          </ac:grpSpMkLst>
        </pc:grpChg>
        <pc:grpChg chg="mod">
          <ac:chgData name="Liu, Zimeng" userId="b90936aa-f5ed-459e-bcd5-9dfb4966e966" providerId="ADAL" clId="{71EF2756-41B9-4B7D-BF96-DF2CCE697E35}" dt="2023-04-05T21:22:32.530" v="868" actId="1076"/>
          <ac:grpSpMkLst>
            <pc:docMk/>
            <pc:sldMk cId="139823488" sldId="297"/>
            <ac:grpSpMk id="23" creationId="{7D9AB284-862C-4BF5-953D-05D6B25BF5C3}"/>
          </ac:grpSpMkLst>
        </pc:grpChg>
        <pc:grpChg chg="mod">
          <ac:chgData name="Liu, Zimeng" userId="b90936aa-f5ed-459e-bcd5-9dfb4966e966" providerId="ADAL" clId="{71EF2756-41B9-4B7D-BF96-DF2CCE697E35}" dt="2023-04-05T21:22:35.943" v="869" actId="1076"/>
          <ac:grpSpMkLst>
            <pc:docMk/>
            <pc:sldMk cId="139823488" sldId="297"/>
            <ac:grpSpMk id="28" creationId="{5B56B7F5-20CF-41DE-84AF-375B03639FE4}"/>
          </ac:grpSpMkLst>
        </pc:grpChg>
        <pc:grpChg chg="mod">
          <ac:chgData name="Liu, Zimeng" userId="b90936aa-f5ed-459e-bcd5-9dfb4966e966" providerId="ADAL" clId="{71EF2756-41B9-4B7D-BF96-DF2CCE697E35}" dt="2023-04-05T21:22:23.326" v="866" actId="1076"/>
          <ac:grpSpMkLst>
            <pc:docMk/>
            <pc:sldMk cId="139823488" sldId="297"/>
            <ac:grpSpMk id="37" creationId="{07E9C3DA-418C-4621-85D0-8A732596607C}"/>
          </ac:grpSpMkLst>
        </pc:grpChg>
        <pc:graphicFrameChg chg="mod modGraphic">
          <ac:chgData name="Liu, Zimeng" userId="b90936aa-f5ed-459e-bcd5-9dfb4966e966" providerId="ADAL" clId="{71EF2756-41B9-4B7D-BF96-DF2CCE697E35}" dt="2023-04-05T22:18:18.447" v="1157" actId="20577"/>
          <ac:graphicFrameMkLst>
            <pc:docMk/>
            <pc:sldMk cId="139823488" sldId="297"/>
            <ac:graphicFrameMk id="3" creationId="{0E11B166-29C7-4204-BCC1-A16C4194DB1E}"/>
          </ac:graphicFrameMkLst>
        </pc:graphicFrameChg>
        <pc:graphicFrameChg chg="mod modGraphic">
          <ac:chgData name="Liu, Zimeng" userId="b90936aa-f5ed-459e-bcd5-9dfb4966e966" providerId="ADAL" clId="{71EF2756-41B9-4B7D-BF96-DF2CCE697E35}" dt="2023-04-05T22:09:48.654" v="1132" actId="20577"/>
          <ac:graphicFrameMkLst>
            <pc:docMk/>
            <pc:sldMk cId="139823488" sldId="297"/>
            <ac:graphicFrameMk id="11" creationId="{ACDE6B50-640B-499F-B83F-11D7A5B4E90D}"/>
          </ac:graphicFrameMkLst>
        </pc:graphicFrameChg>
        <pc:graphicFrameChg chg="mod modGraphic">
          <ac:chgData name="Liu, Zimeng" userId="b90936aa-f5ed-459e-bcd5-9dfb4966e966" providerId="ADAL" clId="{71EF2756-41B9-4B7D-BF96-DF2CCE697E35}" dt="2023-04-05T22:18:20.571" v="1158" actId="20577"/>
          <ac:graphicFrameMkLst>
            <pc:docMk/>
            <pc:sldMk cId="139823488" sldId="297"/>
            <ac:graphicFrameMk id="12" creationId="{896C0546-3365-469C-B387-DCB5A0C41A1D}"/>
          </ac:graphicFrameMkLst>
        </pc:graphicFrameChg>
        <pc:graphicFrameChg chg="mod modGraphic">
          <ac:chgData name="Liu, Zimeng" userId="b90936aa-f5ed-459e-bcd5-9dfb4966e966" providerId="ADAL" clId="{71EF2756-41B9-4B7D-BF96-DF2CCE697E35}" dt="2023-04-05T22:30:16.218" v="1254"/>
          <ac:graphicFrameMkLst>
            <pc:docMk/>
            <pc:sldMk cId="139823488" sldId="297"/>
            <ac:graphicFrameMk id="13" creationId="{63837F22-06E6-4A7B-8426-FD467747B979}"/>
          </ac:graphicFrameMkLst>
        </pc:graphicFrameChg>
      </pc:sldChg>
      <pc:sldChg chg="ord">
        <pc:chgData name="Liu, Zimeng" userId="b90936aa-f5ed-459e-bcd5-9dfb4966e966" providerId="ADAL" clId="{71EF2756-41B9-4B7D-BF96-DF2CCE697E35}" dt="2023-04-05T20:09:40.526" v="143"/>
        <pc:sldMkLst>
          <pc:docMk/>
          <pc:sldMk cId="3900878424" sldId="304"/>
        </pc:sldMkLst>
      </pc:sldChg>
      <pc:sldChg chg="addSp delSp modSp add del mod ord">
        <pc:chgData name="Liu, Zimeng" userId="b90936aa-f5ed-459e-bcd5-9dfb4966e966" providerId="ADAL" clId="{71EF2756-41B9-4B7D-BF96-DF2CCE697E35}" dt="2023-04-06T04:55:58.231" v="1439" actId="1076"/>
        <pc:sldMkLst>
          <pc:docMk/>
          <pc:sldMk cId="3522803566" sldId="306"/>
        </pc:sldMkLst>
        <pc:spChg chg="mod">
          <ac:chgData name="Liu, Zimeng" userId="b90936aa-f5ed-459e-bcd5-9dfb4966e966" providerId="ADAL" clId="{71EF2756-41B9-4B7D-BF96-DF2CCE697E35}" dt="2023-04-06T04:54:37.990" v="1420" actId="20577"/>
          <ac:spMkLst>
            <pc:docMk/>
            <pc:sldMk cId="3522803566" sldId="306"/>
            <ac:spMk id="2" creationId="{206381AD-4C2B-4745-99B1-0BBCE6131A71}"/>
          </ac:spMkLst>
        </pc:spChg>
        <pc:spChg chg="del mod">
          <ac:chgData name="Liu, Zimeng" userId="b90936aa-f5ed-459e-bcd5-9dfb4966e966" providerId="ADAL" clId="{71EF2756-41B9-4B7D-BF96-DF2CCE697E35}" dt="2023-04-05T21:33:24.786" v="902" actId="478"/>
          <ac:spMkLst>
            <pc:docMk/>
            <pc:sldMk cId="3522803566" sldId="306"/>
            <ac:spMk id="3" creationId="{3F2C6E31-A02C-C265-7967-1A0DE06398B9}"/>
          </ac:spMkLst>
        </pc:spChg>
        <pc:spChg chg="add del mod">
          <ac:chgData name="Liu, Zimeng" userId="b90936aa-f5ed-459e-bcd5-9dfb4966e966" providerId="ADAL" clId="{71EF2756-41B9-4B7D-BF96-DF2CCE697E35}" dt="2023-04-06T04:55:21.630" v="1435" actId="478"/>
          <ac:spMkLst>
            <pc:docMk/>
            <pc:sldMk cId="3522803566" sldId="306"/>
            <ac:spMk id="6" creationId="{D0C2BDF7-1852-0B4B-88F4-EF36B1C60C81}"/>
          </ac:spMkLst>
        </pc:spChg>
        <pc:picChg chg="add del mod modCrop">
          <ac:chgData name="Liu, Zimeng" userId="b90936aa-f5ed-459e-bcd5-9dfb4966e966" providerId="ADAL" clId="{71EF2756-41B9-4B7D-BF96-DF2CCE697E35}" dt="2023-04-05T21:33:40.961" v="906" actId="22"/>
          <ac:picMkLst>
            <pc:docMk/>
            <pc:sldMk cId="3522803566" sldId="306"/>
            <ac:picMk id="5" creationId="{1DE45DB3-31EC-9F31-6C75-89FCF9AB2D24}"/>
          </ac:picMkLst>
        </pc:picChg>
        <pc:picChg chg="add mod modCrop">
          <ac:chgData name="Liu, Zimeng" userId="b90936aa-f5ed-459e-bcd5-9dfb4966e966" providerId="ADAL" clId="{71EF2756-41B9-4B7D-BF96-DF2CCE697E35}" dt="2023-04-06T04:55:58.231" v="1439" actId="1076"/>
          <ac:picMkLst>
            <pc:docMk/>
            <pc:sldMk cId="3522803566" sldId="306"/>
            <ac:picMk id="8" creationId="{91896054-A93C-1845-C7B5-567F4CD4ED7F}"/>
          </ac:picMkLst>
        </pc:picChg>
      </pc:sldChg>
      <pc:sldChg chg="modSp mod ord">
        <pc:chgData name="Liu, Zimeng" userId="b90936aa-f5ed-459e-bcd5-9dfb4966e966" providerId="ADAL" clId="{71EF2756-41B9-4B7D-BF96-DF2CCE697E35}" dt="2023-04-05T20:11:55.274" v="201" actId="14100"/>
        <pc:sldMkLst>
          <pc:docMk/>
          <pc:sldMk cId="3046747147" sldId="320"/>
        </pc:sldMkLst>
        <pc:spChg chg="mod">
          <ac:chgData name="Liu, Zimeng" userId="b90936aa-f5ed-459e-bcd5-9dfb4966e966" providerId="ADAL" clId="{71EF2756-41B9-4B7D-BF96-DF2CCE697E35}" dt="2023-04-05T20:11:55.274" v="201" actId="14100"/>
          <ac:spMkLst>
            <pc:docMk/>
            <pc:sldMk cId="3046747147" sldId="320"/>
            <ac:spMk id="43" creationId="{CDBDAD4A-5200-468A-9C96-64EF59D383C4}"/>
          </ac:spMkLst>
        </pc:spChg>
      </pc:sldChg>
      <pc:sldChg chg="modSp add mod">
        <pc:chgData name="Liu, Zimeng" userId="b90936aa-f5ed-459e-bcd5-9dfb4966e966" providerId="ADAL" clId="{71EF2756-41B9-4B7D-BF96-DF2CCE697E35}" dt="2023-04-05T20:12:54.151" v="240" actId="20577"/>
        <pc:sldMkLst>
          <pc:docMk/>
          <pc:sldMk cId="1969799136" sldId="321"/>
        </pc:sldMkLst>
        <pc:spChg chg="mod">
          <ac:chgData name="Liu, Zimeng" userId="b90936aa-f5ed-459e-bcd5-9dfb4966e966" providerId="ADAL" clId="{71EF2756-41B9-4B7D-BF96-DF2CCE697E35}" dt="2023-04-05T20:12:54.151" v="240" actId="20577"/>
          <ac:spMkLst>
            <pc:docMk/>
            <pc:sldMk cId="1969799136" sldId="321"/>
            <ac:spMk id="43" creationId="{CDBDAD4A-5200-468A-9C96-64EF59D383C4}"/>
          </ac:spMkLst>
        </pc:spChg>
      </pc:sldChg>
      <pc:sldChg chg="addSp delSp modSp add mod ord">
        <pc:chgData name="Liu, Zimeng" userId="b90936aa-f5ed-459e-bcd5-9dfb4966e966" providerId="ADAL" clId="{71EF2756-41B9-4B7D-BF96-DF2CCE697E35}" dt="2023-04-06T00:52:08.224" v="1370" actId="14100"/>
        <pc:sldMkLst>
          <pc:docMk/>
          <pc:sldMk cId="3607362364" sldId="322"/>
        </pc:sldMkLst>
        <pc:spChg chg="mod">
          <ac:chgData name="Liu, Zimeng" userId="b90936aa-f5ed-459e-bcd5-9dfb4966e966" providerId="ADAL" clId="{71EF2756-41B9-4B7D-BF96-DF2CCE697E35}" dt="2023-04-05T21:34:00.145" v="923" actId="20577"/>
          <ac:spMkLst>
            <pc:docMk/>
            <pc:sldMk cId="3607362364" sldId="322"/>
            <ac:spMk id="2" creationId="{206381AD-4C2B-4745-99B1-0BBCE6131A71}"/>
          </ac:spMkLst>
        </pc:spChg>
        <pc:spChg chg="mod">
          <ac:chgData name="Liu, Zimeng" userId="b90936aa-f5ed-459e-bcd5-9dfb4966e966" providerId="ADAL" clId="{71EF2756-41B9-4B7D-BF96-DF2CCE697E35}" dt="2023-04-06T00:43:58.477" v="1329" actId="1076"/>
          <ac:spMkLst>
            <pc:docMk/>
            <pc:sldMk cId="3607362364" sldId="322"/>
            <ac:spMk id="58" creationId="{6EACEC0E-42FA-4198-8E9F-6F382BFF3D61}"/>
          </ac:spMkLst>
        </pc:spChg>
        <pc:spChg chg="mod">
          <ac:chgData name="Liu, Zimeng" userId="b90936aa-f5ed-459e-bcd5-9dfb4966e966" providerId="ADAL" clId="{71EF2756-41B9-4B7D-BF96-DF2CCE697E35}" dt="2023-04-06T00:43:53.067" v="1328" actId="1076"/>
          <ac:spMkLst>
            <pc:docMk/>
            <pc:sldMk cId="3607362364" sldId="322"/>
            <ac:spMk id="61" creationId="{3E4834EE-B6E0-4538-81DC-3C0E8CC005A8}"/>
          </ac:spMkLst>
        </pc:spChg>
        <pc:spChg chg="mod">
          <ac:chgData name="Liu, Zimeng" userId="b90936aa-f5ed-459e-bcd5-9dfb4966e966" providerId="ADAL" clId="{71EF2756-41B9-4B7D-BF96-DF2CCE697E35}" dt="2023-04-06T00:48:56.254" v="1354" actId="1076"/>
          <ac:spMkLst>
            <pc:docMk/>
            <pc:sldMk cId="3607362364" sldId="322"/>
            <ac:spMk id="64" creationId="{23C9190E-7692-43C0-B63F-58EC9C0A3617}"/>
          </ac:spMkLst>
        </pc:spChg>
        <pc:spChg chg="mod">
          <ac:chgData name="Liu, Zimeng" userId="b90936aa-f5ed-459e-bcd5-9dfb4966e966" providerId="ADAL" clId="{71EF2756-41B9-4B7D-BF96-DF2CCE697E35}" dt="2023-04-05T21:35:23.256" v="943" actId="1076"/>
          <ac:spMkLst>
            <pc:docMk/>
            <pc:sldMk cId="3607362364" sldId="322"/>
            <ac:spMk id="67" creationId="{AE1AA976-EB84-4D88-98A1-A1FD2AA593D7}"/>
          </ac:spMkLst>
        </pc:spChg>
        <pc:grpChg chg="del">
          <ac:chgData name="Liu, Zimeng" userId="b90936aa-f5ed-459e-bcd5-9dfb4966e966" providerId="ADAL" clId="{71EF2756-41B9-4B7D-BF96-DF2CCE697E35}" dt="2023-04-05T21:34:40.134" v="931" actId="478"/>
          <ac:grpSpMkLst>
            <pc:docMk/>
            <pc:sldMk cId="3607362364" sldId="322"/>
            <ac:grpSpMk id="3" creationId="{B7C5A1F5-CA5C-40A9-AF1F-FE0C6C3358C8}"/>
          </ac:grpSpMkLst>
        </pc:grpChg>
        <pc:grpChg chg="del">
          <ac:chgData name="Liu, Zimeng" userId="b90936aa-f5ed-459e-bcd5-9dfb4966e966" providerId="ADAL" clId="{71EF2756-41B9-4B7D-BF96-DF2CCE697E35}" dt="2023-04-05T21:34:38.647" v="930" actId="478"/>
          <ac:grpSpMkLst>
            <pc:docMk/>
            <pc:sldMk cId="3607362364" sldId="322"/>
            <ac:grpSpMk id="8" creationId="{7742FB30-3E3B-4189-8B3A-BFFCAA2027B3}"/>
          </ac:grpSpMkLst>
        </pc:grpChg>
        <pc:grpChg chg="del">
          <ac:chgData name="Liu, Zimeng" userId="b90936aa-f5ed-459e-bcd5-9dfb4966e966" providerId="ADAL" clId="{71EF2756-41B9-4B7D-BF96-DF2CCE697E35}" dt="2023-04-05T21:34:37.404" v="929" actId="478"/>
          <ac:grpSpMkLst>
            <pc:docMk/>
            <pc:sldMk cId="3607362364" sldId="322"/>
            <ac:grpSpMk id="13" creationId="{71610606-5664-46F0-939A-99DA66C37ACF}"/>
          </ac:grpSpMkLst>
        </pc:grpChg>
        <pc:grpChg chg="del">
          <ac:chgData name="Liu, Zimeng" userId="b90936aa-f5ed-459e-bcd5-9dfb4966e966" providerId="ADAL" clId="{71EF2756-41B9-4B7D-BF96-DF2CCE697E35}" dt="2023-04-05T21:34:45.870" v="934" actId="478"/>
          <ac:grpSpMkLst>
            <pc:docMk/>
            <pc:sldMk cId="3607362364" sldId="322"/>
            <ac:grpSpMk id="14" creationId="{B9F57C46-61DD-4D6A-AAAC-DC3D515715D3}"/>
          </ac:grpSpMkLst>
        </pc:grpChg>
        <pc:grpChg chg="del">
          <ac:chgData name="Liu, Zimeng" userId="b90936aa-f5ed-459e-bcd5-9dfb4966e966" providerId="ADAL" clId="{71EF2756-41B9-4B7D-BF96-DF2CCE697E35}" dt="2023-04-05T21:34:35.811" v="928" actId="478"/>
          <ac:grpSpMkLst>
            <pc:docMk/>
            <pc:sldMk cId="3607362364" sldId="322"/>
            <ac:grpSpMk id="26" creationId="{39CD5D6D-5411-4369-AAED-AC6C580B8719}"/>
          </ac:grpSpMkLst>
        </pc:grpChg>
        <pc:grpChg chg="del">
          <ac:chgData name="Liu, Zimeng" userId="b90936aa-f5ed-459e-bcd5-9dfb4966e966" providerId="ADAL" clId="{71EF2756-41B9-4B7D-BF96-DF2CCE697E35}" dt="2023-04-05T21:34:48.847" v="936" actId="478"/>
          <ac:grpSpMkLst>
            <pc:docMk/>
            <pc:sldMk cId="3607362364" sldId="322"/>
            <ac:grpSpMk id="31" creationId="{72FDD397-FB05-421B-B10A-6F77A9F8C4AF}"/>
          </ac:grpSpMkLst>
        </pc:grpChg>
        <pc:grpChg chg="del">
          <ac:chgData name="Liu, Zimeng" userId="b90936aa-f5ed-459e-bcd5-9dfb4966e966" providerId="ADAL" clId="{71EF2756-41B9-4B7D-BF96-DF2CCE697E35}" dt="2023-04-05T21:34:47.195" v="935" actId="478"/>
          <ac:grpSpMkLst>
            <pc:docMk/>
            <pc:sldMk cId="3607362364" sldId="322"/>
            <ac:grpSpMk id="41" creationId="{15C2891D-2B0F-485E-B3FC-EE3A001750B6}"/>
          </ac:grpSpMkLst>
        </pc:grpChg>
        <pc:grpChg chg="del">
          <ac:chgData name="Liu, Zimeng" userId="b90936aa-f5ed-459e-bcd5-9dfb4966e966" providerId="ADAL" clId="{71EF2756-41B9-4B7D-BF96-DF2CCE697E35}" dt="2023-04-05T21:34:44.396" v="933" actId="478"/>
          <ac:grpSpMkLst>
            <pc:docMk/>
            <pc:sldMk cId="3607362364" sldId="322"/>
            <ac:grpSpMk id="47" creationId="{3A5011DF-A658-4AE1-8421-792D63314273}"/>
          </ac:grpSpMkLst>
        </pc:grpChg>
        <pc:grpChg chg="del">
          <ac:chgData name="Liu, Zimeng" userId="b90936aa-f5ed-459e-bcd5-9dfb4966e966" providerId="ADAL" clId="{71EF2756-41B9-4B7D-BF96-DF2CCE697E35}" dt="2023-04-05T21:34:50.537" v="937" actId="478"/>
          <ac:grpSpMkLst>
            <pc:docMk/>
            <pc:sldMk cId="3607362364" sldId="322"/>
            <ac:grpSpMk id="50" creationId="{39BA94C3-288D-4433-B5AB-F235764ABDC0}"/>
          </ac:grpSpMkLst>
        </pc:grpChg>
        <pc:grpChg chg="del">
          <ac:chgData name="Liu, Zimeng" userId="b90936aa-f5ed-459e-bcd5-9dfb4966e966" providerId="ADAL" clId="{71EF2756-41B9-4B7D-BF96-DF2CCE697E35}" dt="2023-04-05T21:34:42.797" v="932" actId="478"/>
          <ac:grpSpMkLst>
            <pc:docMk/>
            <pc:sldMk cId="3607362364" sldId="322"/>
            <ac:grpSpMk id="55" creationId="{F01DDA18-F7A6-4CA4-BF7A-2F58BB5D2DEE}"/>
          </ac:grpSpMkLst>
        </pc:grpChg>
        <pc:picChg chg="add mod modCrop">
          <ac:chgData name="Liu, Zimeng" userId="b90936aa-f5ed-459e-bcd5-9dfb4966e966" providerId="ADAL" clId="{71EF2756-41B9-4B7D-BF96-DF2CCE697E35}" dt="2023-04-06T00:43:26.297" v="1320" actId="1076"/>
          <ac:picMkLst>
            <pc:docMk/>
            <pc:sldMk cId="3607362364" sldId="322"/>
            <ac:picMk id="11" creationId="{A72C63D6-CFB1-2F23-50D7-EBA52499306F}"/>
          </ac:picMkLst>
        </pc:picChg>
        <pc:picChg chg="add mod modCrop">
          <ac:chgData name="Liu, Zimeng" userId="b90936aa-f5ed-459e-bcd5-9dfb4966e966" providerId="ADAL" clId="{71EF2756-41B9-4B7D-BF96-DF2CCE697E35}" dt="2023-04-06T00:43:34.521" v="1323" actId="1076"/>
          <ac:picMkLst>
            <pc:docMk/>
            <pc:sldMk cId="3607362364" sldId="322"/>
            <ac:picMk id="52" creationId="{4617E640-A1A8-2409-D529-F46F9A1592A1}"/>
          </ac:picMkLst>
        </pc:picChg>
        <pc:picChg chg="add mod modCrop">
          <ac:chgData name="Liu, Zimeng" userId="b90936aa-f5ed-459e-bcd5-9dfb4966e966" providerId="ADAL" clId="{71EF2756-41B9-4B7D-BF96-DF2CCE697E35}" dt="2023-04-06T00:47:04.550" v="1336" actId="1076"/>
          <ac:picMkLst>
            <pc:docMk/>
            <pc:sldMk cId="3607362364" sldId="322"/>
            <ac:picMk id="56" creationId="{7FB474D4-AD12-107C-FA3B-8A1FCE408B13}"/>
          </ac:picMkLst>
        </pc:picChg>
        <pc:picChg chg="add del mod modCrop">
          <ac:chgData name="Liu, Zimeng" userId="b90936aa-f5ed-459e-bcd5-9dfb4966e966" providerId="ADAL" clId="{71EF2756-41B9-4B7D-BF96-DF2CCE697E35}" dt="2023-04-06T00:50:02.003" v="1356" actId="478"/>
          <ac:picMkLst>
            <pc:docMk/>
            <pc:sldMk cId="3607362364" sldId="322"/>
            <ac:picMk id="59" creationId="{3D7F5885-8CCD-A2A9-8009-6E8806F09FB9}"/>
          </ac:picMkLst>
        </pc:picChg>
        <pc:picChg chg="add mod modCrop">
          <ac:chgData name="Liu, Zimeng" userId="b90936aa-f5ed-459e-bcd5-9dfb4966e966" providerId="ADAL" clId="{71EF2756-41B9-4B7D-BF96-DF2CCE697E35}" dt="2023-04-06T00:52:08.224" v="1370" actId="14100"/>
          <ac:picMkLst>
            <pc:docMk/>
            <pc:sldMk cId="3607362364" sldId="322"/>
            <ac:picMk id="62" creationId="{86177EBC-0A28-F098-8C7C-6CADDA7E0911}"/>
          </ac:picMkLst>
        </pc:picChg>
      </pc:sldChg>
      <pc:sldChg chg="add del">
        <pc:chgData name="Liu, Zimeng" userId="b90936aa-f5ed-459e-bcd5-9dfb4966e966" providerId="ADAL" clId="{71EF2756-41B9-4B7D-BF96-DF2CCE697E35}" dt="2023-04-05T20:09:29.999" v="140" actId="2696"/>
        <pc:sldMkLst>
          <pc:docMk/>
          <pc:sldMk cId="889065168" sldId="323"/>
        </pc:sldMkLst>
      </pc:sldChg>
      <pc:sldChg chg="addSp delSp modSp add mod">
        <pc:chgData name="Liu, Zimeng" userId="b90936aa-f5ed-459e-bcd5-9dfb4966e966" providerId="ADAL" clId="{71EF2756-41B9-4B7D-BF96-DF2CCE697E35}" dt="2023-04-06T00:51:09.072" v="1362" actId="1076"/>
        <pc:sldMkLst>
          <pc:docMk/>
          <pc:sldMk cId="2188608145" sldId="323"/>
        </pc:sldMkLst>
        <pc:spChg chg="mod">
          <ac:chgData name="Liu, Zimeng" userId="b90936aa-f5ed-459e-bcd5-9dfb4966e966" providerId="ADAL" clId="{71EF2756-41B9-4B7D-BF96-DF2CCE697E35}" dt="2023-04-06T00:38:11.612" v="1278" actId="20577"/>
          <ac:spMkLst>
            <pc:docMk/>
            <pc:sldMk cId="2188608145" sldId="323"/>
            <ac:spMk id="2" creationId="{206381AD-4C2B-4745-99B1-0BBCE6131A71}"/>
          </ac:spMkLst>
        </pc:spChg>
        <pc:spChg chg="mod">
          <ac:chgData name="Liu, Zimeng" userId="b90936aa-f5ed-459e-bcd5-9dfb4966e966" providerId="ADAL" clId="{71EF2756-41B9-4B7D-BF96-DF2CCE697E35}" dt="2023-04-06T00:41:57.283" v="1306" actId="1076"/>
          <ac:spMkLst>
            <pc:docMk/>
            <pc:sldMk cId="2188608145" sldId="323"/>
            <ac:spMk id="58" creationId="{6EACEC0E-42FA-4198-8E9F-6F382BFF3D61}"/>
          </ac:spMkLst>
        </pc:spChg>
        <pc:spChg chg="mod">
          <ac:chgData name="Liu, Zimeng" userId="b90936aa-f5ed-459e-bcd5-9dfb4966e966" providerId="ADAL" clId="{71EF2756-41B9-4B7D-BF96-DF2CCE697E35}" dt="2023-04-06T00:42:08.393" v="1308" actId="1076"/>
          <ac:spMkLst>
            <pc:docMk/>
            <pc:sldMk cId="2188608145" sldId="323"/>
            <ac:spMk id="61" creationId="{3E4834EE-B6E0-4538-81DC-3C0E8CC005A8}"/>
          </ac:spMkLst>
        </pc:spChg>
        <pc:spChg chg="mod">
          <ac:chgData name="Liu, Zimeng" userId="b90936aa-f5ed-459e-bcd5-9dfb4966e966" providerId="ADAL" clId="{71EF2756-41B9-4B7D-BF96-DF2CCE697E35}" dt="2023-04-06T00:42:25.529" v="1312" actId="1076"/>
          <ac:spMkLst>
            <pc:docMk/>
            <pc:sldMk cId="2188608145" sldId="323"/>
            <ac:spMk id="64" creationId="{23C9190E-7692-43C0-B63F-58EC9C0A3617}"/>
          </ac:spMkLst>
        </pc:spChg>
        <pc:spChg chg="mod">
          <ac:chgData name="Liu, Zimeng" userId="b90936aa-f5ed-459e-bcd5-9dfb4966e966" providerId="ADAL" clId="{71EF2756-41B9-4B7D-BF96-DF2CCE697E35}" dt="2023-04-06T00:42:20.631" v="1310" actId="1076"/>
          <ac:spMkLst>
            <pc:docMk/>
            <pc:sldMk cId="2188608145" sldId="323"/>
            <ac:spMk id="67" creationId="{AE1AA976-EB84-4D88-98A1-A1FD2AA593D7}"/>
          </ac:spMkLst>
        </pc:spChg>
        <pc:picChg chg="add mod modCrop">
          <ac:chgData name="Liu, Zimeng" userId="b90936aa-f5ed-459e-bcd5-9dfb4966e966" providerId="ADAL" clId="{71EF2756-41B9-4B7D-BF96-DF2CCE697E35}" dt="2023-04-06T00:41:24.770" v="1299" actId="1076"/>
          <ac:picMkLst>
            <pc:docMk/>
            <pc:sldMk cId="2188608145" sldId="323"/>
            <ac:picMk id="4" creationId="{3AEF90AB-3C81-1B9B-0680-B5285510108C}"/>
          </ac:picMkLst>
        </pc:picChg>
        <pc:picChg chg="add mod modCrop">
          <ac:chgData name="Liu, Zimeng" userId="b90936aa-f5ed-459e-bcd5-9dfb4966e966" providerId="ADAL" clId="{71EF2756-41B9-4B7D-BF96-DF2CCE697E35}" dt="2023-04-06T00:41:35.292" v="1301" actId="14100"/>
          <ac:picMkLst>
            <pc:docMk/>
            <pc:sldMk cId="2188608145" sldId="323"/>
            <ac:picMk id="6" creationId="{8996F928-166C-DB25-DC6E-D0A21A532EA5}"/>
          </ac:picMkLst>
        </pc:picChg>
        <pc:picChg chg="add mod modCrop">
          <ac:chgData name="Liu, Zimeng" userId="b90936aa-f5ed-459e-bcd5-9dfb4966e966" providerId="ADAL" clId="{71EF2756-41B9-4B7D-BF96-DF2CCE697E35}" dt="2023-04-06T00:48:00.240" v="1345" actId="1076"/>
          <ac:picMkLst>
            <pc:docMk/>
            <pc:sldMk cId="2188608145" sldId="323"/>
            <ac:picMk id="8" creationId="{93D3AEBE-7E4C-024C-6948-51CE979F5D65}"/>
          </ac:picMkLst>
        </pc:picChg>
        <pc:picChg chg="add mod modCrop">
          <ac:chgData name="Liu, Zimeng" userId="b90936aa-f5ed-459e-bcd5-9dfb4966e966" providerId="ADAL" clId="{71EF2756-41B9-4B7D-BF96-DF2CCE697E35}" dt="2023-04-06T00:51:09.072" v="1362" actId="1076"/>
          <ac:picMkLst>
            <pc:docMk/>
            <pc:sldMk cId="2188608145" sldId="323"/>
            <ac:picMk id="10" creationId="{2D74D2B2-45A2-D24F-F197-672ADEC4AE55}"/>
          </ac:picMkLst>
        </pc:picChg>
        <pc:picChg chg="del">
          <ac:chgData name="Liu, Zimeng" userId="b90936aa-f5ed-459e-bcd5-9dfb4966e966" providerId="ADAL" clId="{71EF2756-41B9-4B7D-BF96-DF2CCE697E35}" dt="2023-04-06T00:37:55.161" v="1258" actId="478"/>
          <ac:picMkLst>
            <pc:docMk/>
            <pc:sldMk cId="2188608145" sldId="323"/>
            <ac:picMk id="11" creationId="{A72C63D6-CFB1-2F23-50D7-EBA52499306F}"/>
          </ac:picMkLst>
        </pc:picChg>
      </pc:sldChg>
      <pc:sldChg chg="add del">
        <pc:chgData name="Liu, Zimeng" userId="b90936aa-f5ed-459e-bcd5-9dfb4966e966" providerId="ADAL" clId="{71EF2756-41B9-4B7D-BF96-DF2CCE697E35}" dt="2023-04-05T21:35:33.457" v="946" actId="2696"/>
        <pc:sldMkLst>
          <pc:docMk/>
          <pc:sldMk cId="3324995411" sldId="323"/>
        </pc:sldMkLst>
      </pc:sldChg>
      <pc:sldChg chg="add del">
        <pc:chgData name="Liu, Zimeng" userId="b90936aa-f5ed-459e-bcd5-9dfb4966e966" providerId="ADAL" clId="{71EF2756-41B9-4B7D-BF96-DF2CCE697E35}" dt="2023-04-05T20:09:30.708" v="141" actId="2696"/>
        <pc:sldMkLst>
          <pc:docMk/>
          <pc:sldMk cId="3472740484" sldId="324"/>
        </pc:sldMkLst>
      </pc:sldChg>
      <pc:sldChg chg="add del">
        <pc:chgData name="Liu, Zimeng" userId="b90936aa-f5ed-459e-bcd5-9dfb4966e966" providerId="ADAL" clId="{71EF2756-41B9-4B7D-BF96-DF2CCE697E35}" dt="2023-04-05T20:09:24.060" v="136" actId="2696"/>
        <pc:sldMkLst>
          <pc:docMk/>
          <pc:sldMk cId="435413366" sldId="325"/>
        </pc:sldMkLst>
      </pc:sldChg>
      <pc:sldChg chg="new del">
        <pc:chgData name="Liu, Zimeng" userId="b90936aa-f5ed-459e-bcd5-9dfb4966e966" providerId="ADAL" clId="{71EF2756-41B9-4B7D-BF96-DF2CCE697E35}" dt="2023-04-05T19:59:44.352" v="8" actId="2696"/>
        <pc:sldMkLst>
          <pc:docMk/>
          <pc:sldMk cId="3333972644" sldId="326"/>
        </pc:sldMkLst>
      </pc:sldChg>
    </pc:docChg>
  </pc:docChgLst>
  <pc:docChgLst>
    <pc:chgData name="Liu, Zimeng" userId="b90936aa-f5ed-459e-bcd5-9dfb4966e966" providerId="ADAL" clId="{9DDC3739-A638-474C-916F-FC9961DC96E9}"/>
    <pc:docChg chg="undo custSel addSld delSld modSld sldOrd addSection delSection">
      <pc:chgData name="Liu, Zimeng" userId="b90936aa-f5ed-459e-bcd5-9dfb4966e966" providerId="ADAL" clId="{9DDC3739-A638-474C-916F-FC9961DC96E9}" dt="2023-02-23T07:40:50.767" v="946" actId="2696"/>
      <pc:docMkLst>
        <pc:docMk/>
      </pc:docMkLst>
      <pc:sldChg chg="del">
        <pc:chgData name="Liu, Zimeng" userId="b90936aa-f5ed-459e-bcd5-9dfb4966e966" providerId="ADAL" clId="{9DDC3739-A638-474C-916F-FC9961DC96E9}" dt="2023-02-23T06:07:03.483" v="1" actId="2696"/>
        <pc:sldMkLst>
          <pc:docMk/>
          <pc:sldMk cId="313758320" sldId="257"/>
        </pc:sldMkLst>
      </pc:sldChg>
      <pc:sldChg chg="del">
        <pc:chgData name="Liu, Zimeng" userId="b90936aa-f5ed-459e-bcd5-9dfb4966e966" providerId="ADAL" clId="{9DDC3739-A638-474C-916F-FC9961DC96E9}" dt="2023-02-23T06:07:07.833" v="2" actId="2696"/>
        <pc:sldMkLst>
          <pc:docMk/>
          <pc:sldMk cId="212682184" sldId="258"/>
        </pc:sldMkLst>
      </pc:sldChg>
      <pc:sldChg chg="del">
        <pc:chgData name="Liu, Zimeng" userId="b90936aa-f5ed-459e-bcd5-9dfb4966e966" providerId="ADAL" clId="{9DDC3739-A638-474C-916F-FC9961DC96E9}" dt="2023-02-23T06:07:11.092" v="3" actId="2696"/>
        <pc:sldMkLst>
          <pc:docMk/>
          <pc:sldMk cId="486176497" sldId="259"/>
        </pc:sldMkLst>
      </pc:sldChg>
      <pc:sldChg chg="del">
        <pc:chgData name="Liu, Zimeng" userId="b90936aa-f5ed-459e-bcd5-9dfb4966e966" providerId="ADAL" clId="{9DDC3739-A638-474C-916F-FC9961DC96E9}" dt="2023-02-23T07:30:04.123" v="827" actId="2696"/>
        <pc:sldMkLst>
          <pc:docMk/>
          <pc:sldMk cId="3086685074" sldId="270"/>
        </pc:sldMkLst>
      </pc:sldChg>
      <pc:sldChg chg="del">
        <pc:chgData name="Liu, Zimeng" userId="b90936aa-f5ed-459e-bcd5-9dfb4966e966" providerId="ADAL" clId="{9DDC3739-A638-474C-916F-FC9961DC96E9}" dt="2023-02-23T06:07:22.592" v="5" actId="2696"/>
        <pc:sldMkLst>
          <pc:docMk/>
          <pc:sldMk cId="2018409133" sldId="271"/>
        </pc:sldMkLst>
      </pc:sldChg>
      <pc:sldChg chg="delSp modSp mod">
        <pc:chgData name="Liu, Zimeng" userId="b90936aa-f5ed-459e-bcd5-9dfb4966e966" providerId="ADAL" clId="{9DDC3739-A638-474C-916F-FC9961DC96E9}" dt="2023-02-23T06:12:14.695" v="158" actId="404"/>
        <pc:sldMkLst>
          <pc:docMk/>
          <pc:sldMk cId="3544664678" sldId="273"/>
        </pc:sldMkLst>
        <pc:spChg chg="mod">
          <ac:chgData name="Liu, Zimeng" userId="b90936aa-f5ed-459e-bcd5-9dfb4966e966" providerId="ADAL" clId="{9DDC3739-A638-474C-916F-FC9961DC96E9}" dt="2023-02-23T06:11:39.697" v="146" actId="1076"/>
          <ac:spMkLst>
            <pc:docMk/>
            <pc:sldMk cId="3544664678" sldId="273"/>
            <ac:spMk id="70" creationId="{30E50A71-54F1-48A7-9225-86B5ADDF1160}"/>
          </ac:spMkLst>
        </pc:spChg>
        <pc:spChg chg="mod">
          <ac:chgData name="Liu, Zimeng" userId="b90936aa-f5ed-459e-bcd5-9dfb4966e966" providerId="ADAL" clId="{9DDC3739-A638-474C-916F-FC9961DC96E9}" dt="2023-02-23T06:12:14.695" v="158" actId="404"/>
          <ac:spMkLst>
            <pc:docMk/>
            <pc:sldMk cId="3544664678" sldId="273"/>
            <ac:spMk id="71" creationId="{F22A5FB1-81A5-44D0-B011-D7CC62E70751}"/>
          </ac:spMkLst>
        </pc:spChg>
        <pc:spChg chg="del mod">
          <ac:chgData name="Liu, Zimeng" userId="b90936aa-f5ed-459e-bcd5-9dfb4966e966" providerId="ADAL" clId="{9DDC3739-A638-474C-916F-FC9961DC96E9}" dt="2023-02-23T06:11:28.487" v="144" actId="478"/>
          <ac:spMkLst>
            <pc:docMk/>
            <pc:sldMk cId="3544664678" sldId="273"/>
            <ac:spMk id="72" creationId="{114B6082-D421-420B-830D-817512F657CA}"/>
          </ac:spMkLst>
        </pc:spChg>
        <pc:grpChg chg="del">
          <ac:chgData name="Liu, Zimeng" userId="b90936aa-f5ed-459e-bcd5-9dfb4966e966" providerId="ADAL" clId="{9DDC3739-A638-474C-916F-FC9961DC96E9}" dt="2023-02-23T06:06:54.498" v="0" actId="478"/>
          <ac:grpSpMkLst>
            <pc:docMk/>
            <pc:sldMk cId="3544664678" sldId="273"/>
            <ac:grpSpMk id="73" creationId="{503841FE-0BDB-45E2-B462-5147DB6E1150}"/>
          </ac:grpSpMkLst>
        </pc:grpChg>
      </pc:sldChg>
      <pc:sldChg chg="del">
        <pc:chgData name="Liu, Zimeng" userId="b90936aa-f5ed-459e-bcd5-9dfb4966e966" providerId="ADAL" clId="{9DDC3739-A638-474C-916F-FC9961DC96E9}" dt="2023-02-23T07:29:17.859" v="820" actId="2696"/>
        <pc:sldMkLst>
          <pc:docMk/>
          <pc:sldMk cId="1004718608" sldId="275"/>
        </pc:sldMkLst>
      </pc:sldChg>
      <pc:sldChg chg="addSp delSp modSp mod ord modAnim">
        <pc:chgData name="Liu, Zimeng" userId="b90936aa-f5ed-459e-bcd5-9dfb4966e966" providerId="ADAL" clId="{9DDC3739-A638-474C-916F-FC9961DC96E9}" dt="2023-02-23T06:44:48.492" v="609" actId="1076"/>
        <pc:sldMkLst>
          <pc:docMk/>
          <pc:sldMk cId="3566570214" sldId="276"/>
        </pc:sldMkLst>
        <pc:spChg chg="mod">
          <ac:chgData name="Liu, Zimeng" userId="b90936aa-f5ed-459e-bcd5-9dfb4966e966" providerId="ADAL" clId="{9DDC3739-A638-474C-916F-FC9961DC96E9}" dt="2023-02-23T06:36:10.330" v="512" actId="20577"/>
          <ac:spMkLst>
            <pc:docMk/>
            <pc:sldMk cId="3566570214" sldId="276"/>
            <ac:spMk id="2" creationId="{206381AD-4C2B-4745-99B1-0BBCE6131A71}"/>
          </ac:spMkLst>
        </pc:spChg>
        <pc:spChg chg="del">
          <ac:chgData name="Liu, Zimeng" userId="b90936aa-f5ed-459e-bcd5-9dfb4966e966" providerId="ADAL" clId="{9DDC3739-A638-474C-916F-FC9961DC96E9}" dt="2023-02-23T06:21:23.608" v="339"/>
          <ac:spMkLst>
            <pc:docMk/>
            <pc:sldMk cId="3566570214" sldId="276"/>
            <ac:spMk id="4" creationId="{E3B21AFD-5E41-4EA0-945F-FE8976933628}"/>
          </ac:spMkLst>
        </pc:spChg>
        <pc:spChg chg="add del">
          <ac:chgData name="Liu, Zimeng" userId="b90936aa-f5ed-459e-bcd5-9dfb4966e966" providerId="ADAL" clId="{9DDC3739-A638-474C-916F-FC9961DC96E9}" dt="2023-02-23T06:23:23.926" v="377"/>
          <ac:spMkLst>
            <pc:docMk/>
            <pc:sldMk cId="3566570214" sldId="276"/>
            <ac:spMk id="6" creationId="{60575FC5-87BB-4A20-A326-C3681089AC22}"/>
          </ac:spMkLst>
        </pc:spChg>
        <pc:spChg chg="del mod">
          <ac:chgData name="Liu, Zimeng" userId="b90936aa-f5ed-459e-bcd5-9dfb4966e966" providerId="ADAL" clId="{9DDC3739-A638-474C-916F-FC9961DC96E9}" dt="2023-02-23T06:29:25.391" v="396" actId="478"/>
          <ac:spMkLst>
            <pc:docMk/>
            <pc:sldMk cId="3566570214" sldId="276"/>
            <ac:spMk id="14" creationId="{EFD92E73-7209-1848-9EE0-CCF10B2D85CB}"/>
          </ac:spMkLst>
        </pc:spChg>
        <pc:spChg chg="del mod">
          <ac:chgData name="Liu, Zimeng" userId="b90936aa-f5ed-459e-bcd5-9dfb4966e966" providerId="ADAL" clId="{9DDC3739-A638-474C-916F-FC9961DC96E9}" dt="2023-02-23T06:32:32.838" v="441" actId="478"/>
          <ac:spMkLst>
            <pc:docMk/>
            <pc:sldMk cId="3566570214" sldId="276"/>
            <ac:spMk id="15" creationId="{20FFAB2C-196F-7CBD-0984-2562204987DA}"/>
          </ac:spMkLst>
        </pc:spChg>
        <pc:spChg chg="mod">
          <ac:chgData name="Liu, Zimeng" userId="b90936aa-f5ed-459e-bcd5-9dfb4966e966" providerId="ADAL" clId="{9DDC3739-A638-474C-916F-FC9961DC96E9}" dt="2023-02-23T06:28:43.903" v="392"/>
          <ac:spMkLst>
            <pc:docMk/>
            <pc:sldMk cId="3566570214" sldId="276"/>
            <ac:spMk id="16" creationId="{6401D89F-1270-36E0-CE5E-17314A19DBFA}"/>
          </ac:spMkLst>
        </pc:spChg>
        <pc:spChg chg="del mod">
          <ac:chgData name="Liu, Zimeng" userId="b90936aa-f5ed-459e-bcd5-9dfb4966e966" providerId="ADAL" clId="{9DDC3739-A638-474C-916F-FC9961DC96E9}" dt="2023-02-23T06:29:32.412" v="398" actId="478"/>
          <ac:spMkLst>
            <pc:docMk/>
            <pc:sldMk cId="3566570214" sldId="276"/>
            <ac:spMk id="18" creationId="{5D26B2E8-96E4-B6E4-6FC0-04CE060347F2}"/>
          </ac:spMkLst>
        </pc:spChg>
        <pc:spChg chg="add del mod">
          <ac:chgData name="Liu, Zimeng" userId="b90936aa-f5ed-459e-bcd5-9dfb4966e966" providerId="ADAL" clId="{9DDC3739-A638-474C-916F-FC9961DC96E9}" dt="2023-02-23T06:29:46.726" v="403" actId="478"/>
          <ac:spMkLst>
            <pc:docMk/>
            <pc:sldMk cId="3566570214" sldId="276"/>
            <ac:spMk id="19" creationId="{21B4A151-BBE9-37F1-F076-1CDF8B0C5A37}"/>
          </ac:spMkLst>
        </pc:spChg>
        <pc:spChg chg="del mod">
          <ac:chgData name="Liu, Zimeng" userId="b90936aa-f5ed-459e-bcd5-9dfb4966e966" providerId="ADAL" clId="{9DDC3739-A638-474C-916F-FC9961DC96E9}" dt="2023-02-23T06:29:29.412" v="397" actId="478"/>
          <ac:spMkLst>
            <pc:docMk/>
            <pc:sldMk cId="3566570214" sldId="276"/>
            <ac:spMk id="20" creationId="{B953E0FD-B1E1-F691-F7BD-27306D6D50A4}"/>
          </ac:spMkLst>
        </pc:spChg>
        <pc:spChg chg="add mod">
          <ac:chgData name="Liu, Zimeng" userId="b90936aa-f5ed-459e-bcd5-9dfb4966e966" providerId="ADAL" clId="{9DDC3739-A638-474C-916F-FC9961DC96E9}" dt="2023-02-23T06:33:01.590" v="455" actId="113"/>
          <ac:spMkLst>
            <pc:docMk/>
            <pc:sldMk cId="3566570214" sldId="276"/>
            <ac:spMk id="21" creationId="{7CB2D1EB-7F15-CC4C-BDB7-9BD6389965A7}"/>
          </ac:spMkLst>
        </pc:spChg>
        <pc:spChg chg="add mod">
          <ac:chgData name="Liu, Zimeng" userId="b90936aa-f5ed-459e-bcd5-9dfb4966e966" providerId="ADAL" clId="{9DDC3739-A638-474C-916F-FC9961DC96E9}" dt="2023-02-23T06:35:41.839" v="504" actId="20577"/>
          <ac:spMkLst>
            <pc:docMk/>
            <pc:sldMk cId="3566570214" sldId="276"/>
            <ac:spMk id="26" creationId="{F7308035-C398-ADEE-8A27-441445288818}"/>
          </ac:spMkLst>
        </pc:spChg>
        <pc:spChg chg="mod">
          <ac:chgData name="Liu, Zimeng" userId="b90936aa-f5ed-459e-bcd5-9dfb4966e966" providerId="ADAL" clId="{9DDC3739-A638-474C-916F-FC9961DC96E9}" dt="2023-02-23T06:44:27.864" v="605" actId="1076"/>
          <ac:spMkLst>
            <pc:docMk/>
            <pc:sldMk cId="3566570214" sldId="276"/>
            <ac:spMk id="28" creationId="{392D66D9-1DCB-4F03-B6DB-A1EFD5801D0E}"/>
          </ac:spMkLst>
        </pc:spChg>
        <pc:spChg chg="mod">
          <ac:chgData name="Liu, Zimeng" userId="b90936aa-f5ed-459e-bcd5-9dfb4966e966" providerId="ADAL" clId="{9DDC3739-A638-474C-916F-FC9961DC96E9}" dt="2023-02-23T06:44:48.492" v="609" actId="1076"/>
          <ac:spMkLst>
            <pc:docMk/>
            <pc:sldMk cId="3566570214" sldId="276"/>
            <ac:spMk id="29" creationId="{2A0C5471-3458-434C-B111-0A66F7551CEF}"/>
          </ac:spMkLst>
        </pc:spChg>
        <pc:spChg chg="del mod">
          <ac:chgData name="Liu, Zimeng" userId="b90936aa-f5ed-459e-bcd5-9dfb4966e966" providerId="ADAL" clId="{9DDC3739-A638-474C-916F-FC9961DC96E9}" dt="2023-02-23T06:25:51.139" v="381" actId="478"/>
          <ac:spMkLst>
            <pc:docMk/>
            <pc:sldMk cId="3566570214" sldId="276"/>
            <ac:spMk id="31" creationId="{57E63B46-5CAC-4012-A9BD-4DD967BE71B0}"/>
          </ac:spMkLst>
        </pc:spChg>
        <pc:grpChg chg="add del mod">
          <ac:chgData name="Liu, Zimeng" userId="b90936aa-f5ed-459e-bcd5-9dfb4966e966" providerId="ADAL" clId="{9DDC3739-A638-474C-916F-FC9961DC96E9}" dt="2023-02-23T06:32:35.880" v="442" actId="478"/>
          <ac:grpSpMkLst>
            <pc:docMk/>
            <pc:sldMk cId="3566570214" sldId="276"/>
            <ac:grpSpMk id="13" creationId="{B806E67F-7FB4-86B4-8160-814DEEE96A77}"/>
          </ac:grpSpMkLst>
        </pc:grpChg>
        <pc:grpChg chg="del mod">
          <ac:chgData name="Liu, Zimeng" userId="b90936aa-f5ed-459e-bcd5-9dfb4966e966" providerId="ADAL" clId="{9DDC3739-A638-474C-916F-FC9961DC96E9}" dt="2023-02-23T06:29:32.412" v="398" actId="478"/>
          <ac:grpSpMkLst>
            <pc:docMk/>
            <pc:sldMk cId="3566570214" sldId="276"/>
            <ac:grpSpMk id="17" creationId="{1795A3C9-4DF2-36F7-9313-287A9C54D2E3}"/>
          </ac:grpSpMkLst>
        </pc:grpChg>
        <pc:grpChg chg="del">
          <ac:chgData name="Liu, Zimeng" userId="b90936aa-f5ed-459e-bcd5-9dfb4966e966" providerId="ADAL" clId="{9DDC3739-A638-474C-916F-FC9961DC96E9}" dt="2023-02-23T06:25:54.477" v="382" actId="478"/>
          <ac:grpSpMkLst>
            <pc:docMk/>
            <pc:sldMk cId="3566570214" sldId="276"/>
            <ac:grpSpMk id="30" creationId="{4711B704-674D-4C9D-8D58-494F75ADBF2B}"/>
          </ac:grpSpMkLst>
        </pc:grpChg>
        <pc:grpChg chg="del mod">
          <ac:chgData name="Liu, Zimeng" userId="b90936aa-f5ed-459e-bcd5-9dfb4966e966" providerId="ADAL" clId="{9DDC3739-A638-474C-916F-FC9961DC96E9}" dt="2023-02-23T06:34:37.153" v="469" actId="478"/>
          <ac:grpSpMkLst>
            <pc:docMk/>
            <pc:sldMk cId="3566570214" sldId="276"/>
            <ac:grpSpMk id="40" creationId="{436F39E5-CF79-4B7C-9254-81E9BD1C7AA1}"/>
          </ac:grpSpMkLst>
        </pc:grpChg>
        <pc:picChg chg="add mod">
          <ac:chgData name="Liu, Zimeng" userId="b90936aa-f5ed-459e-bcd5-9dfb4966e966" providerId="ADAL" clId="{9DDC3739-A638-474C-916F-FC9961DC96E9}" dt="2023-02-23T06:21:25.613" v="341" actId="962"/>
          <ac:picMkLst>
            <pc:docMk/>
            <pc:sldMk cId="3566570214" sldId="276"/>
            <ac:picMk id="5" creationId="{705A19F6-C065-5C41-C9AD-2A08B5A19CB9}"/>
          </ac:picMkLst>
        </pc:picChg>
        <pc:picChg chg="add del mod">
          <ac:chgData name="Liu, Zimeng" userId="b90936aa-f5ed-459e-bcd5-9dfb4966e966" providerId="ADAL" clId="{9DDC3739-A638-474C-916F-FC9961DC96E9}" dt="2023-02-23T06:23:21.181" v="376"/>
          <ac:picMkLst>
            <pc:docMk/>
            <pc:sldMk cId="3566570214" sldId="276"/>
            <ac:picMk id="8" creationId="{C0A52F65-3BA8-86D8-484B-B4665109F508}"/>
          </ac:picMkLst>
        </pc:picChg>
        <pc:picChg chg="add mod">
          <ac:chgData name="Liu, Zimeng" userId="b90936aa-f5ed-459e-bcd5-9dfb4966e966" providerId="ADAL" clId="{9DDC3739-A638-474C-916F-FC9961DC96E9}" dt="2023-02-23T06:23:24.533" v="379" actId="962"/>
          <ac:picMkLst>
            <pc:docMk/>
            <pc:sldMk cId="3566570214" sldId="276"/>
            <ac:picMk id="10" creationId="{0B88E556-A20C-E6A0-C99F-4DC4419E567F}"/>
          </ac:picMkLst>
        </pc:picChg>
        <pc:picChg chg="add mod modCrop">
          <ac:chgData name="Liu, Zimeng" userId="b90936aa-f5ed-459e-bcd5-9dfb4966e966" providerId="ADAL" clId="{9DDC3739-A638-474C-916F-FC9961DC96E9}" dt="2023-02-23T06:26:31.347" v="388" actId="1076"/>
          <ac:picMkLst>
            <pc:docMk/>
            <pc:sldMk cId="3566570214" sldId="276"/>
            <ac:picMk id="12" creationId="{E2184E75-AB68-A0D9-1D76-2AAE88F1E891}"/>
          </ac:picMkLst>
        </pc:picChg>
        <pc:picChg chg="add del">
          <ac:chgData name="Liu, Zimeng" userId="b90936aa-f5ed-459e-bcd5-9dfb4966e966" providerId="ADAL" clId="{9DDC3739-A638-474C-916F-FC9961DC96E9}" dt="2023-02-23T06:33:09.901" v="457" actId="478"/>
          <ac:picMkLst>
            <pc:docMk/>
            <pc:sldMk cId="3566570214" sldId="276"/>
            <ac:picMk id="23" creationId="{C0FA2404-B3D9-0621-CE04-5044E7F7D902}"/>
          </ac:picMkLst>
        </pc:picChg>
        <pc:picChg chg="add mod ord modCrop">
          <ac:chgData name="Liu, Zimeng" userId="b90936aa-f5ed-459e-bcd5-9dfb4966e966" providerId="ADAL" clId="{9DDC3739-A638-474C-916F-FC9961DC96E9}" dt="2023-02-23T06:34:12.634" v="467" actId="167"/>
          <ac:picMkLst>
            <pc:docMk/>
            <pc:sldMk cId="3566570214" sldId="276"/>
            <ac:picMk id="25" creationId="{8DD1C8E4-668F-8E78-897B-EBA4B44E4158}"/>
          </ac:picMkLst>
        </pc:picChg>
      </pc:sldChg>
      <pc:sldChg chg="del">
        <pc:chgData name="Liu, Zimeng" userId="b90936aa-f5ed-459e-bcd5-9dfb4966e966" providerId="ADAL" clId="{9DDC3739-A638-474C-916F-FC9961DC96E9}" dt="2023-02-23T07:29:46.782" v="824" actId="2696"/>
        <pc:sldMkLst>
          <pc:docMk/>
          <pc:sldMk cId="1312498769" sldId="278"/>
        </pc:sldMkLst>
      </pc:sldChg>
      <pc:sldChg chg="addSp delSp modSp mod ord modAnim">
        <pc:chgData name="Liu, Zimeng" userId="b90936aa-f5ed-459e-bcd5-9dfb4966e966" providerId="ADAL" clId="{9DDC3739-A638-474C-916F-FC9961DC96E9}" dt="2023-02-23T06:59:46.472" v="753"/>
        <pc:sldMkLst>
          <pc:docMk/>
          <pc:sldMk cId="2336911247" sldId="279"/>
        </pc:sldMkLst>
        <pc:spChg chg="del mod">
          <ac:chgData name="Liu, Zimeng" userId="b90936aa-f5ed-459e-bcd5-9dfb4966e966" providerId="ADAL" clId="{9DDC3739-A638-474C-916F-FC9961DC96E9}" dt="2023-02-23T06:48:15.501" v="635" actId="22"/>
          <ac:spMkLst>
            <pc:docMk/>
            <pc:sldMk cId="2336911247" sldId="279"/>
            <ac:spMk id="3" creationId="{35BD356C-5D14-43A4-9F45-BE38835269C4}"/>
          </ac:spMkLst>
        </pc:spChg>
        <pc:spChg chg="del mod">
          <ac:chgData name="Liu, Zimeng" userId="b90936aa-f5ed-459e-bcd5-9dfb4966e966" providerId="ADAL" clId="{9DDC3739-A638-474C-916F-FC9961DC96E9}" dt="2023-02-23T06:49:38.501" v="654" actId="478"/>
          <ac:spMkLst>
            <pc:docMk/>
            <pc:sldMk cId="2336911247" sldId="279"/>
            <ac:spMk id="5" creationId="{E018BDCE-E71C-447E-810D-908820AF489B}"/>
          </ac:spMkLst>
        </pc:spChg>
        <pc:spChg chg="del mod">
          <ac:chgData name="Liu, Zimeng" userId="b90936aa-f5ed-459e-bcd5-9dfb4966e966" providerId="ADAL" clId="{9DDC3739-A638-474C-916F-FC9961DC96E9}" dt="2023-02-23T06:49:32.061" v="650" actId="478"/>
          <ac:spMkLst>
            <pc:docMk/>
            <pc:sldMk cId="2336911247" sldId="279"/>
            <ac:spMk id="6" creationId="{E9CF63A4-E224-47D2-A096-3A502629F56E}"/>
          </ac:spMkLst>
        </pc:spChg>
        <pc:spChg chg="del mod">
          <ac:chgData name="Liu, Zimeng" userId="b90936aa-f5ed-459e-bcd5-9dfb4966e966" providerId="ADAL" clId="{9DDC3739-A638-474C-916F-FC9961DC96E9}" dt="2023-02-23T06:47:03.254" v="627" actId="478"/>
          <ac:spMkLst>
            <pc:docMk/>
            <pc:sldMk cId="2336911247" sldId="279"/>
            <ac:spMk id="7" creationId="{714219E3-B40F-45B3-B1E0-07A9D9BDDB10}"/>
          </ac:spMkLst>
        </pc:spChg>
        <pc:spChg chg="del mod">
          <ac:chgData name="Liu, Zimeng" userId="b90936aa-f5ed-459e-bcd5-9dfb4966e966" providerId="ADAL" clId="{9DDC3739-A638-474C-916F-FC9961DC96E9}" dt="2023-02-23T06:49:26.744" v="647" actId="478"/>
          <ac:spMkLst>
            <pc:docMk/>
            <pc:sldMk cId="2336911247" sldId="279"/>
            <ac:spMk id="8" creationId="{136B97A6-438D-40BD-AC11-849436214B2E}"/>
          </ac:spMkLst>
        </pc:spChg>
        <pc:spChg chg="del mod">
          <ac:chgData name="Liu, Zimeng" userId="b90936aa-f5ed-459e-bcd5-9dfb4966e966" providerId="ADAL" clId="{9DDC3739-A638-474C-916F-FC9961DC96E9}" dt="2023-02-23T06:49:34.965" v="652" actId="478"/>
          <ac:spMkLst>
            <pc:docMk/>
            <pc:sldMk cId="2336911247" sldId="279"/>
            <ac:spMk id="9" creationId="{EF0C3CFA-1D69-4A13-B569-16F212C7363A}"/>
          </ac:spMkLst>
        </pc:spChg>
        <pc:spChg chg="del mod">
          <ac:chgData name="Liu, Zimeng" userId="b90936aa-f5ed-459e-bcd5-9dfb4966e966" providerId="ADAL" clId="{9DDC3739-A638-474C-916F-FC9961DC96E9}" dt="2023-02-23T06:47:06.101" v="629" actId="478"/>
          <ac:spMkLst>
            <pc:docMk/>
            <pc:sldMk cId="2336911247" sldId="279"/>
            <ac:spMk id="10" creationId="{0C595483-A5BA-454B-B77E-DC58677C1A66}"/>
          </ac:spMkLst>
        </pc:spChg>
        <pc:spChg chg="del">
          <ac:chgData name="Liu, Zimeng" userId="b90936aa-f5ed-459e-bcd5-9dfb4966e966" providerId="ADAL" clId="{9DDC3739-A638-474C-916F-FC9961DC96E9}" dt="2023-02-23T06:49:20.300" v="645" actId="478"/>
          <ac:spMkLst>
            <pc:docMk/>
            <pc:sldMk cId="2336911247" sldId="279"/>
            <ac:spMk id="12" creationId="{ECEE5A6E-B780-4AB8-8AC7-0558EEB35165}"/>
          </ac:spMkLst>
        </pc:spChg>
        <pc:spChg chg="add del mod">
          <ac:chgData name="Liu, Zimeng" userId="b90936aa-f5ed-459e-bcd5-9dfb4966e966" providerId="ADAL" clId="{9DDC3739-A638-474C-916F-FC9961DC96E9}" dt="2023-02-23T06:58:11.020" v="734" actId="478"/>
          <ac:spMkLst>
            <pc:docMk/>
            <pc:sldMk cId="2336911247" sldId="279"/>
            <ac:spMk id="24" creationId="{D40E5EBF-B194-893E-F3D4-D6C2D27A7272}"/>
          </ac:spMkLst>
        </pc:spChg>
        <pc:picChg chg="add mod ord modCrop">
          <ac:chgData name="Liu, Zimeng" userId="b90936aa-f5ed-459e-bcd5-9dfb4966e966" providerId="ADAL" clId="{9DDC3739-A638-474C-916F-FC9961DC96E9}" dt="2023-02-23T06:49:58.878" v="658" actId="1076"/>
          <ac:picMkLst>
            <pc:docMk/>
            <pc:sldMk cId="2336911247" sldId="279"/>
            <ac:picMk id="4" creationId="{442ADB51-784A-CAB1-6C9B-2113508990A8}"/>
          </ac:picMkLst>
        </pc:picChg>
        <pc:picChg chg="add mod modCrop">
          <ac:chgData name="Liu, Zimeng" userId="b90936aa-f5ed-459e-bcd5-9dfb4966e966" providerId="ADAL" clId="{9DDC3739-A638-474C-916F-FC9961DC96E9}" dt="2023-02-23T06:51:11.426" v="665" actId="732"/>
          <ac:picMkLst>
            <pc:docMk/>
            <pc:sldMk cId="2336911247" sldId="279"/>
            <ac:picMk id="13" creationId="{4CE4172C-90A3-AF45-1C3E-85220ED90A5C}"/>
          </ac:picMkLst>
        </pc:picChg>
        <pc:picChg chg="add del mod modCrop">
          <ac:chgData name="Liu, Zimeng" userId="b90936aa-f5ed-459e-bcd5-9dfb4966e966" providerId="ADAL" clId="{9DDC3739-A638-474C-916F-FC9961DC96E9}" dt="2023-02-23T06:54:17.525" v="676" actId="478"/>
          <ac:picMkLst>
            <pc:docMk/>
            <pc:sldMk cId="2336911247" sldId="279"/>
            <ac:picMk id="21" creationId="{EBFEE995-5DE7-7379-2079-0E6E27E9EEB9}"/>
          </ac:picMkLst>
        </pc:picChg>
        <pc:picChg chg="add mod modCrop">
          <ac:chgData name="Liu, Zimeng" userId="b90936aa-f5ed-459e-bcd5-9dfb4966e966" providerId="ADAL" clId="{9DDC3739-A638-474C-916F-FC9961DC96E9}" dt="2023-02-23T06:59:13.319" v="748" actId="1076"/>
          <ac:picMkLst>
            <pc:docMk/>
            <pc:sldMk cId="2336911247" sldId="279"/>
            <ac:picMk id="23" creationId="{D5545F81-FC3A-579A-0680-1C6F594B049B}"/>
          </ac:picMkLst>
        </pc:picChg>
        <pc:picChg chg="add mod modCrop">
          <ac:chgData name="Liu, Zimeng" userId="b90936aa-f5ed-459e-bcd5-9dfb4966e966" providerId="ADAL" clId="{9DDC3739-A638-474C-916F-FC9961DC96E9}" dt="2023-02-23T06:59:28.669" v="751" actId="1076"/>
          <ac:picMkLst>
            <pc:docMk/>
            <pc:sldMk cId="2336911247" sldId="279"/>
            <ac:picMk id="26" creationId="{F3E2ACC2-BF23-1D5F-009A-E09214939043}"/>
          </ac:picMkLst>
        </pc:picChg>
        <pc:picChg chg="add mod modCrop">
          <ac:chgData name="Liu, Zimeng" userId="b90936aa-f5ed-459e-bcd5-9dfb4966e966" providerId="ADAL" clId="{9DDC3739-A638-474C-916F-FC9961DC96E9}" dt="2023-02-23T06:59:16.350" v="749" actId="1076"/>
          <ac:picMkLst>
            <pc:docMk/>
            <pc:sldMk cId="2336911247" sldId="279"/>
            <ac:picMk id="28" creationId="{FAE5679E-8F65-029E-59CB-C9F86C2C7DFD}"/>
          </ac:picMkLst>
        </pc:picChg>
        <pc:inkChg chg="add del">
          <ac:chgData name="Liu, Zimeng" userId="b90936aa-f5ed-459e-bcd5-9dfb4966e966" providerId="ADAL" clId="{9DDC3739-A638-474C-916F-FC9961DC96E9}" dt="2023-02-23T06:52:12.111" v="667" actId="9405"/>
          <ac:inkMkLst>
            <pc:docMk/>
            <pc:sldMk cId="2336911247" sldId="279"/>
            <ac:inkMk id="14" creationId="{86343847-0236-9C75-2F1E-B45102758E25}"/>
          </ac:inkMkLst>
        </pc:inkChg>
        <pc:inkChg chg="add del">
          <ac:chgData name="Liu, Zimeng" userId="b90936aa-f5ed-459e-bcd5-9dfb4966e966" providerId="ADAL" clId="{9DDC3739-A638-474C-916F-FC9961DC96E9}" dt="2023-02-23T06:52:49.869" v="669" actId="9405"/>
          <ac:inkMkLst>
            <pc:docMk/>
            <pc:sldMk cId="2336911247" sldId="279"/>
            <ac:inkMk id="15" creationId="{78502E5B-1274-A7B1-1989-ABA1E10232B4}"/>
          </ac:inkMkLst>
        </pc:inkChg>
        <pc:inkChg chg="add">
          <ac:chgData name="Liu, Zimeng" userId="b90936aa-f5ed-459e-bcd5-9dfb4966e966" providerId="ADAL" clId="{9DDC3739-A638-474C-916F-FC9961DC96E9}" dt="2023-02-23T06:53:03.259" v="670" actId="9405"/>
          <ac:inkMkLst>
            <pc:docMk/>
            <pc:sldMk cId="2336911247" sldId="279"/>
            <ac:inkMk id="16" creationId="{A0A24755-BC62-055E-5F21-28A80930CEFC}"/>
          </ac:inkMkLst>
        </pc:inkChg>
        <pc:inkChg chg="add mod">
          <ac:chgData name="Liu, Zimeng" userId="b90936aa-f5ed-459e-bcd5-9dfb4966e966" providerId="ADAL" clId="{9DDC3739-A638-474C-916F-FC9961DC96E9}" dt="2023-02-23T06:55:32.464" v="683" actId="1076"/>
          <ac:inkMkLst>
            <pc:docMk/>
            <pc:sldMk cId="2336911247" sldId="279"/>
            <ac:inkMk id="17" creationId="{1748F671-722E-F3C0-7366-E02585E46BFE}"/>
          </ac:inkMkLst>
        </pc:inkChg>
        <pc:inkChg chg="add">
          <ac:chgData name="Liu, Zimeng" userId="b90936aa-f5ed-459e-bcd5-9dfb4966e966" providerId="ADAL" clId="{9DDC3739-A638-474C-916F-FC9961DC96E9}" dt="2023-02-23T06:53:11.361" v="672" actId="9405"/>
          <ac:inkMkLst>
            <pc:docMk/>
            <pc:sldMk cId="2336911247" sldId="279"/>
            <ac:inkMk id="18" creationId="{0EDBAF69-E989-5ACC-3CFB-F38F75711A9F}"/>
          </ac:inkMkLst>
        </pc:inkChg>
        <pc:inkChg chg="add">
          <ac:chgData name="Liu, Zimeng" userId="b90936aa-f5ed-459e-bcd5-9dfb4966e966" providerId="ADAL" clId="{9DDC3739-A638-474C-916F-FC9961DC96E9}" dt="2023-02-23T06:53:23.510" v="673" actId="9405"/>
          <ac:inkMkLst>
            <pc:docMk/>
            <pc:sldMk cId="2336911247" sldId="279"/>
            <ac:inkMk id="19" creationId="{876A2BE8-ACC3-FDB7-108A-681F01016A01}"/>
          </ac:inkMkLst>
        </pc:inkChg>
      </pc:sldChg>
      <pc:sldChg chg="modSp mod">
        <pc:chgData name="Liu, Zimeng" userId="b90936aa-f5ed-459e-bcd5-9dfb4966e966" providerId="ADAL" clId="{9DDC3739-A638-474C-916F-FC9961DC96E9}" dt="2023-02-23T06:08:08.424" v="56" actId="20577"/>
        <pc:sldMkLst>
          <pc:docMk/>
          <pc:sldMk cId="3953919647" sldId="281"/>
        </pc:sldMkLst>
        <pc:spChg chg="mod">
          <ac:chgData name="Liu, Zimeng" userId="b90936aa-f5ed-459e-bcd5-9dfb4966e966" providerId="ADAL" clId="{9DDC3739-A638-474C-916F-FC9961DC96E9}" dt="2023-02-23T06:07:43.945" v="23" actId="20577"/>
          <ac:spMkLst>
            <pc:docMk/>
            <pc:sldMk cId="3953919647" sldId="281"/>
            <ac:spMk id="18" creationId="{D862F04F-821A-4867-8E37-B0550813FBD1}"/>
          </ac:spMkLst>
        </pc:spChg>
        <pc:spChg chg="mod">
          <ac:chgData name="Liu, Zimeng" userId="b90936aa-f5ed-459e-bcd5-9dfb4966e966" providerId="ADAL" clId="{9DDC3739-A638-474C-916F-FC9961DC96E9}" dt="2023-02-23T06:08:08.424" v="56" actId="20577"/>
          <ac:spMkLst>
            <pc:docMk/>
            <pc:sldMk cId="3953919647" sldId="281"/>
            <ac:spMk id="19" creationId="{A8D1AAF6-CE25-4081-9A69-D1C95715CF55}"/>
          </ac:spMkLst>
        </pc:spChg>
        <pc:spChg chg="mod">
          <ac:chgData name="Liu, Zimeng" userId="b90936aa-f5ed-459e-bcd5-9dfb4966e966" providerId="ADAL" clId="{9DDC3739-A638-474C-916F-FC9961DC96E9}" dt="2023-02-23T06:07:56.295" v="45" actId="20577"/>
          <ac:spMkLst>
            <pc:docMk/>
            <pc:sldMk cId="3953919647" sldId="281"/>
            <ac:spMk id="30" creationId="{1B00C34F-E34C-4FDC-9A3C-F33B42C0E94A}"/>
          </ac:spMkLst>
        </pc:spChg>
      </pc:sldChg>
      <pc:sldChg chg="del">
        <pc:chgData name="Liu, Zimeng" userId="b90936aa-f5ed-459e-bcd5-9dfb4966e966" providerId="ADAL" clId="{9DDC3739-A638-474C-916F-FC9961DC96E9}" dt="2023-02-23T06:07:16.292" v="4" actId="2696"/>
        <pc:sldMkLst>
          <pc:docMk/>
          <pc:sldMk cId="1956500138" sldId="282"/>
        </pc:sldMkLst>
      </pc:sldChg>
      <pc:sldChg chg="del">
        <pc:chgData name="Liu, Zimeng" userId="b90936aa-f5ed-459e-bcd5-9dfb4966e966" providerId="ADAL" clId="{9DDC3739-A638-474C-916F-FC9961DC96E9}" dt="2023-02-23T07:29:33.769" v="822" actId="2696"/>
        <pc:sldMkLst>
          <pc:docMk/>
          <pc:sldMk cId="1854016056" sldId="283"/>
        </pc:sldMkLst>
      </pc:sldChg>
      <pc:sldChg chg="del">
        <pc:chgData name="Liu, Zimeng" userId="b90936aa-f5ed-459e-bcd5-9dfb4966e966" providerId="ADAL" clId="{9DDC3739-A638-474C-916F-FC9961DC96E9}" dt="2023-02-23T07:30:56.797" v="842" actId="2696"/>
        <pc:sldMkLst>
          <pc:docMk/>
          <pc:sldMk cId="2208944626" sldId="284"/>
        </pc:sldMkLst>
      </pc:sldChg>
      <pc:sldChg chg="del">
        <pc:chgData name="Liu, Zimeng" userId="b90936aa-f5ed-459e-bcd5-9dfb4966e966" providerId="ADAL" clId="{9DDC3739-A638-474C-916F-FC9961DC96E9}" dt="2023-02-23T07:29:54.349" v="825" actId="2696"/>
        <pc:sldMkLst>
          <pc:docMk/>
          <pc:sldMk cId="859090685" sldId="285"/>
        </pc:sldMkLst>
      </pc:sldChg>
      <pc:sldChg chg="del">
        <pc:chgData name="Liu, Zimeng" userId="b90936aa-f5ed-459e-bcd5-9dfb4966e966" providerId="ADAL" clId="{9DDC3739-A638-474C-916F-FC9961DC96E9}" dt="2023-02-23T07:29:58.822" v="826" actId="2696"/>
        <pc:sldMkLst>
          <pc:docMk/>
          <pc:sldMk cId="88492398" sldId="286"/>
        </pc:sldMkLst>
      </pc:sldChg>
      <pc:sldChg chg="del">
        <pc:chgData name="Liu, Zimeng" userId="b90936aa-f5ed-459e-bcd5-9dfb4966e966" providerId="ADAL" clId="{9DDC3739-A638-474C-916F-FC9961DC96E9}" dt="2023-02-23T06:12:30.934" v="159" actId="2696"/>
        <pc:sldMkLst>
          <pc:docMk/>
          <pc:sldMk cId="878066289" sldId="287"/>
        </pc:sldMkLst>
      </pc:sldChg>
      <pc:sldChg chg="del">
        <pc:chgData name="Liu, Zimeng" userId="b90936aa-f5ed-459e-bcd5-9dfb4966e966" providerId="ADAL" clId="{9DDC3739-A638-474C-916F-FC9961DC96E9}" dt="2023-02-23T07:30:13.564" v="829" actId="2696"/>
        <pc:sldMkLst>
          <pc:docMk/>
          <pc:sldMk cId="2617859353" sldId="288"/>
        </pc:sldMkLst>
      </pc:sldChg>
      <pc:sldChg chg="del">
        <pc:chgData name="Liu, Zimeng" userId="b90936aa-f5ed-459e-bcd5-9dfb4966e966" providerId="ADAL" clId="{9DDC3739-A638-474C-916F-FC9961DC96E9}" dt="2023-02-23T07:30:06.827" v="828" actId="2696"/>
        <pc:sldMkLst>
          <pc:docMk/>
          <pc:sldMk cId="3854519516" sldId="289"/>
        </pc:sldMkLst>
      </pc:sldChg>
      <pc:sldChg chg="del">
        <pc:chgData name="Liu, Zimeng" userId="b90936aa-f5ed-459e-bcd5-9dfb4966e966" providerId="ADAL" clId="{9DDC3739-A638-474C-916F-FC9961DC96E9}" dt="2023-02-23T07:30:16.195" v="830" actId="2696"/>
        <pc:sldMkLst>
          <pc:docMk/>
          <pc:sldMk cId="3428248718" sldId="290"/>
        </pc:sldMkLst>
      </pc:sldChg>
      <pc:sldChg chg="del">
        <pc:chgData name="Liu, Zimeng" userId="b90936aa-f5ed-459e-bcd5-9dfb4966e966" providerId="ADAL" clId="{9DDC3739-A638-474C-916F-FC9961DC96E9}" dt="2023-02-23T07:30:18.967" v="831" actId="2696"/>
        <pc:sldMkLst>
          <pc:docMk/>
          <pc:sldMk cId="3392403111" sldId="291"/>
        </pc:sldMkLst>
      </pc:sldChg>
      <pc:sldChg chg="del">
        <pc:chgData name="Liu, Zimeng" userId="b90936aa-f5ed-459e-bcd5-9dfb4966e966" providerId="ADAL" clId="{9DDC3739-A638-474C-916F-FC9961DC96E9}" dt="2023-02-23T07:30:33.299" v="836" actId="2696"/>
        <pc:sldMkLst>
          <pc:docMk/>
          <pc:sldMk cId="83174070" sldId="292"/>
        </pc:sldMkLst>
      </pc:sldChg>
      <pc:sldChg chg="del">
        <pc:chgData name="Liu, Zimeng" userId="b90936aa-f5ed-459e-bcd5-9dfb4966e966" providerId="ADAL" clId="{9DDC3739-A638-474C-916F-FC9961DC96E9}" dt="2023-02-23T07:30:30.813" v="835" actId="2696"/>
        <pc:sldMkLst>
          <pc:docMk/>
          <pc:sldMk cId="2261451326" sldId="293"/>
        </pc:sldMkLst>
      </pc:sldChg>
      <pc:sldChg chg="delSp modSp mod ord">
        <pc:chgData name="Liu, Zimeng" userId="b90936aa-f5ed-459e-bcd5-9dfb4966e966" providerId="ADAL" clId="{9DDC3739-A638-474C-916F-FC9961DC96E9}" dt="2023-02-23T06:40:36.939" v="561" actId="1076"/>
        <pc:sldMkLst>
          <pc:docMk/>
          <pc:sldMk cId="875388281" sldId="294"/>
        </pc:sldMkLst>
        <pc:spChg chg="mod">
          <ac:chgData name="Liu, Zimeng" userId="b90936aa-f5ed-459e-bcd5-9dfb4966e966" providerId="ADAL" clId="{9DDC3739-A638-474C-916F-FC9961DC96E9}" dt="2023-02-23T06:40:36.939" v="561" actId="1076"/>
          <ac:spMkLst>
            <pc:docMk/>
            <pc:sldMk cId="875388281" sldId="294"/>
            <ac:spMk id="71" creationId="{D32AE17A-7921-4E62-B5B2-6F55440ECFA6}"/>
          </ac:spMkLst>
        </pc:spChg>
        <pc:spChg chg="del mod">
          <ac:chgData name="Liu, Zimeng" userId="b90936aa-f5ed-459e-bcd5-9dfb4966e966" providerId="ADAL" clId="{9DDC3739-A638-474C-916F-FC9961DC96E9}" dt="2023-02-23T06:39:55.713" v="545"/>
          <ac:spMkLst>
            <pc:docMk/>
            <pc:sldMk cId="875388281" sldId="294"/>
            <ac:spMk id="72" creationId="{130EEF44-9024-48E5-9C02-3FF42F943308}"/>
          </ac:spMkLst>
        </pc:spChg>
        <pc:spChg chg="mod">
          <ac:chgData name="Liu, Zimeng" userId="b90936aa-f5ed-459e-bcd5-9dfb4966e966" providerId="ADAL" clId="{9DDC3739-A638-474C-916F-FC9961DC96E9}" dt="2023-02-23T06:40:09.938" v="548" actId="1076"/>
          <ac:spMkLst>
            <pc:docMk/>
            <pc:sldMk cId="875388281" sldId="294"/>
            <ac:spMk id="76" creationId="{63ECD9FD-1B7C-4B58-819D-98FAAD87674D}"/>
          </ac:spMkLst>
        </pc:spChg>
        <pc:spChg chg="del mod">
          <ac:chgData name="Liu, Zimeng" userId="b90936aa-f5ed-459e-bcd5-9dfb4966e966" providerId="ADAL" clId="{9DDC3739-A638-474C-916F-FC9961DC96E9}" dt="2023-02-23T06:39:22.670" v="520" actId="478"/>
          <ac:spMkLst>
            <pc:docMk/>
            <pc:sldMk cId="875388281" sldId="294"/>
            <ac:spMk id="77" creationId="{E549CD45-705B-4D2B-B92E-00D5BF196C23}"/>
          </ac:spMkLst>
        </pc:spChg>
        <pc:spChg chg="del">
          <ac:chgData name="Liu, Zimeng" userId="b90936aa-f5ed-459e-bcd5-9dfb4966e966" providerId="ADAL" clId="{9DDC3739-A638-474C-916F-FC9961DC96E9}" dt="2023-02-23T06:39:23.942" v="521" actId="478"/>
          <ac:spMkLst>
            <pc:docMk/>
            <pc:sldMk cId="875388281" sldId="294"/>
            <ac:spMk id="81" creationId="{26A2BC50-AD31-4886-95EB-A784DB14766C}"/>
          </ac:spMkLst>
        </pc:spChg>
        <pc:spChg chg="del mod">
          <ac:chgData name="Liu, Zimeng" userId="b90936aa-f5ed-459e-bcd5-9dfb4966e966" providerId="ADAL" clId="{9DDC3739-A638-474C-916F-FC9961DC96E9}" dt="2023-02-23T06:39:26.592" v="523" actId="478"/>
          <ac:spMkLst>
            <pc:docMk/>
            <pc:sldMk cId="875388281" sldId="294"/>
            <ac:spMk id="82" creationId="{EC8E02FD-B680-4FA2-A08E-BF5D7891AF88}"/>
          </ac:spMkLst>
        </pc:spChg>
        <pc:spChg chg="del mod topLvl">
          <ac:chgData name="Liu, Zimeng" userId="b90936aa-f5ed-459e-bcd5-9dfb4966e966" providerId="ADAL" clId="{9DDC3739-A638-474C-916F-FC9961DC96E9}" dt="2023-02-23T06:39:30.061" v="526" actId="478"/>
          <ac:spMkLst>
            <pc:docMk/>
            <pc:sldMk cId="875388281" sldId="294"/>
            <ac:spMk id="84" creationId="{9F063898-AE63-40A1-97AC-7E3DB3E26EDE}"/>
          </ac:spMkLst>
        </pc:spChg>
        <pc:spChg chg="del mod topLvl">
          <ac:chgData name="Liu, Zimeng" userId="b90936aa-f5ed-459e-bcd5-9dfb4966e966" providerId="ADAL" clId="{9DDC3739-A638-474C-916F-FC9961DC96E9}" dt="2023-02-23T06:39:33.023" v="528" actId="478"/>
          <ac:spMkLst>
            <pc:docMk/>
            <pc:sldMk cId="875388281" sldId="294"/>
            <ac:spMk id="85" creationId="{8A171140-0AF7-48F0-A5D3-E0778BEF851B}"/>
          </ac:spMkLst>
        </pc:spChg>
        <pc:spChg chg="del">
          <ac:chgData name="Liu, Zimeng" userId="b90936aa-f5ed-459e-bcd5-9dfb4966e966" providerId="ADAL" clId="{9DDC3739-A638-474C-916F-FC9961DC96E9}" dt="2023-02-23T06:39:27.944" v="524" actId="478"/>
          <ac:spMkLst>
            <pc:docMk/>
            <pc:sldMk cId="875388281" sldId="294"/>
            <ac:spMk id="86" creationId="{D4817D67-2F35-48C1-825E-7F18FC3EBFFF}"/>
          </ac:spMkLst>
        </pc:spChg>
        <pc:spChg chg="del mod">
          <ac:chgData name="Liu, Zimeng" userId="b90936aa-f5ed-459e-bcd5-9dfb4966e966" providerId="ADAL" clId="{9DDC3739-A638-474C-916F-FC9961DC96E9}" dt="2023-02-23T06:39:35.345" v="531" actId="478"/>
          <ac:spMkLst>
            <pc:docMk/>
            <pc:sldMk cId="875388281" sldId="294"/>
            <ac:spMk id="87" creationId="{E0EAD354-E70A-41EB-A9D0-C0EB9C050103}"/>
          </ac:spMkLst>
        </pc:spChg>
        <pc:spChg chg="del">
          <ac:chgData name="Liu, Zimeng" userId="b90936aa-f5ed-459e-bcd5-9dfb4966e966" providerId="ADAL" clId="{9DDC3739-A638-474C-916F-FC9961DC96E9}" dt="2023-02-23T06:39:36.324" v="532" actId="478"/>
          <ac:spMkLst>
            <pc:docMk/>
            <pc:sldMk cId="875388281" sldId="294"/>
            <ac:spMk id="91" creationId="{174D8540-CFFE-4A73-9546-9D75DB61A2D6}"/>
          </ac:spMkLst>
        </pc:spChg>
        <pc:spChg chg="del mod">
          <ac:chgData name="Liu, Zimeng" userId="b90936aa-f5ed-459e-bcd5-9dfb4966e966" providerId="ADAL" clId="{9DDC3739-A638-474C-916F-FC9961DC96E9}" dt="2023-02-23T06:39:41.746" v="537" actId="478"/>
          <ac:spMkLst>
            <pc:docMk/>
            <pc:sldMk cId="875388281" sldId="294"/>
            <ac:spMk id="92" creationId="{14200F75-FE98-48CE-B3E2-BFB69E97CE2A}"/>
          </ac:spMkLst>
        </pc:spChg>
        <pc:spChg chg="del mod topLvl">
          <ac:chgData name="Liu, Zimeng" userId="b90936aa-f5ed-459e-bcd5-9dfb4966e966" providerId="ADAL" clId="{9DDC3739-A638-474C-916F-FC9961DC96E9}" dt="2023-02-23T06:39:43.855" v="539" actId="478"/>
          <ac:spMkLst>
            <pc:docMk/>
            <pc:sldMk cId="875388281" sldId="294"/>
            <ac:spMk id="94" creationId="{A6ACEF9F-E08E-4EAF-A02D-4C43A82312D3}"/>
          </ac:spMkLst>
        </pc:spChg>
        <pc:spChg chg="del mod topLvl">
          <ac:chgData name="Liu, Zimeng" userId="b90936aa-f5ed-459e-bcd5-9dfb4966e966" providerId="ADAL" clId="{9DDC3739-A638-474C-916F-FC9961DC96E9}" dt="2023-02-23T06:39:46.221" v="542" actId="478"/>
          <ac:spMkLst>
            <pc:docMk/>
            <pc:sldMk cId="875388281" sldId="294"/>
            <ac:spMk id="95" creationId="{48335765-EABA-4C53-8B56-F4FC04EDCA46}"/>
          </ac:spMkLst>
        </pc:spChg>
        <pc:spChg chg="del">
          <ac:chgData name="Liu, Zimeng" userId="b90936aa-f5ed-459e-bcd5-9dfb4966e966" providerId="ADAL" clId="{9DDC3739-A638-474C-916F-FC9961DC96E9}" dt="2023-02-23T06:39:39.578" v="535" actId="478"/>
          <ac:spMkLst>
            <pc:docMk/>
            <pc:sldMk cId="875388281" sldId="294"/>
            <ac:spMk id="96" creationId="{5909FB34-352C-4003-9A14-E4407F85F925}"/>
          </ac:spMkLst>
        </pc:spChg>
        <pc:grpChg chg="del mod">
          <ac:chgData name="Liu, Zimeng" userId="b90936aa-f5ed-459e-bcd5-9dfb4966e966" providerId="ADAL" clId="{9DDC3739-A638-474C-916F-FC9961DC96E9}" dt="2023-02-23T06:39:15.390" v="518" actId="478"/>
          <ac:grpSpMkLst>
            <pc:docMk/>
            <pc:sldMk cId="875388281" sldId="294"/>
            <ac:grpSpMk id="78" creationId="{FA07F552-0D5D-4AA0-BD70-F4530F0DC7F0}"/>
          </ac:grpSpMkLst>
        </pc:grpChg>
        <pc:grpChg chg="del">
          <ac:chgData name="Liu, Zimeng" userId="b90936aa-f5ed-459e-bcd5-9dfb4966e966" providerId="ADAL" clId="{9DDC3739-A638-474C-916F-FC9961DC96E9}" dt="2023-02-23T06:39:30.061" v="526" actId="478"/>
          <ac:grpSpMkLst>
            <pc:docMk/>
            <pc:sldMk cId="875388281" sldId="294"/>
            <ac:grpSpMk id="83" creationId="{DCB27BA0-ADC1-4513-A778-F80DB47D80D3}"/>
          </ac:grpSpMkLst>
        </pc:grpChg>
        <pc:grpChg chg="del mod">
          <ac:chgData name="Liu, Zimeng" userId="b90936aa-f5ed-459e-bcd5-9dfb4966e966" providerId="ADAL" clId="{9DDC3739-A638-474C-916F-FC9961DC96E9}" dt="2023-02-23T06:39:38.263" v="534" actId="478"/>
          <ac:grpSpMkLst>
            <pc:docMk/>
            <pc:sldMk cId="875388281" sldId="294"/>
            <ac:grpSpMk id="88" creationId="{77DBAE9F-F793-4403-B293-137D3A09059A}"/>
          </ac:grpSpMkLst>
        </pc:grpChg>
        <pc:grpChg chg="del">
          <ac:chgData name="Liu, Zimeng" userId="b90936aa-f5ed-459e-bcd5-9dfb4966e966" providerId="ADAL" clId="{9DDC3739-A638-474C-916F-FC9961DC96E9}" dt="2023-02-23T06:39:43.855" v="539" actId="478"/>
          <ac:grpSpMkLst>
            <pc:docMk/>
            <pc:sldMk cId="875388281" sldId="294"/>
            <ac:grpSpMk id="93" creationId="{C118B0D6-E65F-474C-8671-907F2873A807}"/>
          </ac:grpSpMkLst>
        </pc:grpChg>
      </pc:sldChg>
      <pc:sldChg chg="del">
        <pc:chgData name="Liu, Zimeng" userId="b90936aa-f5ed-459e-bcd5-9dfb4966e966" providerId="ADAL" clId="{9DDC3739-A638-474C-916F-FC9961DC96E9}" dt="2023-02-23T07:30:22.350" v="832" actId="2696"/>
        <pc:sldMkLst>
          <pc:docMk/>
          <pc:sldMk cId="280648246" sldId="295"/>
        </pc:sldMkLst>
      </pc:sldChg>
      <pc:sldChg chg="addSp delSp modSp mod ord">
        <pc:chgData name="Liu, Zimeng" userId="b90936aa-f5ed-459e-bcd5-9dfb4966e966" providerId="ADAL" clId="{9DDC3739-A638-474C-916F-FC9961DC96E9}" dt="2023-02-23T06:45:40.692" v="620" actId="732"/>
        <pc:sldMkLst>
          <pc:docMk/>
          <pc:sldMk cId="3271719854" sldId="296"/>
        </pc:sldMkLst>
        <pc:spChg chg="del mod">
          <ac:chgData name="Liu, Zimeng" userId="b90936aa-f5ed-459e-bcd5-9dfb4966e966" providerId="ADAL" clId="{9DDC3739-A638-474C-916F-FC9961DC96E9}" dt="2023-02-23T06:45:06.612" v="615" actId="478"/>
          <ac:spMkLst>
            <pc:docMk/>
            <pc:sldMk cId="3271719854" sldId="296"/>
            <ac:spMk id="3" creationId="{5DFF52D6-8903-4BA0-8697-79A69995973C}"/>
          </ac:spMkLst>
        </pc:spChg>
        <pc:spChg chg="mod">
          <ac:chgData name="Liu, Zimeng" userId="b90936aa-f5ed-459e-bcd5-9dfb4966e966" providerId="ADAL" clId="{9DDC3739-A638-474C-916F-FC9961DC96E9}" dt="2023-02-23T06:43:55.655" v="600" actId="1076"/>
          <ac:spMkLst>
            <pc:docMk/>
            <pc:sldMk cId="3271719854" sldId="296"/>
            <ac:spMk id="5" creationId="{93B5C280-1839-4F64-8C9B-B4A13969FFFC}"/>
          </ac:spMkLst>
        </pc:spChg>
        <pc:spChg chg="mod">
          <ac:chgData name="Liu, Zimeng" userId="b90936aa-f5ed-459e-bcd5-9dfb4966e966" providerId="ADAL" clId="{9DDC3739-A638-474C-916F-FC9961DC96E9}" dt="2023-02-23T06:43:59.338" v="601" actId="1076"/>
          <ac:spMkLst>
            <pc:docMk/>
            <pc:sldMk cId="3271719854" sldId="296"/>
            <ac:spMk id="6" creationId="{3702FFD3-EB16-4767-A533-914EF5D8E856}"/>
          </ac:spMkLst>
        </pc:spChg>
        <pc:spChg chg="del mod">
          <ac:chgData name="Liu, Zimeng" userId="b90936aa-f5ed-459e-bcd5-9dfb4966e966" providerId="ADAL" clId="{9DDC3739-A638-474C-916F-FC9961DC96E9}" dt="2023-02-23T06:45:03.255" v="613" actId="478"/>
          <ac:spMkLst>
            <pc:docMk/>
            <pc:sldMk cId="3271719854" sldId="296"/>
            <ac:spMk id="7" creationId="{45D62B34-A08E-4F80-9F74-FDA64C7BAD19}"/>
          </ac:spMkLst>
        </pc:spChg>
        <pc:picChg chg="add mod modCrop">
          <ac:chgData name="Liu, Zimeng" userId="b90936aa-f5ed-459e-bcd5-9dfb4966e966" providerId="ADAL" clId="{9DDC3739-A638-474C-916F-FC9961DC96E9}" dt="2023-02-23T06:45:40.692" v="620" actId="732"/>
          <ac:picMkLst>
            <pc:docMk/>
            <pc:sldMk cId="3271719854" sldId="296"/>
            <ac:picMk id="8" creationId="{2BB85464-7990-8228-33C8-456E76974F56}"/>
          </ac:picMkLst>
        </pc:picChg>
      </pc:sldChg>
      <pc:sldChg chg="del">
        <pc:chgData name="Liu, Zimeng" userId="b90936aa-f5ed-459e-bcd5-9dfb4966e966" providerId="ADAL" clId="{9DDC3739-A638-474C-916F-FC9961DC96E9}" dt="2023-02-23T07:30:25.143" v="833" actId="2696"/>
        <pc:sldMkLst>
          <pc:docMk/>
          <pc:sldMk cId="139823488" sldId="297"/>
        </pc:sldMkLst>
      </pc:sldChg>
      <pc:sldChg chg="del">
        <pc:chgData name="Liu, Zimeng" userId="b90936aa-f5ed-459e-bcd5-9dfb4966e966" providerId="ADAL" clId="{9DDC3739-A638-474C-916F-FC9961DC96E9}" dt="2023-02-23T07:30:27.571" v="834" actId="2696"/>
        <pc:sldMkLst>
          <pc:docMk/>
          <pc:sldMk cId="3028201146" sldId="298"/>
        </pc:sldMkLst>
      </pc:sldChg>
      <pc:sldChg chg="del">
        <pc:chgData name="Liu, Zimeng" userId="b90936aa-f5ed-459e-bcd5-9dfb4966e966" providerId="ADAL" clId="{9DDC3739-A638-474C-916F-FC9961DC96E9}" dt="2023-02-23T07:30:35.693" v="837" actId="2696"/>
        <pc:sldMkLst>
          <pc:docMk/>
          <pc:sldMk cId="1017337909" sldId="299"/>
        </pc:sldMkLst>
      </pc:sldChg>
      <pc:sldChg chg="del">
        <pc:chgData name="Liu, Zimeng" userId="b90936aa-f5ed-459e-bcd5-9dfb4966e966" providerId="ADAL" clId="{9DDC3739-A638-474C-916F-FC9961DC96E9}" dt="2023-02-23T07:30:44.824" v="839" actId="2696"/>
        <pc:sldMkLst>
          <pc:docMk/>
          <pc:sldMk cId="434134958" sldId="300"/>
        </pc:sldMkLst>
      </pc:sldChg>
      <pc:sldChg chg="del">
        <pc:chgData name="Liu, Zimeng" userId="b90936aa-f5ed-459e-bcd5-9dfb4966e966" providerId="ADAL" clId="{9DDC3739-A638-474C-916F-FC9961DC96E9}" dt="2023-02-23T07:30:41.115" v="838" actId="2696"/>
        <pc:sldMkLst>
          <pc:docMk/>
          <pc:sldMk cId="3678069246" sldId="301"/>
        </pc:sldMkLst>
      </pc:sldChg>
      <pc:sldChg chg="del">
        <pc:chgData name="Liu, Zimeng" userId="b90936aa-f5ed-459e-bcd5-9dfb4966e966" providerId="ADAL" clId="{9DDC3739-A638-474C-916F-FC9961DC96E9}" dt="2023-02-23T07:30:47.677" v="840" actId="2696"/>
        <pc:sldMkLst>
          <pc:docMk/>
          <pc:sldMk cId="3908238684" sldId="302"/>
        </pc:sldMkLst>
      </pc:sldChg>
      <pc:sldChg chg="del">
        <pc:chgData name="Liu, Zimeng" userId="b90936aa-f5ed-459e-bcd5-9dfb4966e966" providerId="ADAL" clId="{9DDC3739-A638-474C-916F-FC9961DC96E9}" dt="2023-02-23T07:30:53.823" v="841" actId="2696"/>
        <pc:sldMkLst>
          <pc:docMk/>
          <pc:sldMk cId="1634406052" sldId="303"/>
        </pc:sldMkLst>
      </pc:sldChg>
      <pc:sldChg chg="addSp delSp modSp mod ord">
        <pc:chgData name="Liu, Zimeng" userId="b90936aa-f5ed-459e-bcd5-9dfb4966e966" providerId="ADAL" clId="{9DDC3739-A638-474C-916F-FC9961DC96E9}" dt="2023-02-23T06:17:41.798" v="338" actId="20577"/>
        <pc:sldMkLst>
          <pc:docMk/>
          <pc:sldMk cId="3900878424" sldId="304"/>
        </pc:sldMkLst>
        <pc:spChg chg="mod">
          <ac:chgData name="Liu, Zimeng" userId="b90936aa-f5ed-459e-bcd5-9dfb4966e966" providerId="ADAL" clId="{9DDC3739-A638-474C-916F-FC9961DC96E9}" dt="2023-02-23T06:15:02.624" v="249" actId="20577"/>
          <ac:spMkLst>
            <pc:docMk/>
            <pc:sldMk cId="3900878424" sldId="304"/>
            <ac:spMk id="2" creationId="{206381AD-4C2B-4745-99B1-0BBCE6131A71}"/>
          </ac:spMkLst>
        </pc:spChg>
        <pc:spChg chg="del mod topLvl">
          <ac:chgData name="Liu, Zimeng" userId="b90936aa-f5ed-459e-bcd5-9dfb4966e966" providerId="ADAL" clId="{9DDC3739-A638-474C-916F-FC9961DC96E9}" dt="2023-02-23T06:17:10.509" v="325" actId="478"/>
          <ac:spMkLst>
            <pc:docMk/>
            <pc:sldMk cId="3900878424" sldId="304"/>
            <ac:spMk id="4" creationId="{F42C972A-E056-49A5-A984-3D089A063965}"/>
          </ac:spMkLst>
        </pc:spChg>
        <pc:spChg chg="mod topLvl">
          <ac:chgData name="Liu, Zimeng" userId="b90936aa-f5ed-459e-bcd5-9dfb4966e966" providerId="ADAL" clId="{9DDC3739-A638-474C-916F-FC9961DC96E9}" dt="2023-02-23T06:17:41.798" v="338" actId="20577"/>
          <ac:spMkLst>
            <pc:docMk/>
            <pc:sldMk cId="3900878424" sldId="304"/>
            <ac:spMk id="5" creationId="{6510E8F3-EF2B-401B-B472-00AAB01FD2EB}"/>
          </ac:spMkLst>
        </pc:spChg>
        <pc:spChg chg="del mod topLvl">
          <ac:chgData name="Liu, Zimeng" userId="b90936aa-f5ed-459e-bcd5-9dfb4966e966" providerId="ADAL" clId="{9DDC3739-A638-474C-916F-FC9961DC96E9}" dt="2023-02-23T06:14:26.834" v="198" actId="478"/>
          <ac:spMkLst>
            <pc:docMk/>
            <pc:sldMk cId="3900878424" sldId="304"/>
            <ac:spMk id="7" creationId="{51BEE03D-A573-4E60-B944-898B64510AB2}"/>
          </ac:spMkLst>
        </pc:spChg>
        <pc:spChg chg="mod topLvl">
          <ac:chgData name="Liu, Zimeng" userId="b90936aa-f5ed-459e-bcd5-9dfb4966e966" providerId="ADAL" clId="{9DDC3739-A638-474C-916F-FC9961DC96E9}" dt="2023-02-23T06:14:48.933" v="228" actId="20577"/>
          <ac:spMkLst>
            <pc:docMk/>
            <pc:sldMk cId="3900878424" sldId="304"/>
            <ac:spMk id="8" creationId="{3AAAF128-AC27-4180-80D5-95CA1FD7361F}"/>
          </ac:spMkLst>
        </pc:spChg>
        <pc:spChg chg="del mod topLvl">
          <ac:chgData name="Liu, Zimeng" userId="b90936aa-f5ed-459e-bcd5-9dfb4966e966" providerId="ADAL" clId="{9DDC3739-A638-474C-916F-FC9961DC96E9}" dt="2023-02-23T06:15:20.647" v="254" actId="478"/>
          <ac:spMkLst>
            <pc:docMk/>
            <pc:sldMk cId="3900878424" sldId="304"/>
            <ac:spMk id="10" creationId="{B607A1D9-A3E3-415F-8601-1FB6F2A2A1DB}"/>
          </ac:spMkLst>
        </pc:spChg>
        <pc:spChg chg="mod topLvl">
          <ac:chgData name="Liu, Zimeng" userId="b90936aa-f5ed-459e-bcd5-9dfb4966e966" providerId="ADAL" clId="{9DDC3739-A638-474C-916F-FC9961DC96E9}" dt="2023-02-23T06:15:34.610" v="269" actId="20577"/>
          <ac:spMkLst>
            <pc:docMk/>
            <pc:sldMk cId="3900878424" sldId="304"/>
            <ac:spMk id="11" creationId="{6A1F9F1C-E450-4B3E-8AFB-A1183DE97D68}"/>
          </ac:spMkLst>
        </pc:spChg>
        <pc:spChg chg="del mod topLvl">
          <ac:chgData name="Liu, Zimeng" userId="b90936aa-f5ed-459e-bcd5-9dfb4966e966" providerId="ADAL" clId="{9DDC3739-A638-474C-916F-FC9961DC96E9}" dt="2023-02-23T06:16:48.055" v="307" actId="478"/>
          <ac:spMkLst>
            <pc:docMk/>
            <pc:sldMk cId="3900878424" sldId="304"/>
            <ac:spMk id="13" creationId="{B727605A-E403-46D3-8C63-0995FD94D35F}"/>
          </ac:spMkLst>
        </pc:spChg>
        <pc:spChg chg="mod topLvl">
          <ac:chgData name="Liu, Zimeng" userId="b90936aa-f5ed-459e-bcd5-9dfb4966e966" providerId="ADAL" clId="{9DDC3739-A638-474C-916F-FC9961DC96E9}" dt="2023-02-23T06:17:04.854" v="323" actId="20577"/>
          <ac:spMkLst>
            <pc:docMk/>
            <pc:sldMk cId="3900878424" sldId="304"/>
            <ac:spMk id="14" creationId="{040AE6FF-A71E-4CC9-8D00-B0059444F20C}"/>
          </ac:spMkLst>
        </pc:spChg>
        <pc:spChg chg="del mod topLvl">
          <ac:chgData name="Liu, Zimeng" userId="b90936aa-f5ed-459e-bcd5-9dfb4966e966" providerId="ADAL" clId="{9DDC3739-A638-474C-916F-FC9961DC96E9}" dt="2023-02-23T06:15:43.003" v="271" actId="478"/>
          <ac:spMkLst>
            <pc:docMk/>
            <pc:sldMk cId="3900878424" sldId="304"/>
            <ac:spMk id="16" creationId="{0F0C2139-1D5D-4BE0-A591-871F789C9013}"/>
          </ac:spMkLst>
        </pc:spChg>
        <pc:spChg chg="mod topLvl">
          <ac:chgData name="Liu, Zimeng" userId="b90936aa-f5ed-459e-bcd5-9dfb4966e966" providerId="ADAL" clId="{9DDC3739-A638-474C-916F-FC9961DC96E9}" dt="2023-02-23T06:16:41.007" v="305" actId="20577"/>
          <ac:spMkLst>
            <pc:docMk/>
            <pc:sldMk cId="3900878424" sldId="304"/>
            <ac:spMk id="17" creationId="{6A0FC1E0-E860-4572-A784-CC4C8C6DD475}"/>
          </ac:spMkLst>
        </pc:spChg>
        <pc:grpChg chg="del">
          <ac:chgData name="Liu, Zimeng" userId="b90936aa-f5ed-459e-bcd5-9dfb4966e966" providerId="ADAL" clId="{9DDC3739-A638-474C-916F-FC9961DC96E9}" dt="2023-02-23T06:17:10.509" v="325" actId="478"/>
          <ac:grpSpMkLst>
            <pc:docMk/>
            <pc:sldMk cId="3900878424" sldId="304"/>
            <ac:grpSpMk id="3" creationId="{6E0E9170-B079-460C-A5C5-63CED32F5E0E}"/>
          </ac:grpSpMkLst>
        </pc:grpChg>
        <pc:grpChg chg="del">
          <ac:chgData name="Liu, Zimeng" userId="b90936aa-f5ed-459e-bcd5-9dfb4966e966" providerId="ADAL" clId="{9DDC3739-A638-474C-916F-FC9961DC96E9}" dt="2023-02-23T06:14:26.834" v="198" actId="478"/>
          <ac:grpSpMkLst>
            <pc:docMk/>
            <pc:sldMk cId="3900878424" sldId="304"/>
            <ac:grpSpMk id="6" creationId="{0FCAEDB0-5A7A-4D55-B508-E065350FD164}"/>
          </ac:grpSpMkLst>
        </pc:grpChg>
        <pc:grpChg chg="add del mod">
          <ac:chgData name="Liu, Zimeng" userId="b90936aa-f5ed-459e-bcd5-9dfb4966e966" providerId="ADAL" clId="{9DDC3739-A638-474C-916F-FC9961DC96E9}" dt="2023-02-23T06:15:20.647" v="254" actId="478"/>
          <ac:grpSpMkLst>
            <pc:docMk/>
            <pc:sldMk cId="3900878424" sldId="304"/>
            <ac:grpSpMk id="9" creationId="{84E50C05-9DDD-4762-A03E-8D12A035054C}"/>
          </ac:grpSpMkLst>
        </pc:grpChg>
        <pc:grpChg chg="del">
          <ac:chgData name="Liu, Zimeng" userId="b90936aa-f5ed-459e-bcd5-9dfb4966e966" providerId="ADAL" clId="{9DDC3739-A638-474C-916F-FC9961DC96E9}" dt="2023-02-23T06:16:48.055" v="307" actId="478"/>
          <ac:grpSpMkLst>
            <pc:docMk/>
            <pc:sldMk cId="3900878424" sldId="304"/>
            <ac:grpSpMk id="12" creationId="{BD27B7F4-EFA0-43A1-BE85-58D6758B4BB8}"/>
          </ac:grpSpMkLst>
        </pc:grpChg>
        <pc:grpChg chg="del">
          <ac:chgData name="Liu, Zimeng" userId="b90936aa-f5ed-459e-bcd5-9dfb4966e966" providerId="ADAL" clId="{9DDC3739-A638-474C-916F-FC9961DC96E9}" dt="2023-02-23T06:15:43.003" v="271" actId="478"/>
          <ac:grpSpMkLst>
            <pc:docMk/>
            <pc:sldMk cId="3900878424" sldId="304"/>
            <ac:grpSpMk id="15" creationId="{C09A9759-C56E-4F75-A93A-8ADB0236E3F5}"/>
          </ac:grpSpMkLst>
        </pc:grpChg>
        <pc:cxnChg chg="mod">
          <ac:chgData name="Liu, Zimeng" userId="b90936aa-f5ed-459e-bcd5-9dfb4966e966" providerId="ADAL" clId="{9DDC3739-A638-474C-916F-FC9961DC96E9}" dt="2023-02-23T06:16:04.905" v="297" actId="403"/>
          <ac:cxnSpMkLst>
            <pc:docMk/>
            <pc:sldMk cId="3900878424" sldId="304"/>
            <ac:cxnSpMk id="18" creationId="{B5531C2A-39D3-4C60-9075-B108FBD80A9E}"/>
          </ac:cxnSpMkLst>
        </pc:cxnChg>
        <pc:cxnChg chg="mod">
          <ac:chgData name="Liu, Zimeng" userId="b90936aa-f5ed-459e-bcd5-9dfb4966e966" providerId="ADAL" clId="{9DDC3739-A638-474C-916F-FC9961DC96E9}" dt="2023-02-23T06:14:39.128" v="205" actId="403"/>
          <ac:cxnSpMkLst>
            <pc:docMk/>
            <pc:sldMk cId="3900878424" sldId="304"/>
            <ac:cxnSpMk id="19" creationId="{5CEA713C-75CE-4390-9A49-EC49494B47A9}"/>
          </ac:cxnSpMkLst>
        </pc:cxnChg>
        <pc:cxnChg chg="mod">
          <ac:chgData name="Liu, Zimeng" userId="b90936aa-f5ed-459e-bcd5-9dfb4966e966" providerId="ADAL" clId="{9DDC3739-A638-474C-916F-FC9961DC96E9}" dt="2023-02-23T06:15:28.805" v="261" actId="14100"/>
          <ac:cxnSpMkLst>
            <pc:docMk/>
            <pc:sldMk cId="3900878424" sldId="304"/>
            <ac:cxnSpMk id="31" creationId="{A42B2BAD-857E-4B21-9280-FACEE6723528}"/>
          </ac:cxnSpMkLst>
        </pc:cxnChg>
        <pc:cxnChg chg="mod">
          <ac:chgData name="Liu, Zimeng" userId="b90936aa-f5ed-459e-bcd5-9dfb4966e966" providerId="ADAL" clId="{9DDC3739-A638-474C-916F-FC9961DC96E9}" dt="2023-02-23T06:17:17.130" v="331" actId="403"/>
          <ac:cxnSpMkLst>
            <pc:docMk/>
            <pc:sldMk cId="3900878424" sldId="304"/>
            <ac:cxnSpMk id="32" creationId="{CFEAC11F-DD58-48DE-8D16-443624BD3D0D}"/>
          </ac:cxnSpMkLst>
        </pc:cxnChg>
        <pc:cxnChg chg="mod">
          <ac:chgData name="Liu, Zimeng" userId="b90936aa-f5ed-459e-bcd5-9dfb4966e966" providerId="ADAL" clId="{9DDC3739-A638-474C-916F-FC9961DC96E9}" dt="2023-02-23T06:16:54.732" v="313" actId="403"/>
          <ac:cxnSpMkLst>
            <pc:docMk/>
            <pc:sldMk cId="3900878424" sldId="304"/>
            <ac:cxnSpMk id="33" creationId="{8C70A4C4-C493-4B91-9C5B-63100C25B7FB}"/>
          </ac:cxnSpMkLst>
        </pc:cxnChg>
      </pc:sldChg>
      <pc:sldChg chg="del">
        <pc:chgData name="Liu, Zimeng" userId="b90936aa-f5ed-459e-bcd5-9dfb4966e966" providerId="ADAL" clId="{9DDC3739-A638-474C-916F-FC9961DC96E9}" dt="2023-02-23T07:40:48.114" v="945" actId="2696"/>
        <pc:sldMkLst>
          <pc:docMk/>
          <pc:sldMk cId="2832150672" sldId="305"/>
        </pc:sldMkLst>
      </pc:sldChg>
      <pc:sldChg chg="addSp delSp modSp mod">
        <pc:chgData name="Liu, Zimeng" userId="b90936aa-f5ed-459e-bcd5-9dfb4966e966" providerId="ADAL" clId="{9DDC3739-A638-474C-916F-FC9961DC96E9}" dt="2023-02-23T07:39:33.329" v="934" actId="1076"/>
        <pc:sldMkLst>
          <pc:docMk/>
          <pc:sldMk cId="3522803566" sldId="306"/>
        </pc:sldMkLst>
        <pc:spChg chg="mod">
          <ac:chgData name="Liu, Zimeng" userId="b90936aa-f5ed-459e-bcd5-9dfb4966e966" providerId="ADAL" clId="{9DDC3739-A638-474C-916F-FC9961DC96E9}" dt="2023-02-23T07:32:04.918" v="884" actId="20577"/>
          <ac:spMkLst>
            <pc:docMk/>
            <pc:sldMk cId="3522803566" sldId="306"/>
            <ac:spMk id="2" creationId="{206381AD-4C2B-4745-99B1-0BBCE6131A71}"/>
          </ac:spMkLst>
        </pc:spChg>
        <pc:spChg chg="add mod">
          <ac:chgData name="Liu, Zimeng" userId="b90936aa-f5ed-459e-bcd5-9dfb4966e966" providerId="ADAL" clId="{9DDC3739-A638-474C-916F-FC9961DC96E9}" dt="2023-02-23T07:39:33.329" v="934" actId="1076"/>
          <ac:spMkLst>
            <pc:docMk/>
            <pc:sldMk cId="3522803566" sldId="306"/>
            <ac:spMk id="3" creationId="{3F2C6E31-A02C-C265-7967-1A0DE06398B9}"/>
          </ac:spMkLst>
        </pc:spChg>
        <pc:spChg chg="del">
          <ac:chgData name="Liu, Zimeng" userId="b90936aa-f5ed-459e-bcd5-9dfb4966e966" providerId="ADAL" clId="{9DDC3739-A638-474C-916F-FC9961DC96E9}" dt="2023-02-23T07:31:04.860" v="843" actId="478"/>
          <ac:spMkLst>
            <pc:docMk/>
            <pc:sldMk cId="3522803566" sldId="306"/>
            <ac:spMk id="4" creationId="{B965A1CF-5429-4729-AB8D-B447A00CA972}"/>
          </ac:spMkLst>
        </pc:spChg>
        <pc:spChg chg="del">
          <ac:chgData name="Liu, Zimeng" userId="b90936aa-f5ed-459e-bcd5-9dfb4966e966" providerId="ADAL" clId="{9DDC3739-A638-474C-916F-FC9961DC96E9}" dt="2023-02-23T07:31:07.695" v="844" actId="478"/>
          <ac:spMkLst>
            <pc:docMk/>
            <pc:sldMk cId="3522803566" sldId="306"/>
            <ac:spMk id="7" creationId="{4A3B0DC5-2498-4AF2-BC61-56124EFDEC90}"/>
          </ac:spMkLst>
        </pc:spChg>
        <pc:spChg chg="del mod topLvl">
          <ac:chgData name="Liu, Zimeng" userId="b90936aa-f5ed-459e-bcd5-9dfb4966e966" providerId="ADAL" clId="{9DDC3739-A638-474C-916F-FC9961DC96E9}" dt="2023-02-23T07:31:10.499" v="846" actId="478"/>
          <ac:spMkLst>
            <pc:docMk/>
            <pc:sldMk cId="3522803566" sldId="306"/>
            <ac:spMk id="9" creationId="{C9E7AF48-825D-4205-873C-168998BAC707}"/>
          </ac:spMkLst>
        </pc:spChg>
        <pc:spChg chg="del mod topLvl">
          <ac:chgData name="Liu, Zimeng" userId="b90936aa-f5ed-459e-bcd5-9dfb4966e966" providerId="ADAL" clId="{9DDC3739-A638-474C-916F-FC9961DC96E9}" dt="2023-02-23T07:31:12.389" v="848" actId="478"/>
          <ac:spMkLst>
            <pc:docMk/>
            <pc:sldMk cId="3522803566" sldId="306"/>
            <ac:spMk id="10" creationId="{60D3AD96-4AAE-475E-833E-4898474F49B9}"/>
          </ac:spMkLst>
        </pc:spChg>
        <pc:spChg chg="del mod">
          <ac:chgData name="Liu, Zimeng" userId="b90936aa-f5ed-459e-bcd5-9dfb4966e966" providerId="ADAL" clId="{9DDC3739-A638-474C-916F-FC9961DC96E9}" dt="2023-02-23T07:31:14.350" v="850" actId="478"/>
          <ac:spMkLst>
            <pc:docMk/>
            <pc:sldMk cId="3522803566" sldId="306"/>
            <ac:spMk id="16" creationId="{D4A2366F-E124-42C5-99E6-A38B554342FF}"/>
          </ac:spMkLst>
        </pc:spChg>
        <pc:spChg chg="del">
          <ac:chgData name="Liu, Zimeng" userId="b90936aa-f5ed-459e-bcd5-9dfb4966e966" providerId="ADAL" clId="{9DDC3739-A638-474C-916F-FC9961DC96E9}" dt="2023-02-23T07:31:15.559" v="851" actId="478"/>
          <ac:spMkLst>
            <pc:docMk/>
            <pc:sldMk cId="3522803566" sldId="306"/>
            <ac:spMk id="17" creationId="{3678AB0D-0250-4FFF-857B-2D5ECDE2081B}"/>
          </ac:spMkLst>
        </pc:spChg>
        <pc:spChg chg="del mod">
          <ac:chgData name="Liu, Zimeng" userId="b90936aa-f5ed-459e-bcd5-9dfb4966e966" providerId="ADAL" clId="{9DDC3739-A638-474C-916F-FC9961DC96E9}" dt="2023-02-23T07:31:19.872" v="855" actId="478"/>
          <ac:spMkLst>
            <pc:docMk/>
            <pc:sldMk cId="3522803566" sldId="306"/>
            <ac:spMk id="21" creationId="{9EBA3D3A-4D4A-4198-AB49-08C4F0B2DB55}"/>
          </ac:spMkLst>
        </pc:spChg>
        <pc:spChg chg="del">
          <ac:chgData name="Liu, Zimeng" userId="b90936aa-f5ed-459e-bcd5-9dfb4966e966" providerId="ADAL" clId="{9DDC3739-A638-474C-916F-FC9961DC96E9}" dt="2023-02-23T07:31:21.312" v="856" actId="478"/>
          <ac:spMkLst>
            <pc:docMk/>
            <pc:sldMk cId="3522803566" sldId="306"/>
            <ac:spMk id="22" creationId="{4406C234-E70D-4E5A-BE17-85FE09AC5E71}"/>
          </ac:spMkLst>
        </pc:spChg>
        <pc:spChg chg="del mod topLvl">
          <ac:chgData name="Liu, Zimeng" userId="b90936aa-f5ed-459e-bcd5-9dfb4966e966" providerId="ADAL" clId="{9DDC3739-A638-474C-916F-FC9961DC96E9}" dt="2023-02-23T07:31:23.562" v="858" actId="478"/>
          <ac:spMkLst>
            <pc:docMk/>
            <pc:sldMk cId="3522803566" sldId="306"/>
            <ac:spMk id="24" creationId="{13DBD93E-112F-44F8-A5F9-2156FDD6818E}"/>
          </ac:spMkLst>
        </pc:spChg>
        <pc:spChg chg="del mod topLvl">
          <ac:chgData name="Liu, Zimeng" userId="b90936aa-f5ed-459e-bcd5-9dfb4966e966" providerId="ADAL" clId="{9DDC3739-A638-474C-916F-FC9961DC96E9}" dt="2023-02-23T07:31:25.978" v="860" actId="478"/>
          <ac:spMkLst>
            <pc:docMk/>
            <pc:sldMk cId="3522803566" sldId="306"/>
            <ac:spMk id="25" creationId="{65F9C701-7ECD-44EF-B524-2CB5753BD900}"/>
          </ac:spMkLst>
        </pc:spChg>
        <pc:spChg chg="mod">
          <ac:chgData name="Liu, Zimeng" userId="b90936aa-f5ed-459e-bcd5-9dfb4966e966" providerId="ADAL" clId="{9DDC3739-A638-474C-916F-FC9961DC96E9}" dt="2023-02-23T07:31:34.806" v="873" actId="20577"/>
          <ac:spMkLst>
            <pc:docMk/>
            <pc:sldMk cId="3522803566" sldId="306"/>
            <ac:spMk id="37" creationId="{25B54DFC-5A96-4FDE-87FE-A443A5B03F9B}"/>
          </ac:spMkLst>
        </pc:spChg>
        <pc:grpChg chg="del">
          <ac:chgData name="Liu, Zimeng" userId="b90936aa-f5ed-459e-bcd5-9dfb4966e966" providerId="ADAL" clId="{9DDC3739-A638-474C-916F-FC9961DC96E9}" dt="2023-02-23T07:31:10.499" v="846" actId="478"/>
          <ac:grpSpMkLst>
            <pc:docMk/>
            <pc:sldMk cId="3522803566" sldId="306"/>
            <ac:grpSpMk id="8" creationId="{B4758628-1FA9-4254-A7C0-5FB1436B1D8B}"/>
          </ac:grpSpMkLst>
        </pc:grpChg>
        <pc:grpChg chg="del mod">
          <ac:chgData name="Liu, Zimeng" userId="b90936aa-f5ed-459e-bcd5-9dfb4966e966" providerId="ADAL" clId="{9DDC3739-A638-474C-916F-FC9961DC96E9}" dt="2023-02-23T07:31:17.617" v="853" actId="478"/>
          <ac:grpSpMkLst>
            <pc:docMk/>
            <pc:sldMk cId="3522803566" sldId="306"/>
            <ac:grpSpMk id="18" creationId="{28E9892E-DACE-4E12-8984-02EFA7FA3E3F}"/>
          </ac:grpSpMkLst>
        </pc:grpChg>
        <pc:grpChg chg="del">
          <ac:chgData name="Liu, Zimeng" userId="b90936aa-f5ed-459e-bcd5-9dfb4966e966" providerId="ADAL" clId="{9DDC3739-A638-474C-916F-FC9961DC96E9}" dt="2023-02-23T07:31:23.562" v="858" actId="478"/>
          <ac:grpSpMkLst>
            <pc:docMk/>
            <pc:sldMk cId="3522803566" sldId="306"/>
            <ac:grpSpMk id="23" creationId="{1EA4A334-78A0-4AF0-A429-0E47CA57313C}"/>
          </ac:grpSpMkLst>
        </pc:grpChg>
      </pc:sldChg>
      <pc:sldChg chg="del">
        <pc:chgData name="Liu, Zimeng" userId="b90936aa-f5ed-459e-bcd5-9dfb4966e966" providerId="ADAL" clId="{9DDC3739-A638-474C-916F-FC9961DC96E9}" dt="2023-02-23T07:40:37.142" v="942" actId="2696"/>
        <pc:sldMkLst>
          <pc:docMk/>
          <pc:sldMk cId="1134560224" sldId="307"/>
        </pc:sldMkLst>
      </pc:sldChg>
      <pc:sldChg chg="del">
        <pc:chgData name="Liu, Zimeng" userId="b90936aa-f5ed-459e-bcd5-9dfb4966e966" providerId="ADAL" clId="{9DDC3739-A638-474C-916F-FC9961DC96E9}" dt="2023-02-23T07:40:50.767" v="946" actId="2696"/>
        <pc:sldMkLst>
          <pc:docMk/>
          <pc:sldMk cId="2438913156" sldId="308"/>
        </pc:sldMkLst>
      </pc:sldChg>
      <pc:sldChg chg="del">
        <pc:chgData name="Liu, Zimeng" userId="b90936aa-f5ed-459e-bcd5-9dfb4966e966" providerId="ADAL" clId="{9DDC3739-A638-474C-916F-FC9961DC96E9}" dt="2023-02-23T07:40:34.204" v="941" actId="2696"/>
        <pc:sldMkLst>
          <pc:docMk/>
          <pc:sldMk cId="551423761" sldId="309"/>
        </pc:sldMkLst>
      </pc:sldChg>
      <pc:sldChg chg="del">
        <pc:chgData name="Liu, Zimeng" userId="b90936aa-f5ed-459e-bcd5-9dfb4966e966" providerId="ADAL" clId="{9DDC3739-A638-474C-916F-FC9961DC96E9}" dt="2023-02-23T07:40:30.571" v="940" actId="2696"/>
        <pc:sldMkLst>
          <pc:docMk/>
          <pc:sldMk cId="3856571986" sldId="310"/>
        </pc:sldMkLst>
      </pc:sldChg>
      <pc:sldChg chg="del">
        <pc:chgData name="Liu, Zimeng" userId="b90936aa-f5ed-459e-bcd5-9dfb4966e966" providerId="ADAL" clId="{9DDC3739-A638-474C-916F-FC9961DC96E9}" dt="2023-02-23T07:40:27.500" v="939" actId="2696"/>
        <pc:sldMkLst>
          <pc:docMk/>
          <pc:sldMk cId="3356976008" sldId="311"/>
        </pc:sldMkLst>
      </pc:sldChg>
      <pc:sldChg chg="del">
        <pc:chgData name="Liu, Zimeng" userId="b90936aa-f5ed-459e-bcd5-9dfb4966e966" providerId="ADAL" clId="{9DDC3739-A638-474C-916F-FC9961DC96E9}" dt="2023-02-23T07:40:24.343" v="938" actId="2696"/>
        <pc:sldMkLst>
          <pc:docMk/>
          <pc:sldMk cId="4266622472" sldId="312"/>
        </pc:sldMkLst>
      </pc:sldChg>
      <pc:sldChg chg="del">
        <pc:chgData name="Liu, Zimeng" userId="b90936aa-f5ed-459e-bcd5-9dfb4966e966" providerId="ADAL" clId="{9DDC3739-A638-474C-916F-FC9961DC96E9}" dt="2023-02-23T07:40:21.184" v="937" actId="2696"/>
        <pc:sldMkLst>
          <pc:docMk/>
          <pc:sldMk cId="2871206105" sldId="313"/>
        </pc:sldMkLst>
      </pc:sldChg>
      <pc:sldChg chg="del">
        <pc:chgData name="Liu, Zimeng" userId="b90936aa-f5ed-459e-bcd5-9dfb4966e966" providerId="ADAL" clId="{9DDC3739-A638-474C-916F-FC9961DC96E9}" dt="2023-02-23T07:29:37.863" v="823" actId="2696"/>
        <pc:sldMkLst>
          <pc:docMk/>
          <pc:sldMk cId="1966994353" sldId="314"/>
        </pc:sldMkLst>
      </pc:sldChg>
      <pc:sldChg chg="del">
        <pc:chgData name="Liu, Zimeng" userId="b90936aa-f5ed-459e-bcd5-9dfb4966e966" providerId="ADAL" clId="{9DDC3739-A638-474C-916F-FC9961DC96E9}" dt="2023-02-23T07:40:15.478" v="935" actId="2696"/>
        <pc:sldMkLst>
          <pc:docMk/>
          <pc:sldMk cId="1326383253" sldId="315"/>
        </pc:sldMkLst>
      </pc:sldChg>
      <pc:sldChg chg="del">
        <pc:chgData name="Liu, Zimeng" userId="b90936aa-f5ed-459e-bcd5-9dfb4966e966" providerId="ADAL" clId="{9DDC3739-A638-474C-916F-FC9961DC96E9}" dt="2023-02-23T07:40:18.693" v="936" actId="2696"/>
        <pc:sldMkLst>
          <pc:docMk/>
          <pc:sldMk cId="847860259" sldId="316"/>
        </pc:sldMkLst>
      </pc:sldChg>
      <pc:sldChg chg="del">
        <pc:chgData name="Liu, Zimeng" userId="b90936aa-f5ed-459e-bcd5-9dfb4966e966" providerId="ADAL" clId="{9DDC3739-A638-474C-916F-FC9961DC96E9}" dt="2023-02-23T07:29:20.560" v="821" actId="2696"/>
        <pc:sldMkLst>
          <pc:docMk/>
          <pc:sldMk cId="3018518655" sldId="319"/>
        </pc:sldMkLst>
      </pc:sldChg>
      <pc:sldChg chg="delSp modSp mod">
        <pc:chgData name="Liu, Zimeng" userId="b90936aa-f5ed-459e-bcd5-9dfb4966e966" providerId="ADAL" clId="{9DDC3739-A638-474C-916F-FC9961DC96E9}" dt="2023-02-23T06:13:57.327" v="187" actId="1076"/>
        <pc:sldMkLst>
          <pc:docMk/>
          <pc:sldMk cId="3046747147" sldId="320"/>
        </pc:sldMkLst>
        <pc:spChg chg="mod">
          <ac:chgData name="Liu, Zimeng" userId="b90936aa-f5ed-459e-bcd5-9dfb4966e966" providerId="ADAL" clId="{9DDC3739-A638-474C-916F-FC9961DC96E9}" dt="2023-02-23T06:13:57.327" v="187" actId="1076"/>
          <ac:spMkLst>
            <pc:docMk/>
            <pc:sldMk cId="3046747147" sldId="320"/>
            <ac:spMk id="43" creationId="{CDBDAD4A-5200-468A-9C96-64EF59D383C4}"/>
          </ac:spMkLst>
        </pc:spChg>
        <pc:spChg chg="del mod">
          <ac:chgData name="Liu, Zimeng" userId="b90936aa-f5ed-459e-bcd5-9dfb4966e966" providerId="ADAL" clId="{9DDC3739-A638-474C-916F-FC9961DC96E9}" dt="2023-02-23T06:13:51.276" v="186" actId="478"/>
          <ac:spMkLst>
            <pc:docMk/>
            <pc:sldMk cId="3046747147" sldId="320"/>
            <ac:spMk id="44" creationId="{D45563B6-64AC-48C3-ACBF-9E645CC74719}"/>
          </ac:spMkLst>
        </pc:spChg>
      </pc:sldChg>
      <pc:sldChg chg="new del">
        <pc:chgData name="Liu, Zimeng" userId="b90936aa-f5ed-459e-bcd5-9dfb4966e966" providerId="ADAL" clId="{9DDC3739-A638-474C-916F-FC9961DC96E9}" dt="2023-02-23T07:02:17.223" v="756" actId="2696"/>
        <pc:sldMkLst>
          <pc:docMk/>
          <pc:sldMk cId="412230288" sldId="321"/>
        </pc:sldMkLst>
      </pc:sldChg>
      <pc:sldChg chg="new del">
        <pc:chgData name="Liu, Zimeng" userId="b90936aa-f5ed-459e-bcd5-9dfb4966e966" providerId="ADAL" clId="{9DDC3739-A638-474C-916F-FC9961DC96E9}" dt="2023-02-23T06:55:58.686" v="689" actId="2696"/>
        <pc:sldMkLst>
          <pc:docMk/>
          <pc:sldMk cId="1114592442" sldId="321"/>
        </pc:sldMkLst>
      </pc:sldChg>
      <pc:sldChg chg="add del">
        <pc:chgData name="Liu, Zimeng" userId="b90936aa-f5ed-459e-bcd5-9dfb4966e966" providerId="ADAL" clId="{9DDC3739-A638-474C-916F-FC9961DC96E9}" dt="2023-02-23T07:16:18.719" v="790" actId="2696"/>
        <pc:sldMkLst>
          <pc:docMk/>
          <pc:sldMk cId="631279673" sldId="322"/>
        </pc:sldMkLst>
      </pc:sldChg>
      <pc:sldChg chg="addSp delSp modSp new mod">
        <pc:chgData name="Liu, Zimeng" userId="b90936aa-f5ed-459e-bcd5-9dfb4966e966" providerId="ADAL" clId="{9DDC3739-A638-474C-916F-FC9961DC96E9}" dt="2023-02-23T07:16:05.408" v="789" actId="1076"/>
        <pc:sldMkLst>
          <pc:docMk/>
          <pc:sldMk cId="889065168" sldId="323"/>
        </pc:sldMkLst>
        <pc:spChg chg="del">
          <ac:chgData name="Liu, Zimeng" userId="b90936aa-f5ed-459e-bcd5-9dfb4966e966" providerId="ADAL" clId="{9DDC3739-A638-474C-916F-FC9961DC96E9}" dt="2023-02-23T07:04:36.162" v="769" actId="478"/>
          <ac:spMkLst>
            <pc:docMk/>
            <pc:sldMk cId="889065168" sldId="323"/>
            <ac:spMk id="2" creationId="{14A1C1CE-E1CA-EBFF-F6F5-D941617005A1}"/>
          </ac:spMkLst>
        </pc:spChg>
        <pc:spChg chg="del">
          <ac:chgData name="Liu, Zimeng" userId="b90936aa-f5ed-459e-bcd5-9dfb4966e966" providerId="ADAL" clId="{9DDC3739-A638-474C-916F-FC9961DC96E9}" dt="2023-02-23T07:02:48.558" v="760" actId="22"/>
          <ac:spMkLst>
            <pc:docMk/>
            <pc:sldMk cId="889065168" sldId="323"/>
            <ac:spMk id="3" creationId="{029B83AE-DFDC-A98E-38E5-CC1CE3E6832F}"/>
          </ac:spMkLst>
        </pc:spChg>
        <pc:spChg chg="add del mod">
          <ac:chgData name="Liu, Zimeng" userId="b90936aa-f5ed-459e-bcd5-9dfb4966e966" providerId="ADAL" clId="{9DDC3739-A638-474C-916F-FC9961DC96E9}" dt="2023-02-23T07:03:04.026" v="765" actId="478"/>
          <ac:spMkLst>
            <pc:docMk/>
            <pc:sldMk cId="889065168" sldId="323"/>
            <ac:spMk id="7" creationId="{F1B2E109-BBF8-83A8-D33F-C4A26055662B}"/>
          </ac:spMkLst>
        </pc:spChg>
        <pc:picChg chg="add del mod ord modCrop">
          <ac:chgData name="Liu, Zimeng" userId="b90936aa-f5ed-459e-bcd5-9dfb4966e966" providerId="ADAL" clId="{9DDC3739-A638-474C-916F-FC9961DC96E9}" dt="2023-02-23T07:03:01.216" v="763" actId="478"/>
          <ac:picMkLst>
            <pc:docMk/>
            <pc:sldMk cId="889065168" sldId="323"/>
            <ac:picMk id="5" creationId="{C07F7C6E-EFA3-A9E8-FFEB-71CBA8F6C611}"/>
          </ac:picMkLst>
        </pc:picChg>
        <pc:picChg chg="add mod modCrop">
          <ac:chgData name="Liu, Zimeng" userId="b90936aa-f5ed-459e-bcd5-9dfb4966e966" providerId="ADAL" clId="{9DDC3739-A638-474C-916F-FC9961DC96E9}" dt="2023-02-23T07:04:58.202" v="773" actId="1076"/>
          <ac:picMkLst>
            <pc:docMk/>
            <pc:sldMk cId="889065168" sldId="323"/>
            <ac:picMk id="9" creationId="{D04A23B6-3D45-F077-D9EE-328B4DCBB821}"/>
          </ac:picMkLst>
        </pc:picChg>
        <pc:picChg chg="add mod modCrop">
          <ac:chgData name="Liu, Zimeng" userId="b90936aa-f5ed-459e-bcd5-9dfb4966e966" providerId="ADAL" clId="{9DDC3739-A638-474C-916F-FC9961DC96E9}" dt="2023-02-23T07:14:49.958" v="785" actId="1076"/>
          <ac:picMkLst>
            <pc:docMk/>
            <pc:sldMk cId="889065168" sldId="323"/>
            <ac:picMk id="12" creationId="{6FF9AA3E-DCC4-5450-AB83-DA6BD6D7C167}"/>
          </ac:picMkLst>
        </pc:picChg>
        <pc:picChg chg="add mod modCrop">
          <ac:chgData name="Liu, Zimeng" userId="b90936aa-f5ed-459e-bcd5-9dfb4966e966" providerId="ADAL" clId="{9DDC3739-A638-474C-916F-FC9961DC96E9}" dt="2023-02-23T07:14:35.063" v="783" actId="1076"/>
          <ac:picMkLst>
            <pc:docMk/>
            <pc:sldMk cId="889065168" sldId="323"/>
            <ac:picMk id="14" creationId="{5C4FDE45-44E9-0FCB-4D79-EFAE47110B60}"/>
          </ac:picMkLst>
        </pc:picChg>
        <pc:picChg chg="add mod modCrop">
          <ac:chgData name="Liu, Zimeng" userId="b90936aa-f5ed-459e-bcd5-9dfb4966e966" providerId="ADAL" clId="{9DDC3739-A638-474C-916F-FC9961DC96E9}" dt="2023-02-23T07:16:05.408" v="789" actId="1076"/>
          <ac:picMkLst>
            <pc:docMk/>
            <pc:sldMk cId="889065168" sldId="323"/>
            <ac:picMk id="16" creationId="{E806A477-B5B0-0648-A039-2F690F26F7FC}"/>
          </ac:picMkLst>
        </pc:picChg>
        <pc:inkChg chg="add">
          <ac:chgData name="Liu, Zimeng" userId="b90936aa-f5ed-459e-bcd5-9dfb4966e966" providerId="ADAL" clId="{9DDC3739-A638-474C-916F-FC9961DC96E9}" dt="2023-02-23T07:12:41.316" v="774" actId="9405"/>
          <ac:inkMkLst>
            <pc:docMk/>
            <pc:sldMk cId="889065168" sldId="323"/>
            <ac:inkMk id="10" creationId="{0738F786-56AB-9EA1-5A22-4EDBF860B672}"/>
          </ac:inkMkLst>
        </pc:inkChg>
      </pc:sldChg>
      <pc:sldChg chg="addSp delSp modSp new mod">
        <pc:chgData name="Liu, Zimeng" userId="b90936aa-f5ed-459e-bcd5-9dfb4966e966" providerId="ADAL" clId="{9DDC3739-A638-474C-916F-FC9961DC96E9}" dt="2023-02-23T07:19:56.173" v="800" actId="1076"/>
        <pc:sldMkLst>
          <pc:docMk/>
          <pc:sldMk cId="3472740484" sldId="324"/>
        </pc:sldMkLst>
        <pc:spChg chg="del mod">
          <ac:chgData name="Liu, Zimeng" userId="b90936aa-f5ed-459e-bcd5-9dfb4966e966" providerId="ADAL" clId="{9DDC3739-A638-474C-916F-FC9961DC96E9}" dt="2023-02-23T07:19:52.822" v="799" actId="478"/>
          <ac:spMkLst>
            <pc:docMk/>
            <pc:sldMk cId="3472740484" sldId="324"/>
            <ac:spMk id="2" creationId="{10E555FD-0AB3-8287-226A-CED08185D984}"/>
          </ac:spMkLst>
        </pc:spChg>
        <pc:spChg chg="del mod">
          <ac:chgData name="Liu, Zimeng" userId="b90936aa-f5ed-459e-bcd5-9dfb4966e966" providerId="ADAL" clId="{9DDC3739-A638-474C-916F-FC9961DC96E9}" dt="2023-02-23T07:18:13.823" v="793" actId="478"/>
          <ac:spMkLst>
            <pc:docMk/>
            <pc:sldMk cId="3472740484" sldId="324"/>
            <ac:spMk id="3" creationId="{67D962A0-2AFE-E6EA-2CFA-C5AD58B50D29}"/>
          </ac:spMkLst>
        </pc:spChg>
        <pc:picChg chg="add mod modCrop">
          <ac:chgData name="Liu, Zimeng" userId="b90936aa-f5ed-459e-bcd5-9dfb4966e966" providerId="ADAL" clId="{9DDC3739-A638-474C-916F-FC9961DC96E9}" dt="2023-02-23T07:19:56.173" v="800" actId="1076"/>
          <ac:picMkLst>
            <pc:docMk/>
            <pc:sldMk cId="3472740484" sldId="324"/>
            <ac:picMk id="5" creationId="{951D05E2-17F3-09AB-3A64-AE7CC55D2CF4}"/>
          </ac:picMkLst>
        </pc:picChg>
      </pc:sldChg>
      <pc:sldChg chg="addSp delSp modSp new mod">
        <pc:chgData name="Liu, Zimeng" userId="b90936aa-f5ed-459e-bcd5-9dfb4966e966" providerId="ADAL" clId="{9DDC3739-A638-474C-916F-FC9961DC96E9}" dt="2023-02-23T07:26:43.906" v="819" actId="1076"/>
        <pc:sldMkLst>
          <pc:docMk/>
          <pc:sldMk cId="435413366" sldId="325"/>
        </pc:sldMkLst>
        <pc:spChg chg="del mod">
          <ac:chgData name="Liu, Zimeng" userId="b90936aa-f5ed-459e-bcd5-9dfb4966e966" providerId="ADAL" clId="{9DDC3739-A638-474C-916F-FC9961DC96E9}" dt="2023-02-23T07:25:35.290" v="809" actId="478"/>
          <ac:spMkLst>
            <pc:docMk/>
            <pc:sldMk cId="435413366" sldId="325"/>
            <ac:spMk id="2" creationId="{60BA677E-2F29-A515-0028-4BC0A871AAEA}"/>
          </ac:spMkLst>
        </pc:spChg>
        <pc:spChg chg="del mod">
          <ac:chgData name="Liu, Zimeng" userId="b90936aa-f5ed-459e-bcd5-9dfb4966e966" providerId="ADAL" clId="{9DDC3739-A638-474C-916F-FC9961DC96E9}" dt="2023-02-23T07:25:02.252" v="803" actId="478"/>
          <ac:spMkLst>
            <pc:docMk/>
            <pc:sldMk cId="435413366" sldId="325"/>
            <ac:spMk id="3" creationId="{99F05B48-569F-C3CD-8CF3-5F16490F917B}"/>
          </ac:spMkLst>
        </pc:spChg>
        <pc:picChg chg="add del mod modCrop">
          <ac:chgData name="Liu, Zimeng" userId="b90936aa-f5ed-459e-bcd5-9dfb4966e966" providerId="ADAL" clId="{9DDC3739-A638-474C-916F-FC9961DC96E9}" dt="2023-02-23T07:25:16.470" v="807" actId="478"/>
          <ac:picMkLst>
            <pc:docMk/>
            <pc:sldMk cId="435413366" sldId="325"/>
            <ac:picMk id="5" creationId="{AF938DAE-7669-49F5-B10E-91088A73F127}"/>
          </ac:picMkLst>
        </pc:picChg>
        <pc:picChg chg="add mod modCrop">
          <ac:chgData name="Liu, Zimeng" userId="b90936aa-f5ed-459e-bcd5-9dfb4966e966" providerId="ADAL" clId="{9DDC3739-A638-474C-916F-FC9961DC96E9}" dt="2023-02-23T07:26:39.771" v="818" actId="1076"/>
          <ac:picMkLst>
            <pc:docMk/>
            <pc:sldMk cId="435413366" sldId="325"/>
            <ac:picMk id="7" creationId="{CBA50CFC-E5A5-8118-2923-9DC67A7D1082}"/>
          </ac:picMkLst>
        </pc:picChg>
        <pc:picChg chg="add mod modCrop">
          <ac:chgData name="Liu, Zimeng" userId="b90936aa-f5ed-459e-bcd5-9dfb4966e966" providerId="ADAL" clId="{9DDC3739-A638-474C-916F-FC9961DC96E9}" dt="2023-02-23T07:26:43.906" v="819" actId="1076"/>
          <ac:picMkLst>
            <pc:docMk/>
            <pc:sldMk cId="435413366" sldId="325"/>
            <ac:picMk id="9" creationId="{0DA0B4F8-D847-9FDF-3EAB-99510C8B8A09}"/>
          </ac:picMkLst>
        </pc:picChg>
      </pc:sldChg>
      <pc:sldMasterChg chg="delSldLayout">
        <pc:chgData name="Liu, Zimeng" userId="b90936aa-f5ed-459e-bcd5-9dfb4966e966" providerId="ADAL" clId="{9DDC3739-A638-474C-916F-FC9961DC96E9}" dt="2023-02-23T06:07:22.592" v="5" actId="2696"/>
        <pc:sldMasterMkLst>
          <pc:docMk/>
          <pc:sldMasterMk cId="1086816533" sldId="2147483656"/>
        </pc:sldMasterMkLst>
        <pc:sldLayoutChg chg="del">
          <pc:chgData name="Liu, Zimeng" userId="b90936aa-f5ed-459e-bcd5-9dfb4966e966" providerId="ADAL" clId="{9DDC3739-A638-474C-916F-FC9961DC96E9}" dt="2023-02-23T06:07:22.592" v="5" actId="2696"/>
          <pc:sldLayoutMkLst>
            <pc:docMk/>
            <pc:sldMasterMk cId="1086816533" sldId="2147483656"/>
            <pc:sldLayoutMk cId="2812672688" sldId="2147483659"/>
          </pc:sldLayoutMkLst>
        </pc:sldLayoutChg>
        <pc:sldLayoutChg chg="del">
          <pc:chgData name="Liu, Zimeng" userId="b90936aa-f5ed-459e-bcd5-9dfb4966e966" providerId="ADAL" clId="{9DDC3739-A638-474C-916F-FC9961DC96E9}" dt="2023-02-23T06:07:11.092" v="3" actId="2696"/>
          <pc:sldLayoutMkLst>
            <pc:docMk/>
            <pc:sldMasterMk cId="1086816533" sldId="2147483656"/>
            <pc:sldLayoutMk cId="86050968" sldId="214748366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22407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803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82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A4824-C2B5-4DE7-9D20-B5B96CEEC676}"/>
              </a:ext>
            </a:extLst>
          </p:cNvPr>
          <p:cNvSpPr/>
          <p:nvPr/>
        </p:nvSpPr>
        <p:spPr>
          <a:xfrm>
            <a:off x="0" y="4371975"/>
            <a:ext cx="12191852" cy="248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CFF2A7-7812-4E9C-BA72-44B3AD4EE1F5}"/>
              </a:ext>
            </a:extLst>
          </p:cNvPr>
          <p:cNvSpPr/>
          <p:nvPr/>
        </p:nvSpPr>
        <p:spPr>
          <a:xfrm rot="9000000">
            <a:off x="1440147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aphic 3">
            <a:extLst>
              <a:ext uri="{FF2B5EF4-FFF2-40B4-BE49-F238E27FC236}">
                <a16:creationId xmlns:a16="http://schemas.microsoft.com/office/drawing/2014/main" id="{003DCB9F-8C82-4538-A9CE-B9082232C39C}"/>
              </a:ext>
            </a:extLst>
          </p:cNvPr>
          <p:cNvGrpSpPr/>
          <p:nvPr/>
        </p:nvGrpSpPr>
        <p:grpSpPr>
          <a:xfrm>
            <a:off x="0" y="291908"/>
            <a:ext cx="12184393" cy="3801878"/>
            <a:chOff x="0" y="2854133"/>
            <a:chExt cx="12184393" cy="38018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6763D9-5F97-4FA4-84F2-BD8054F8259E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853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D79BD6-7618-47B9-A5FB-9C79D6CE1421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346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40FABF-EC6D-4427-A382-ABAC23671CBC}"/>
                </a:ext>
              </a:extLst>
            </p:cNvPr>
            <p:cNvSpPr/>
            <p:nvPr/>
          </p:nvSpPr>
          <p:spPr>
            <a:xfrm>
              <a:off x="8876" y="2866813"/>
              <a:ext cx="12175517" cy="3789198"/>
            </a:xfrm>
            <a:custGeom>
              <a:avLst/>
              <a:gdLst>
                <a:gd name="connsiteX0" fmla="*/ 0 w 12172979"/>
                <a:gd name="connsiteY0" fmla="*/ 2899959 h 3785035"/>
                <a:gd name="connsiteX1" fmla="*/ 223805 w 12172979"/>
                <a:gd name="connsiteY1" fmla="*/ 2802955 h 3785035"/>
                <a:gd name="connsiteX2" fmla="*/ 244728 w 12172979"/>
                <a:gd name="connsiteY2" fmla="*/ 3170681 h 3785035"/>
                <a:gd name="connsiteX3" fmla="*/ 514182 w 12172979"/>
                <a:gd name="connsiteY3" fmla="*/ 3354543 h 3785035"/>
                <a:gd name="connsiteX4" fmla="*/ 883175 w 12172979"/>
                <a:gd name="connsiteY4" fmla="*/ 3190969 h 3785035"/>
                <a:gd name="connsiteX5" fmla="*/ 881273 w 12172979"/>
                <a:gd name="connsiteY5" fmla="*/ 3136444 h 3785035"/>
                <a:gd name="connsiteX6" fmla="*/ 880005 w 12172979"/>
                <a:gd name="connsiteY6" fmla="*/ 3135810 h 3785035"/>
                <a:gd name="connsiteX7" fmla="*/ 720869 w 12172979"/>
                <a:gd name="connsiteY7" fmla="*/ 3090161 h 3785035"/>
                <a:gd name="connsiteX8" fmla="*/ 657468 w 12172979"/>
                <a:gd name="connsiteY8" fmla="*/ 3059729 h 3785035"/>
                <a:gd name="connsiteX9" fmla="*/ 715797 w 12172979"/>
                <a:gd name="connsiteY9" fmla="*/ 3040709 h 3785035"/>
                <a:gd name="connsiteX10" fmla="*/ 925654 w 12172979"/>
                <a:gd name="connsiteY10" fmla="*/ 2825780 h 3785035"/>
                <a:gd name="connsiteX11" fmla="*/ 911072 w 12172979"/>
                <a:gd name="connsiteY11" fmla="*/ 2752235 h 3785035"/>
                <a:gd name="connsiteX12" fmla="*/ 881273 w 12172979"/>
                <a:gd name="connsiteY12" fmla="*/ 2698344 h 3785035"/>
                <a:gd name="connsiteX13" fmla="*/ 886979 w 12172979"/>
                <a:gd name="connsiteY13" fmla="*/ 2329350 h 3785035"/>
                <a:gd name="connsiteX14" fmla="*/ 916778 w 12172979"/>
                <a:gd name="connsiteY14" fmla="*/ 2283068 h 3785035"/>
                <a:gd name="connsiteX15" fmla="*/ 959890 w 12172979"/>
                <a:gd name="connsiteY15" fmla="*/ 2051020 h 3785035"/>
                <a:gd name="connsiteX16" fmla="*/ 984617 w 12172979"/>
                <a:gd name="connsiteY16" fmla="*/ 2022490 h 3785035"/>
                <a:gd name="connsiteX17" fmla="*/ 1185598 w 12172979"/>
                <a:gd name="connsiteY17" fmla="*/ 2080185 h 3785035"/>
                <a:gd name="connsiteX18" fmla="*/ 1386579 w 12172979"/>
                <a:gd name="connsiteY18" fmla="*/ 2137880 h 3785035"/>
                <a:gd name="connsiteX19" fmla="*/ 1392285 w 12172979"/>
                <a:gd name="connsiteY19" fmla="*/ 2175286 h 3785035"/>
                <a:gd name="connsiteX20" fmla="*/ 1305425 w 12172979"/>
                <a:gd name="connsiteY20" fmla="*/ 2394019 h 3785035"/>
                <a:gd name="connsiteX21" fmla="*/ 1306059 w 12172979"/>
                <a:gd name="connsiteY21" fmla="*/ 2449178 h 3785035"/>
                <a:gd name="connsiteX22" fmla="*/ 1114588 w 12172979"/>
                <a:gd name="connsiteY22" fmla="*/ 2764915 h 3785035"/>
                <a:gd name="connsiteX23" fmla="*/ 1056260 w 12172979"/>
                <a:gd name="connsiteY23" fmla="*/ 2793445 h 3785035"/>
                <a:gd name="connsiteX24" fmla="*/ 1004905 w 12172979"/>
                <a:gd name="connsiteY24" fmla="*/ 2847970 h 3785035"/>
                <a:gd name="connsiteX25" fmla="*/ 1068940 w 12172979"/>
                <a:gd name="connsiteY25" fmla="*/ 3141516 h 3785035"/>
                <a:gd name="connsiteX26" fmla="*/ 1068940 w 12172979"/>
                <a:gd name="connsiteY26" fmla="*/ 3141516 h 3785035"/>
                <a:gd name="connsiteX27" fmla="*/ 1108248 w 12172979"/>
                <a:gd name="connsiteY27" fmla="*/ 3188433 h 3785035"/>
                <a:gd name="connsiteX28" fmla="*/ 989689 w 12172979"/>
                <a:gd name="connsiteY28" fmla="*/ 3209355 h 3785035"/>
                <a:gd name="connsiteX29" fmla="*/ 1701047 w 12172979"/>
                <a:gd name="connsiteY29" fmla="*/ 2617824 h 3785035"/>
                <a:gd name="connsiteX30" fmla="*/ 1940069 w 12172979"/>
                <a:gd name="connsiteY30" fmla="*/ 2250099 h 3785035"/>
                <a:gd name="connsiteX31" fmla="*/ 1961625 w 12172979"/>
                <a:gd name="connsiteY31" fmla="*/ 2226641 h 3785035"/>
                <a:gd name="connsiteX32" fmla="*/ 1966697 w 12172979"/>
                <a:gd name="connsiteY32" fmla="*/ 2223471 h 3785035"/>
                <a:gd name="connsiteX33" fmla="*/ 1969867 w 12172979"/>
                <a:gd name="connsiteY33" fmla="*/ 2211424 h 3785035"/>
                <a:gd name="connsiteX34" fmla="*/ 1923584 w 12172979"/>
                <a:gd name="connsiteY34" fmla="*/ 2155632 h 3785035"/>
                <a:gd name="connsiteX35" fmla="*/ 1849405 w 12172979"/>
                <a:gd name="connsiteY35" fmla="*/ 2059896 h 3785035"/>
                <a:gd name="connsiteX36" fmla="*/ 1787906 w 12172979"/>
                <a:gd name="connsiteY36" fmla="*/ 1837993 h 3785035"/>
                <a:gd name="connsiteX37" fmla="*/ 1614188 w 12172979"/>
                <a:gd name="connsiteY37" fmla="*/ 1626234 h 3785035"/>
                <a:gd name="connsiteX38" fmla="*/ 1408135 w 12172979"/>
                <a:gd name="connsiteY38" fmla="*/ 1282601 h 3785035"/>
                <a:gd name="connsiteX39" fmla="*/ 1403063 w 12172979"/>
                <a:gd name="connsiteY39" fmla="*/ 1189402 h 3785035"/>
                <a:gd name="connsiteX40" fmla="*/ 1448711 w 12172979"/>
                <a:gd name="connsiteY40" fmla="*/ 1142485 h 3785035"/>
                <a:gd name="connsiteX41" fmla="*/ 1510844 w 12172979"/>
                <a:gd name="connsiteY41" fmla="*/ 1123465 h 3785035"/>
                <a:gd name="connsiteX42" fmla="*/ 1591364 w 12172979"/>
                <a:gd name="connsiteY42" fmla="*/ 1170381 h 3785035"/>
                <a:gd name="connsiteX43" fmla="*/ 1802489 w 12172979"/>
                <a:gd name="connsiteY43" fmla="*/ 1510844 h 3785035"/>
                <a:gd name="connsiteX44" fmla="*/ 1911538 w 12172979"/>
                <a:gd name="connsiteY44" fmla="*/ 1762546 h 3785035"/>
                <a:gd name="connsiteX45" fmla="*/ 2080819 w 12172979"/>
                <a:gd name="connsiteY45" fmla="*/ 1918512 h 3785035"/>
                <a:gd name="connsiteX46" fmla="*/ 2132174 w 12172979"/>
                <a:gd name="connsiteY46" fmla="*/ 2028196 h 3785035"/>
                <a:gd name="connsiteX47" fmla="*/ 2160704 w 12172979"/>
                <a:gd name="connsiteY47" fmla="*/ 2094767 h 3785035"/>
                <a:gd name="connsiteX48" fmla="*/ 2172750 w 12172979"/>
                <a:gd name="connsiteY48" fmla="*/ 2097937 h 3785035"/>
                <a:gd name="connsiteX49" fmla="*/ 2184162 w 12172979"/>
                <a:gd name="connsiteY49" fmla="*/ 2090963 h 3785035"/>
                <a:gd name="connsiteX50" fmla="*/ 2187966 w 12172979"/>
                <a:gd name="connsiteY50" fmla="*/ 2092231 h 3785035"/>
                <a:gd name="connsiteX51" fmla="*/ 2553790 w 12172979"/>
                <a:gd name="connsiteY51" fmla="*/ 2035804 h 3785035"/>
                <a:gd name="connsiteX52" fmla="*/ 2917077 w 12172979"/>
                <a:gd name="connsiteY52" fmla="*/ 2158168 h 3785035"/>
                <a:gd name="connsiteX53" fmla="*/ 3144687 w 12172979"/>
                <a:gd name="connsiteY53" fmla="*/ 2378803 h 3785035"/>
                <a:gd name="connsiteX54" fmla="*/ 3194139 w 12172979"/>
                <a:gd name="connsiteY54" fmla="*/ 2459956 h 3785035"/>
                <a:gd name="connsiteX55" fmla="*/ 2979844 w 12172979"/>
                <a:gd name="connsiteY55" fmla="*/ 3464227 h 3785035"/>
                <a:gd name="connsiteX56" fmla="*/ 2934196 w 12172979"/>
                <a:gd name="connsiteY56" fmla="*/ 3499098 h 3785035"/>
                <a:gd name="connsiteX57" fmla="*/ 2896789 w 12172979"/>
                <a:gd name="connsiteY57" fmla="*/ 3521922 h 3785035"/>
                <a:gd name="connsiteX58" fmla="*/ 2539208 w 12172979"/>
                <a:gd name="connsiteY58" fmla="*/ 3628435 h 3785035"/>
                <a:gd name="connsiteX59" fmla="*/ 2539208 w 12172979"/>
                <a:gd name="connsiteY59" fmla="*/ 3628435 h 3785035"/>
                <a:gd name="connsiteX60" fmla="*/ 1822777 w 12172979"/>
                <a:gd name="connsiteY60" fmla="*/ 3280998 h 3785035"/>
                <a:gd name="connsiteX61" fmla="*/ 1799953 w 12172979"/>
                <a:gd name="connsiteY61" fmla="*/ 3054023 h 3785035"/>
                <a:gd name="connsiteX62" fmla="*/ 1701681 w 12172979"/>
                <a:gd name="connsiteY62" fmla="*/ 2852408 h 3785035"/>
                <a:gd name="connsiteX63" fmla="*/ 1909002 w 12172979"/>
                <a:gd name="connsiteY63" fmla="*/ 2842898 h 3785035"/>
                <a:gd name="connsiteX64" fmla="*/ 2492291 w 12172979"/>
                <a:gd name="connsiteY64" fmla="*/ 2259609 h 3785035"/>
                <a:gd name="connsiteX65" fmla="*/ 3075580 w 12172979"/>
                <a:gd name="connsiteY65" fmla="*/ 2851774 h 3785035"/>
                <a:gd name="connsiteX66" fmla="*/ 2492925 w 12172979"/>
                <a:gd name="connsiteY66" fmla="*/ 3426820 h 3785035"/>
                <a:gd name="connsiteX67" fmla="*/ 1990155 w 12172979"/>
                <a:gd name="connsiteY67" fmla="*/ 3142150 h 3785035"/>
                <a:gd name="connsiteX68" fmla="*/ 3193505 w 12172979"/>
                <a:gd name="connsiteY68" fmla="*/ 3461691 h 3785035"/>
                <a:gd name="connsiteX69" fmla="*/ 3873797 w 12172979"/>
                <a:gd name="connsiteY69" fmla="*/ 3710856 h 3785035"/>
                <a:gd name="connsiteX70" fmla="*/ 3670914 w 12172979"/>
                <a:gd name="connsiteY70" fmla="*/ 3663306 h 3785035"/>
                <a:gd name="connsiteX71" fmla="*/ 3623998 w 12172979"/>
                <a:gd name="connsiteY71" fmla="*/ 3574544 h 3785035"/>
                <a:gd name="connsiteX72" fmla="*/ 3850973 w 12172979"/>
                <a:gd name="connsiteY72" fmla="*/ 2837826 h 3785035"/>
                <a:gd name="connsiteX73" fmla="*/ 3885843 w 12172979"/>
                <a:gd name="connsiteY73" fmla="*/ 2795981 h 3785035"/>
                <a:gd name="connsiteX74" fmla="*/ 3902962 w 12172979"/>
                <a:gd name="connsiteY74" fmla="*/ 2790909 h 3785035"/>
                <a:gd name="connsiteX75" fmla="*/ 4049418 w 12172979"/>
                <a:gd name="connsiteY75" fmla="*/ 2315402 h 3785035"/>
                <a:gd name="connsiteX76" fmla="*/ 3949879 w 12172979"/>
                <a:gd name="connsiteY76" fmla="*/ 2284970 h 3785035"/>
                <a:gd name="connsiteX77" fmla="*/ 3907400 w 12172979"/>
                <a:gd name="connsiteY77" fmla="*/ 2204451 h 3785035"/>
                <a:gd name="connsiteX78" fmla="*/ 4011377 w 12172979"/>
                <a:gd name="connsiteY78" fmla="*/ 1865889 h 3785035"/>
                <a:gd name="connsiteX79" fmla="*/ 4330284 w 12172979"/>
                <a:gd name="connsiteY79" fmla="*/ 1697243 h 3785035"/>
                <a:gd name="connsiteX80" fmla="*/ 4330284 w 12172979"/>
                <a:gd name="connsiteY80" fmla="*/ 1697243 h 3785035"/>
                <a:gd name="connsiteX81" fmla="*/ 4442504 w 12172979"/>
                <a:gd name="connsiteY81" fmla="*/ 1732114 h 3785035"/>
                <a:gd name="connsiteX82" fmla="*/ 4472936 w 12172979"/>
                <a:gd name="connsiteY82" fmla="*/ 1789808 h 3785035"/>
                <a:gd name="connsiteX83" fmla="*/ 4306826 w 12172979"/>
                <a:gd name="connsiteY83" fmla="*/ 2328082 h 3785035"/>
                <a:gd name="connsiteX84" fmla="*/ 4227575 w 12172979"/>
                <a:gd name="connsiteY84" fmla="*/ 2369927 h 3785035"/>
                <a:gd name="connsiteX85" fmla="*/ 4116623 w 12172979"/>
                <a:gd name="connsiteY85" fmla="*/ 2335690 h 3785035"/>
                <a:gd name="connsiteX86" fmla="*/ 3970167 w 12172979"/>
                <a:gd name="connsiteY86" fmla="*/ 2811197 h 3785035"/>
                <a:gd name="connsiteX87" fmla="*/ 3980945 w 12172979"/>
                <a:gd name="connsiteY87" fmla="*/ 2825146 h 3785035"/>
                <a:gd name="connsiteX88" fmla="*/ 3986017 w 12172979"/>
                <a:gd name="connsiteY88" fmla="*/ 2879036 h 3785035"/>
                <a:gd name="connsiteX89" fmla="*/ 3781232 w 12172979"/>
                <a:gd name="connsiteY89" fmla="*/ 3550452 h 3785035"/>
                <a:gd name="connsiteX90" fmla="*/ 3816737 w 12172979"/>
                <a:gd name="connsiteY90" fmla="*/ 3592931 h 3785035"/>
                <a:gd name="connsiteX91" fmla="*/ 4391783 w 12172979"/>
                <a:gd name="connsiteY91" fmla="*/ 3537138 h 3785035"/>
                <a:gd name="connsiteX92" fmla="*/ 5117090 w 12172979"/>
                <a:gd name="connsiteY92" fmla="*/ 3537772 h 3785035"/>
                <a:gd name="connsiteX93" fmla="*/ 5243892 w 12172979"/>
                <a:gd name="connsiteY93" fmla="*/ 3646187 h 3785035"/>
                <a:gd name="connsiteX94" fmla="*/ 5051153 w 12172979"/>
                <a:gd name="connsiteY94" fmla="*/ 3466129 h 3785035"/>
                <a:gd name="connsiteX95" fmla="*/ 4844466 w 12172979"/>
                <a:gd name="connsiteY95" fmla="*/ 3542844 h 3785035"/>
                <a:gd name="connsiteX96" fmla="*/ 4840662 w 12172979"/>
                <a:gd name="connsiteY96" fmla="*/ 3543478 h 3785035"/>
                <a:gd name="connsiteX97" fmla="*/ 4822275 w 12172979"/>
                <a:gd name="connsiteY97" fmla="*/ 3529530 h 3785035"/>
                <a:gd name="connsiteX98" fmla="*/ 4611784 w 12172979"/>
                <a:gd name="connsiteY98" fmla="*/ 3208721 h 3785035"/>
                <a:gd name="connsiteX99" fmla="*/ 4550920 w 12172979"/>
                <a:gd name="connsiteY99" fmla="*/ 2979844 h 3785035"/>
                <a:gd name="connsiteX100" fmla="*/ 4556625 w 12172979"/>
                <a:gd name="connsiteY100" fmla="*/ 2930391 h 3785035"/>
                <a:gd name="connsiteX101" fmla="*/ 5172883 w 12172979"/>
                <a:gd name="connsiteY101" fmla="*/ 2772523 h 3785035"/>
                <a:gd name="connsiteX102" fmla="*/ 5207753 w 12172979"/>
                <a:gd name="connsiteY102" fmla="*/ 2868892 h 3785035"/>
                <a:gd name="connsiteX103" fmla="*/ 5231211 w 12172979"/>
                <a:gd name="connsiteY103" fmla="*/ 2952582 h 3785035"/>
                <a:gd name="connsiteX104" fmla="*/ 5262278 w 12172979"/>
                <a:gd name="connsiteY104" fmla="*/ 3144686 h 3785035"/>
                <a:gd name="connsiteX105" fmla="*/ 5281298 w 12172979"/>
                <a:gd name="connsiteY105" fmla="*/ 3162438 h 3785035"/>
                <a:gd name="connsiteX106" fmla="*/ 5397322 w 12172979"/>
                <a:gd name="connsiteY106" fmla="*/ 3049585 h 3785035"/>
                <a:gd name="connsiteX107" fmla="*/ 5397322 w 12172979"/>
                <a:gd name="connsiteY107" fmla="*/ 3049585 h 3785035"/>
                <a:gd name="connsiteX108" fmla="*/ 5363085 w 12172979"/>
                <a:gd name="connsiteY108" fmla="*/ 2951947 h 3785035"/>
                <a:gd name="connsiteX109" fmla="*/ 5273056 w 12172979"/>
                <a:gd name="connsiteY109" fmla="*/ 2901227 h 3785035"/>
                <a:gd name="connsiteX110" fmla="*/ 5302221 w 12172979"/>
                <a:gd name="connsiteY110" fmla="*/ 2850506 h 3785035"/>
                <a:gd name="connsiteX111" fmla="*/ 5378936 w 12172979"/>
                <a:gd name="connsiteY111" fmla="*/ 2889181 h 3785035"/>
                <a:gd name="connsiteX112" fmla="*/ 5378936 w 12172979"/>
                <a:gd name="connsiteY112" fmla="*/ 2889181 h 3785035"/>
                <a:gd name="connsiteX113" fmla="*/ 5450579 w 12172979"/>
                <a:gd name="connsiteY113" fmla="*/ 3088259 h 3785035"/>
                <a:gd name="connsiteX114" fmla="*/ 5290174 w 12172979"/>
                <a:gd name="connsiteY114" fmla="*/ 3229009 h 3785035"/>
                <a:gd name="connsiteX115" fmla="*/ 5266716 w 12172979"/>
                <a:gd name="connsiteY115" fmla="*/ 3300652 h 3785035"/>
                <a:gd name="connsiteX116" fmla="*/ 5210923 w 12172979"/>
                <a:gd name="connsiteY116" fmla="*/ 3419212 h 3785035"/>
                <a:gd name="connsiteX117" fmla="*/ 5754903 w 12172979"/>
                <a:gd name="connsiteY117" fmla="*/ 3438232 h 3785035"/>
                <a:gd name="connsiteX118" fmla="*/ 5711157 w 12172979"/>
                <a:gd name="connsiteY118" fmla="*/ 2832754 h 3785035"/>
                <a:gd name="connsiteX119" fmla="*/ 5710522 w 12172979"/>
                <a:gd name="connsiteY119" fmla="*/ 2814367 h 3785035"/>
                <a:gd name="connsiteX120" fmla="*/ 5240088 w 12172979"/>
                <a:gd name="connsiteY120" fmla="*/ 1900126 h 3785035"/>
                <a:gd name="connsiteX121" fmla="*/ 5247062 w 12172979"/>
                <a:gd name="connsiteY121" fmla="*/ 1833555 h 3785035"/>
                <a:gd name="connsiteX122" fmla="*/ 5247062 w 12172979"/>
                <a:gd name="connsiteY122" fmla="*/ 1833555 h 3785035"/>
                <a:gd name="connsiteX123" fmla="*/ 5247062 w 12172979"/>
                <a:gd name="connsiteY123" fmla="*/ 1833555 h 3785035"/>
                <a:gd name="connsiteX124" fmla="*/ 5247062 w 12172979"/>
                <a:gd name="connsiteY124" fmla="*/ 1833555 h 3785035"/>
                <a:gd name="connsiteX125" fmla="*/ 5276226 w 12172979"/>
                <a:gd name="connsiteY125" fmla="*/ 1823411 h 3785035"/>
                <a:gd name="connsiteX126" fmla="*/ 5642684 w 12172979"/>
                <a:gd name="connsiteY126" fmla="*/ 1751768 h 3785035"/>
                <a:gd name="connsiteX127" fmla="*/ 5733981 w 12172979"/>
                <a:gd name="connsiteY127" fmla="*/ 1816437 h 3785035"/>
                <a:gd name="connsiteX128" fmla="*/ 6032599 w 12172979"/>
                <a:gd name="connsiteY128" fmla="*/ 2486585 h 3785035"/>
                <a:gd name="connsiteX129" fmla="*/ 6255137 w 12172979"/>
                <a:gd name="connsiteY129" fmla="*/ 2876500 h 3785035"/>
                <a:gd name="connsiteX130" fmla="*/ 6477674 w 12172979"/>
                <a:gd name="connsiteY130" fmla="*/ 3280364 h 3785035"/>
                <a:gd name="connsiteX131" fmla="*/ 6468164 w 12172979"/>
                <a:gd name="connsiteY131" fmla="*/ 3395754 h 3785035"/>
                <a:gd name="connsiteX132" fmla="*/ 6377500 w 12172979"/>
                <a:gd name="connsiteY132" fmla="*/ 3402728 h 3785035"/>
                <a:gd name="connsiteX133" fmla="*/ 6312197 w 12172979"/>
                <a:gd name="connsiteY133" fmla="*/ 3292410 h 3785035"/>
                <a:gd name="connsiteX134" fmla="*/ 6257673 w 12172979"/>
                <a:gd name="connsiteY134" fmla="*/ 3187165 h 3785035"/>
                <a:gd name="connsiteX135" fmla="*/ 6044012 w 12172979"/>
                <a:gd name="connsiteY135" fmla="*/ 2760477 h 3785035"/>
                <a:gd name="connsiteX136" fmla="*/ 5947642 w 12172979"/>
                <a:gd name="connsiteY136" fmla="*/ 2731946 h 3785035"/>
                <a:gd name="connsiteX137" fmla="*/ 5894385 w 12172979"/>
                <a:gd name="connsiteY137" fmla="*/ 2769987 h 3785035"/>
                <a:gd name="connsiteX138" fmla="*/ 5884875 w 12172979"/>
                <a:gd name="connsiteY138" fmla="*/ 2908201 h 3785035"/>
                <a:gd name="connsiteX139" fmla="*/ 5884875 w 12172979"/>
                <a:gd name="connsiteY139" fmla="*/ 2908201 h 3785035"/>
                <a:gd name="connsiteX140" fmla="*/ 6012311 w 12172979"/>
                <a:gd name="connsiteY140" fmla="*/ 2898057 h 3785035"/>
                <a:gd name="connsiteX141" fmla="*/ 6364186 w 12172979"/>
                <a:gd name="connsiteY141" fmla="*/ 2630505 h 3785035"/>
                <a:gd name="connsiteX142" fmla="*/ 6607012 w 12172979"/>
                <a:gd name="connsiteY142" fmla="*/ 2413040 h 3785035"/>
                <a:gd name="connsiteX143" fmla="*/ 6587992 w 12172979"/>
                <a:gd name="connsiteY143" fmla="*/ 3123130 h 3785035"/>
                <a:gd name="connsiteX144" fmla="*/ 6605109 w 12172979"/>
                <a:gd name="connsiteY144" fmla="*/ 3784402 h 3785035"/>
                <a:gd name="connsiteX145" fmla="*/ 6793411 w 12172979"/>
                <a:gd name="connsiteY145" fmla="*/ 3417944 h 3785035"/>
                <a:gd name="connsiteX146" fmla="*/ 6801019 w 12172979"/>
                <a:gd name="connsiteY146" fmla="*/ 2814367 h 3785035"/>
                <a:gd name="connsiteX147" fmla="*/ 6769318 w 12172979"/>
                <a:gd name="connsiteY147" fmla="*/ 2798517 h 3785035"/>
                <a:gd name="connsiteX148" fmla="*/ 6655830 w 12172979"/>
                <a:gd name="connsiteY148" fmla="*/ 3094600 h 3785035"/>
                <a:gd name="connsiteX149" fmla="*/ 6892950 w 12172979"/>
                <a:gd name="connsiteY149" fmla="*/ 3235984 h 3785035"/>
                <a:gd name="connsiteX150" fmla="*/ 6969031 w 12172979"/>
                <a:gd name="connsiteY150" fmla="*/ 3120594 h 3785035"/>
                <a:gd name="connsiteX151" fmla="*/ 6880270 w 12172979"/>
                <a:gd name="connsiteY151" fmla="*/ 2863186 h 3785035"/>
                <a:gd name="connsiteX152" fmla="*/ 7545346 w 12172979"/>
                <a:gd name="connsiteY152" fmla="*/ 1931826 h 3785035"/>
                <a:gd name="connsiteX153" fmla="*/ 8214859 w 12172979"/>
                <a:gd name="connsiteY153" fmla="*/ 2137246 h 3785035"/>
                <a:gd name="connsiteX154" fmla="*/ 8324543 w 12172979"/>
                <a:gd name="connsiteY154" fmla="*/ 2187332 h 3785035"/>
                <a:gd name="connsiteX155" fmla="*/ 8326445 w 12172979"/>
                <a:gd name="connsiteY155" fmla="*/ 2187332 h 3785035"/>
                <a:gd name="connsiteX156" fmla="*/ 8391114 w 12172979"/>
                <a:gd name="connsiteY156" fmla="*/ 2184162 h 3785035"/>
                <a:gd name="connsiteX157" fmla="*/ 8664372 w 12172979"/>
                <a:gd name="connsiteY157" fmla="*/ 2343933 h 3785035"/>
                <a:gd name="connsiteX158" fmla="*/ 8598435 w 12172979"/>
                <a:gd name="connsiteY158" fmla="*/ 2586124 h 3785035"/>
                <a:gd name="connsiteX159" fmla="*/ 8503333 w 12172979"/>
                <a:gd name="connsiteY159" fmla="*/ 2558228 h 3785035"/>
                <a:gd name="connsiteX160" fmla="*/ 8396186 w 12172979"/>
                <a:gd name="connsiteY160" fmla="*/ 2281166 h 3785035"/>
                <a:gd name="connsiteX161" fmla="*/ 8346100 w 12172979"/>
                <a:gd name="connsiteY161" fmla="*/ 2298284 h 3785035"/>
                <a:gd name="connsiteX162" fmla="*/ 8462757 w 12172979"/>
                <a:gd name="connsiteY162" fmla="*/ 2620360 h 3785035"/>
                <a:gd name="connsiteX163" fmla="*/ 7793243 w 12172979"/>
                <a:gd name="connsiteY163" fmla="*/ 3514314 h 3785035"/>
                <a:gd name="connsiteX164" fmla="*/ 7215027 w 12172979"/>
                <a:gd name="connsiteY164" fmla="*/ 3391316 h 3785035"/>
                <a:gd name="connsiteX165" fmla="*/ 7161136 w 12172979"/>
                <a:gd name="connsiteY165" fmla="*/ 3208087 h 3785035"/>
                <a:gd name="connsiteX166" fmla="*/ 7381137 w 12172979"/>
                <a:gd name="connsiteY166" fmla="*/ 3231546 h 3785035"/>
                <a:gd name="connsiteX167" fmla="*/ 7271454 w 12172979"/>
                <a:gd name="connsiteY167" fmla="*/ 3098404 h 3785035"/>
                <a:gd name="connsiteX168" fmla="*/ 7116755 w 12172979"/>
                <a:gd name="connsiteY168" fmla="*/ 2812465 h 3785035"/>
                <a:gd name="connsiteX169" fmla="*/ 7594164 w 12172979"/>
                <a:gd name="connsiteY169" fmla="*/ 2169580 h 3785035"/>
                <a:gd name="connsiteX170" fmla="*/ 8223736 w 12172979"/>
                <a:gd name="connsiteY170" fmla="*/ 2643819 h 3785035"/>
                <a:gd name="connsiteX171" fmla="*/ 7757739 w 12172979"/>
                <a:gd name="connsiteY171" fmla="*/ 3277194 h 3785035"/>
                <a:gd name="connsiteX172" fmla="*/ 7543443 w 12172979"/>
                <a:gd name="connsiteY172" fmla="*/ 3180191 h 3785035"/>
                <a:gd name="connsiteX173" fmla="*/ 8405696 w 12172979"/>
                <a:gd name="connsiteY173" fmla="*/ 3544746 h 3785035"/>
                <a:gd name="connsiteX174" fmla="*/ 9238150 w 12172979"/>
                <a:gd name="connsiteY174" fmla="*/ 3310797 h 3785035"/>
                <a:gd name="connsiteX175" fmla="*/ 8963624 w 12172979"/>
                <a:gd name="connsiteY175" fmla="*/ 3078115 h 3785035"/>
                <a:gd name="connsiteX176" fmla="*/ 9846166 w 12172979"/>
                <a:gd name="connsiteY176" fmla="*/ 3491489 h 3785035"/>
                <a:gd name="connsiteX177" fmla="*/ 10123227 w 12172979"/>
                <a:gd name="connsiteY177" fmla="*/ 3303189 h 3785035"/>
                <a:gd name="connsiteX178" fmla="*/ 9983111 w 12172979"/>
                <a:gd name="connsiteY178" fmla="*/ 3224571 h 3785035"/>
                <a:gd name="connsiteX179" fmla="*/ 9958385 w 12172979"/>
                <a:gd name="connsiteY179" fmla="*/ 3260076 h 3785035"/>
                <a:gd name="connsiteX180" fmla="*/ 9991354 w 12172979"/>
                <a:gd name="connsiteY180" fmla="*/ 3328549 h 3785035"/>
                <a:gd name="connsiteX181" fmla="*/ 10026224 w 12172979"/>
                <a:gd name="connsiteY181" fmla="*/ 3360883 h 3785035"/>
                <a:gd name="connsiteX182" fmla="*/ 10198675 w 12172979"/>
                <a:gd name="connsiteY182" fmla="*/ 3554890 h 3785035"/>
                <a:gd name="connsiteX183" fmla="*/ 10198041 w 12172979"/>
                <a:gd name="connsiteY183" fmla="*/ 3625899 h 3785035"/>
                <a:gd name="connsiteX184" fmla="*/ 10148588 w 12172979"/>
                <a:gd name="connsiteY184" fmla="*/ 3661404 h 3785035"/>
                <a:gd name="connsiteX185" fmla="*/ 10110547 w 12172979"/>
                <a:gd name="connsiteY185" fmla="*/ 3653162 h 3785035"/>
                <a:gd name="connsiteX186" fmla="*/ 9955849 w 12172979"/>
                <a:gd name="connsiteY186" fmla="*/ 3462325 h 3785035"/>
                <a:gd name="connsiteX187" fmla="*/ 9858212 w 12172979"/>
                <a:gd name="connsiteY187" fmla="*/ 3343131 h 3785035"/>
                <a:gd name="connsiteX188" fmla="*/ 9839192 w 12172979"/>
                <a:gd name="connsiteY188" fmla="*/ 3345667 h 3785035"/>
                <a:gd name="connsiteX189" fmla="*/ 9733312 w 12172979"/>
                <a:gd name="connsiteY189" fmla="*/ 3324111 h 3785035"/>
                <a:gd name="connsiteX190" fmla="*/ 8944604 w 12172979"/>
                <a:gd name="connsiteY190" fmla="*/ 2362319 h 3785035"/>
                <a:gd name="connsiteX191" fmla="*/ 8948408 w 12172979"/>
                <a:gd name="connsiteY191" fmla="*/ 2257707 h 3785035"/>
                <a:gd name="connsiteX192" fmla="*/ 8953480 w 12172979"/>
                <a:gd name="connsiteY192" fmla="*/ 2239955 h 3785035"/>
                <a:gd name="connsiteX193" fmla="*/ 8850771 w 12172979"/>
                <a:gd name="connsiteY193" fmla="*/ 2116323 h 3785035"/>
                <a:gd name="connsiteX194" fmla="*/ 8827947 w 12172979"/>
                <a:gd name="connsiteY194" fmla="*/ 2094133 h 3785035"/>
                <a:gd name="connsiteX195" fmla="*/ 8828580 w 12172979"/>
                <a:gd name="connsiteY195" fmla="*/ 2095401 h 3785035"/>
                <a:gd name="connsiteX196" fmla="*/ 8732845 w 12172979"/>
                <a:gd name="connsiteY196" fmla="*/ 1974305 h 3785035"/>
                <a:gd name="connsiteX197" fmla="*/ 8693536 w 12172979"/>
                <a:gd name="connsiteY197" fmla="*/ 1924852 h 3785035"/>
                <a:gd name="connsiteX198" fmla="*/ 8693536 w 12172979"/>
                <a:gd name="connsiteY198" fmla="*/ 1924852 h 3785035"/>
                <a:gd name="connsiteX199" fmla="*/ 8764546 w 12172979"/>
                <a:gd name="connsiteY199" fmla="*/ 1841797 h 3785035"/>
                <a:gd name="connsiteX200" fmla="*/ 8817168 w 12172979"/>
                <a:gd name="connsiteY200" fmla="*/ 1870328 h 3785035"/>
                <a:gd name="connsiteX201" fmla="*/ 8937630 w 12172979"/>
                <a:gd name="connsiteY201" fmla="*/ 2016784 h 3785035"/>
                <a:gd name="connsiteX202" fmla="*/ 8958552 w 12172979"/>
                <a:gd name="connsiteY202" fmla="*/ 2068138 h 3785035"/>
                <a:gd name="connsiteX203" fmla="*/ 8983913 w 12172979"/>
                <a:gd name="connsiteY203" fmla="*/ 2099205 h 3785035"/>
                <a:gd name="connsiteX204" fmla="*/ 9052385 w 12172979"/>
                <a:gd name="connsiteY204" fmla="*/ 2152462 h 3785035"/>
                <a:gd name="connsiteX205" fmla="*/ 9075210 w 12172979"/>
                <a:gd name="connsiteY205" fmla="*/ 2146756 h 3785035"/>
                <a:gd name="connsiteX206" fmla="*/ 9156997 w 12172979"/>
                <a:gd name="connsiteY206" fmla="*/ 2154998 h 3785035"/>
                <a:gd name="connsiteX207" fmla="*/ 9202646 w 12172979"/>
                <a:gd name="connsiteY207" fmla="*/ 2208888 h 3785035"/>
                <a:gd name="connsiteX208" fmla="*/ 9952679 w 12172979"/>
                <a:gd name="connsiteY208" fmla="*/ 3123764 h 3785035"/>
                <a:gd name="connsiteX209" fmla="*/ 10380001 w 12172979"/>
                <a:gd name="connsiteY209" fmla="*/ 3002034 h 3785035"/>
                <a:gd name="connsiteX210" fmla="*/ 10308359 w 12172979"/>
                <a:gd name="connsiteY210" fmla="*/ 3294947 h 3785035"/>
                <a:gd name="connsiteX211" fmla="*/ 10492855 w 12172979"/>
                <a:gd name="connsiteY211" fmla="*/ 3492758 h 3785035"/>
                <a:gd name="connsiteX212" fmla="*/ 10496659 w 12172979"/>
                <a:gd name="connsiteY212" fmla="*/ 3496561 h 3785035"/>
                <a:gd name="connsiteX213" fmla="*/ 10877065 w 12172979"/>
                <a:gd name="connsiteY213" fmla="*/ 3542210 h 3785035"/>
                <a:gd name="connsiteX214" fmla="*/ 10670378 w 12172979"/>
                <a:gd name="connsiteY214" fmla="*/ 3281632 h 3785035"/>
                <a:gd name="connsiteX215" fmla="*/ 10713490 w 12172979"/>
                <a:gd name="connsiteY215" fmla="*/ 3050219 h 3785035"/>
                <a:gd name="connsiteX216" fmla="*/ 10220865 w 12172979"/>
                <a:gd name="connsiteY216" fmla="*/ 1840529 h 3785035"/>
                <a:gd name="connsiteX217" fmla="*/ 10155562 w 12172979"/>
                <a:gd name="connsiteY217" fmla="*/ 1694707 h 3785035"/>
                <a:gd name="connsiteX218" fmla="*/ 9991988 w 12172979"/>
                <a:gd name="connsiteY218" fmla="*/ 1758742 h 3785035"/>
                <a:gd name="connsiteX219" fmla="*/ 9723168 w 12172979"/>
                <a:gd name="connsiteY219" fmla="*/ 1839895 h 3785035"/>
                <a:gd name="connsiteX220" fmla="*/ 9264778 w 12172979"/>
                <a:gd name="connsiteY220" fmla="*/ 1670615 h 3785035"/>
                <a:gd name="connsiteX221" fmla="*/ 8924316 w 12172979"/>
                <a:gd name="connsiteY221" fmla="*/ 1289575 h 3785035"/>
                <a:gd name="connsiteX222" fmla="*/ 8982644 w 12172979"/>
                <a:gd name="connsiteY222" fmla="*/ 1257241 h 3785035"/>
                <a:gd name="connsiteX223" fmla="*/ 8964893 w 12172979"/>
                <a:gd name="connsiteY223" fmla="*/ 1226808 h 3785035"/>
                <a:gd name="connsiteX224" fmla="*/ 9082818 w 12172979"/>
                <a:gd name="connsiteY224" fmla="*/ 1200180 h 3785035"/>
                <a:gd name="connsiteX225" fmla="*/ 9122761 w 12172979"/>
                <a:gd name="connsiteY225" fmla="*/ 1186865 h 3785035"/>
                <a:gd name="connsiteX226" fmla="*/ 9122761 w 12172979"/>
                <a:gd name="connsiteY226" fmla="*/ 1186865 h 3785035"/>
                <a:gd name="connsiteX227" fmla="*/ 9176017 w 12172979"/>
                <a:gd name="connsiteY227" fmla="*/ 1217932 h 3785035"/>
                <a:gd name="connsiteX228" fmla="*/ 9415673 w 12172979"/>
                <a:gd name="connsiteY228" fmla="*/ 1377068 h 3785035"/>
                <a:gd name="connsiteX229" fmla="*/ 9224836 w 12172979"/>
                <a:gd name="connsiteY229" fmla="*/ 1501334 h 3785035"/>
                <a:gd name="connsiteX230" fmla="*/ 9846166 w 12172979"/>
                <a:gd name="connsiteY230" fmla="*/ 1595801 h 3785035"/>
                <a:gd name="connsiteX231" fmla="*/ 9880402 w 12172979"/>
                <a:gd name="connsiteY231" fmla="*/ 1588193 h 3785035"/>
                <a:gd name="connsiteX232" fmla="*/ 9847433 w 12172979"/>
                <a:gd name="connsiteY232" fmla="*/ 1560297 h 3785035"/>
                <a:gd name="connsiteX233" fmla="*/ 9295845 w 12172979"/>
                <a:gd name="connsiteY233" fmla="*/ 1493726 h 3785035"/>
                <a:gd name="connsiteX234" fmla="*/ 9758672 w 12172979"/>
                <a:gd name="connsiteY234" fmla="*/ 1381506 h 3785035"/>
                <a:gd name="connsiteX235" fmla="*/ 10018616 w 12172979"/>
                <a:gd name="connsiteY235" fmla="*/ 1250266 h 3785035"/>
                <a:gd name="connsiteX236" fmla="*/ 9803053 w 12172979"/>
                <a:gd name="connsiteY236" fmla="*/ 1185597 h 3785035"/>
                <a:gd name="connsiteX237" fmla="*/ 9783398 w 12172979"/>
                <a:gd name="connsiteY237" fmla="*/ 1183695 h 3785035"/>
                <a:gd name="connsiteX238" fmla="*/ 9792909 w 12172979"/>
                <a:gd name="connsiteY238" fmla="*/ 1287673 h 3785035"/>
                <a:gd name="connsiteX239" fmla="*/ 9876598 w 12172979"/>
                <a:gd name="connsiteY239" fmla="*/ 1080986 h 3785035"/>
                <a:gd name="connsiteX240" fmla="*/ 8814632 w 12172979"/>
                <a:gd name="connsiteY240" fmla="*/ 1078450 h 3785035"/>
                <a:gd name="connsiteX241" fmla="*/ 8767081 w 12172979"/>
                <a:gd name="connsiteY241" fmla="*/ 1030265 h 3785035"/>
                <a:gd name="connsiteX242" fmla="*/ 8814632 w 12172979"/>
                <a:gd name="connsiteY242" fmla="*/ 982080 h 3785035"/>
                <a:gd name="connsiteX243" fmla="*/ 9830315 w 12172979"/>
                <a:gd name="connsiteY243" fmla="*/ 964328 h 3785035"/>
                <a:gd name="connsiteX244" fmla="*/ 9772621 w 12172979"/>
                <a:gd name="connsiteY244" fmla="*/ 912339 h 3785035"/>
                <a:gd name="connsiteX245" fmla="*/ 8834287 w 12172979"/>
                <a:gd name="connsiteY245" fmla="*/ 912339 h 3785035"/>
                <a:gd name="connsiteX246" fmla="*/ 8883105 w 12172979"/>
                <a:gd name="connsiteY246" fmla="*/ 789342 h 3785035"/>
                <a:gd name="connsiteX247" fmla="*/ 9258438 w 12172979"/>
                <a:gd name="connsiteY247" fmla="*/ 365823 h 3785035"/>
                <a:gd name="connsiteX248" fmla="*/ 9678153 w 12172979"/>
                <a:gd name="connsiteY248" fmla="*/ 230779 h 3785035"/>
                <a:gd name="connsiteX249" fmla="*/ 9709854 w 12172979"/>
                <a:gd name="connsiteY249" fmla="*/ 229511 h 3785035"/>
                <a:gd name="connsiteX250" fmla="*/ 9709854 w 12172979"/>
                <a:gd name="connsiteY250" fmla="*/ 159136 h 3785035"/>
                <a:gd name="connsiteX251" fmla="*/ 9695905 w 12172979"/>
                <a:gd name="connsiteY251" fmla="*/ 159136 h 3785035"/>
                <a:gd name="connsiteX252" fmla="*/ 9627432 w 12172979"/>
                <a:gd name="connsiteY252" fmla="*/ 90029 h 3785035"/>
                <a:gd name="connsiteX253" fmla="*/ 9627432 w 12172979"/>
                <a:gd name="connsiteY253" fmla="*/ 69107 h 3785035"/>
                <a:gd name="connsiteX254" fmla="*/ 9695905 w 12172979"/>
                <a:gd name="connsiteY254" fmla="*/ 0 h 3785035"/>
                <a:gd name="connsiteX255" fmla="*/ 9903860 w 12172979"/>
                <a:gd name="connsiteY255" fmla="*/ 0 h 3785035"/>
                <a:gd name="connsiteX256" fmla="*/ 9903860 w 12172979"/>
                <a:gd name="connsiteY256" fmla="*/ 0 h 3785035"/>
                <a:gd name="connsiteX257" fmla="*/ 9972334 w 12172979"/>
                <a:gd name="connsiteY257" fmla="*/ 69107 h 3785035"/>
                <a:gd name="connsiteX258" fmla="*/ 9972334 w 12172979"/>
                <a:gd name="connsiteY258" fmla="*/ 90029 h 3785035"/>
                <a:gd name="connsiteX259" fmla="*/ 9903860 w 12172979"/>
                <a:gd name="connsiteY259" fmla="*/ 159136 h 3785035"/>
                <a:gd name="connsiteX260" fmla="*/ 9889912 w 12172979"/>
                <a:gd name="connsiteY260" fmla="*/ 159136 h 3785035"/>
                <a:gd name="connsiteX261" fmla="*/ 9889912 w 12172979"/>
                <a:gd name="connsiteY261" fmla="*/ 234583 h 3785035"/>
                <a:gd name="connsiteX262" fmla="*/ 9972334 w 12172979"/>
                <a:gd name="connsiteY262" fmla="*/ 241558 h 3785035"/>
                <a:gd name="connsiteX263" fmla="*/ 10341327 w 12172979"/>
                <a:gd name="connsiteY263" fmla="*/ 368993 h 3785035"/>
                <a:gd name="connsiteX264" fmla="*/ 10750263 w 12172979"/>
                <a:gd name="connsiteY264" fmla="*/ 886345 h 3785035"/>
                <a:gd name="connsiteX265" fmla="*/ 10750897 w 12172979"/>
                <a:gd name="connsiteY265" fmla="*/ 914875 h 3785035"/>
                <a:gd name="connsiteX266" fmla="*/ 10750897 w 12172979"/>
                <a:gd name="connsiteY266" fmla="*/ 914875 h 3785035"/>
                <a:gd name="connsiteX267" fmla="*/ 9943168 w 12172979"/>
                <a:gd name="connsiteY267" fmla="*/ 919314 h 3785035"/>
                <a:gd name="connsiteX268" fmla="*/ 9927318 w 12172979"/>
                <a:gd name="connsiteY268" fmla="*/ 958622 h 3785035"/>
                <a:gd name="connsiteX269" fmla="*/ 10784499 w 12172979"/>
                <a:gd name="connsiteY269" fmla="*/ 984616 h 3785035"/>
                <a:gd name="connsiteX270" fmla="*/ 10784499 w 12172979"/>
                <a:gd name="connsiteY270" fmla="*/ 984616 h 3785035"/>
                <a:gd name="connsiteX271" fmla="*/ 10832050 w 12172979"/>
                <a:gd name="connsiteY271" fmla="*/ 1032801 h 3785035"/>
                <a:gd name="connsiteX272" fmla="*/ 10784499 w 12172979"/>
                <a:gd name="connsiteY272" fmla="*/ 1080986 h 3785035"/>
                <a:gd name="connsiteX273" fmla="*/ 10115619 w 12172979"/>
                <a:gd name="connsiteY273" fmla="*/ 1108882 h 3785035"/>
                <a:gd name="connsiteX274" fmla="*/ 10286802 w 12172979"/>
                <a:gd name="connsiteY274" fmla="*/ 1162773 h 3785035"/>
                <a:gd name="connsiteX275" fmla="*/ 10651357 w 12172979"/>
                <a:gd name="connsiteY275" fmla="*/ 1495628 h 3785035"/>
                <a:gd name="connsiteX276" fmla="*/ 11325309 w 12172979"/>
                <a:gd name="connsiteY276" fmla="*/ 2536671 h 3785035"/>
                <a:gd name="connsiteX277" fmla="*/ 11568769 w 12172979"/>
                <a:gd name="connsiteY277" fmla="*/ 2583588 h 3785035"/>
                <a:gd name="connsiteX278" fmla="*/ 11687963 w 12172979"/>
                <a:gd name="connsiteY278" fmla="*/ 2856846 h 3785035"/>
                <a:gd name="connsiteX279" fmla="*/ 11880067 w 12172979"/>
                <a:gd name="connsiteY279" fmla="*/ 3051487 h 3785035"/>
                <a:gd name="connsiteX280" fmla="*/ 11978973 w 12172979"/>
                <a:gd name="connsiteY280" fmla="*/ 3282900 h 3785035"/>
                <a:gd name="connsiteX281" fmla="*/ 12175516 w 12172979"/>
                <a:gd name="connsiteY281" fmla="*/ 3417310 h 3785035"/>
                <a:gd name="connsiteX0" fmla="*/ 0 w 12175516"/>
                <a:gd name="connsiteY0" fmla="*/ 2899959 h 3789197"/>
                <a:gd name="connsiteX1" fmla="*/ 223805 w 12175516"/>
                <a:gd name="connsiteY1" fmla="*/ 2802955 h 3789197"/>
                <a:gd name="connsiteX2" fmla="*/ 244728 w 12175516"/>
                <a:gd name="connsiteY2" fmla="*/ 3170681 h 3789197"/>
                <a:gd name="connsiteX3" fmla="*/ 514182 w 12175516"/>
                <a:gd name="connsiteY3" fmla="*/ 3354543 h 3789197"/>
                <a:gd name="connsiteX4" fmla="*/ 883175 w 12175516"/>
                <a:gd name="connsiteY4" fmla="*/ 3190969 h 3789197"/>
                <a:gd name="connsiteX5" fmla="*/ 881273 w 12175516"/>
                <a:gd name="connsiteY5" fmla="*/ 3136444 h 3789197"/>
                <a:gd name="connsiteX6" fmla="*/ 880005 w 12175516"/>
                <a:gd name="connsiteY6" fmla="*/ 3135810 h 3789197"/>
                <a:gd name="connsiteX7" fmla="*/ 720869 w 12175516"/>
                <a:gd name="connsiteY7" fmla="*/ 3090161 h 3789197"/>
                <a:gd name="connsiteX8" fmla="*/ 657468 w 12175516"/>
                <a:gd name="connsiteY8" fmla="*/ 3059729 h 3789197"/>
                <a:gd name="connsiteX9" fmla="*/ 715797 w 12175516"/>
                <a:gd name="connsiteY9" fmla="*/ 3040709 h 3789197"/>
                <a:gd name="connsiteX10" fmla="*/ 925654 w 12175516"/>
                <a:gd name="connsiteY10" fmla="*/ 2825780 h 3789197"/>
                <a:gd name="connsiteX11" fmla="*/ 911072 w 12175516"/>
                <a:gd name="connsiteY11" fmla="*/ 2752235 h 3789197"/>
                <a:gd name="connsiteX12" fmla="*/ 881273 w 12175516"/>
                <a:gd name="connsiteY12" fmla="*/ 2698344 h 3789197"/>
                <a:gd name="connsiteX13" fmla="*/ 886979 w 12175516"/>
                <a:gd name="connsiteY13" fmla="*/ 2329350 h 3789197"/>
                <a:gd name="connsiteX14" fmla="*/ 916778 w 12175516"/>
                <a:gd name="connsiteY14" fmla="*/ 2283068 h 3789197"/>
                <a:gd name="connsiteX15" fmla="*/ 959890 w 12175516"/>
                <a:gd name="connsiteY15" fmla="*/ 2051020 h 3789197"/>
                <a:gd name="connsiteX16" fmla="*/ 984617 w 12175516"/>
                <a:gd name="connsiteY16" fmla="*/ 2022490 h 3789197"/>
                <a:gd name="connsiteX17" fmla="*/ 1185598 w 12175516"/>
                <a:gd name="connsiteY17" fmla="*/ 2080185 h 3789197"/>
                <a:gd name="connsiteX18" fmla="*/ 1386579 w 12175516"/>
                <a:gd name="connsiteY18" fmla="*/ 2137880 h 3789197"/>
                <a:gd name="connsiteX19" fmla="*/ 1392285 w 12175516"/>
                <a:gd name="connsiteY19" fmla="*/ 2175286 h 3789197"/>
                <a:gd name="connsiteX20" fmla="*/ 1305425 w 12175516"/>
                <a:gd name="connsiteY20" fmla="*/ 2394019 h 3789197"/>
                <a:gd name="connsiteX21" fmla="*/ 1306059 w 12175516"/>
                <a:gd name="connsiteY21" fmla="*/ 2449178 h 3789197"/>
                <a:gd name="connsiteX22" fmla="*/ 1114588 w 12175516"/>
                <a:gd name="connsiteY22" fmla="*/ 2764915 h 3789197"/>
                <a:gd name="connsiteX23" fmla="*/ 1056260 w 12175516"/>
                <a:gd name="connsiteY23" fmla="*/ 2793445 h 3789197"/>
                <a:gd name="connsiteX24" fmla="*/ 1004905 w 12175516"/>
                <a:gd name="connsiteY24" fmla="*/ 2847970 h 3789197"/>
                <a:gd name="connsiteX25" fmla="*/ 1068940 w 12175516"/>
                <a:gd name="connsiteY25" fmla="*/ 3141516 h 3789197"/>
                <a:gd name="connsiteX26" fmla="*/ 1068940 w 12175516"/>
                <a:gd name="connsiteY26" fmla="*/ 3141516 h 3789197"/>
                <a:gd name="connsiteX27" fmla="*/ 1108248 w 12175516"/>
                <a:gd name="connsiteY27" fmla="*/ 3188433 h 3789197"/>
                <a:gd name="connsiteX28" fmla="*/ 989689 w 12175516"/>
                <a:gd name="connsiteY28" fmla="*/ 3209355 h 3789197"/>
                <a:gd name="connsiteX29" fmla="*/ 1701047 w 12175516"/>
                <a:gd name="connsiteY29" fmla="*/ 2617824 h 3789197"/>
                <a:gd name="connsiteX30" fmla="*/ 1940069 w 12175516"/>
                <a:gd name="connsiteY30" fmla="*/ 2250099 h 3789197"/>
                <a:gd name="connsiteX31" fmla="*/ 1961625 w 12175516"/>
                <a:gd name="connsiteY31" fmla="*/ 2226641 h 3789197"/>
                <a:gd name="connsiteX32" fmla="*/ 1966697 w 12175516"/>
                <a:gd name="connsiteY32" fmla="*/ 2223471 h 3789197"/>
                <a:gd name="connsiteX33" fmla="*/ 1969867 w 12175516"/>
                <a:gd name="connsiteY33" fmla="*/ 2211424 h 3789197"/>
                <a:gd name="connsiteX34" fmla="*/ 1923584 w 12175516"/>
                <a:gd name="connsiteY34" fmla="*/ 2155632 h 3789197"/>
                <a:gd name="connsiteX35" fmla="*/ 1849405 w 12175516"/>
                <a:gd name="connsiteY35" fmla="*/ 2059896 h 3789197"/>
                <a:gd name="connsiteX36" fmla="*/ 1787906 w 12175516"/>
                <a:gd name="connsiteY36" fmla="*/ 1837993 h 3789197"/>
                <a:gd name="connsiteX37" fmla="*/ 1614188 w 12175516"/>
                <a:gd name="connsiteY37" fmla="*/ 1626234 h 3789197"/>
                <a:gd name="connsiteX38" fmla="*/ 1408135 w 12175516"/>
                <a:gd name="connsiteY38" fmla="*/ 1282601 h 3789197"/>
                <a:gd name="connsiteX39" fmla="*/ 1403063 w 12175516"/>
                <a:gd name="connsiteY39" fmla="*/ 1189402 h 3789197"/>
                <a:gd name="connsiteX40" fmla="*/ 1448711 w 12175516"/>
                <a:gd name="connsiteY40" fmla="*/ 1142485 h 3789197"/>
                <a:gd name="connsiteX41" fmla="*/ 1510844 w 12175516"/>
                <a:gd name="connsiteY41" fmla="*/ 1123465 h 3789197"/>
                <a:gd name="connsiteX42" fmla="*/ 1591364 w 12175516"/>
                <a:gd name="connsiteY42" fmla="*/ 1170381 h 3789197"/>
                <a:gd name="connsiteX43" fmla="*/ 1802489 w 12175516"/>
                <a:gd name="connsiteY43" fmla="*/ 1510844 h 3789197"/>
                <a:gd name="connsiteX44" fmla="*/ 1911538 w 12175516"/>
                <a:gd name="connsiteY44" fmla="*/ 1762546 h 3789197"/>
                <a:gd name="connsiteX45" fmla="*/ 2080819 w 12175516"/>
                <a:gd name="connsiteY45" fmla="*/ 1918512 h 3789197"/>
                <a:gd name="connsiteX46" fmla="*/ 2132174 w 12175516"/>
                <a:gd name="connsiteY46" fmla="*/ 2028196 h 3789197"/>
                <a:gd name="connsiteX47" fmla="*/ 2160704 w 12175516"/>
                <a:gd name="connsiteY47" fmla="*/ 2094767 h 3789197"/>
                <a:gd name="connsiteX48" fmla="*/ 2172750 w 12175516"/>
                <a:gd name="connsiteY48" fmla="*/ 2097937 h 3789197"/>
                <a:gd name="connsiteX49" fmla="*/ 2184162 w 12175516"/>
                <a:gd name="connsiteY49" fmla="*/ 2090963 h 3789197"/>
                <a:gd name="connsiteX50" fmla="*/ 2187966 w 12175516"/>
                <a:gd name="connsiteY50" fmla="*/ 2092231 h 3789197"/>
                <a:gd name="connsiteX51" fmla="*/ 2553790 w 12175516"/>
                <a:gd name="connsiteY51" fmla="*/ 2035804 h 3789197"/>
                <a:gd name="connsiteX52" fmla="*/ 2917077 w 12175516"/>
                <a:gd name="connsiteY52" fmla="*/ 2158168 h 3789197"/>
                <a:gd name="connsiteX53" fmla="*/ 3144687 w 12175516"/>
                <a:gd name="connsiteY53" fmla="*/ 2378803 h 3789197"/>
                <a:gd name="connsiteX54" fmla="*/ 3194139 w 12175516"/>
                <a:gd name="connsiteY54" fmla="*/ 2459956 h 3789197"/>
                <a:gd name="connsiteX55" fmla="*/ 2979844 w 12175516"/>
                <a:gd name="connsiteY55" fmla="*/ 3464227 h 3789197"/>
                <a:gd name="connsiteX56" fmla="*/ 2934196 w 12175516"/>
                <a:gd name="connsiteY56" fmla="*/ 3499098 h 3789197"/>
                <a:gd name="connsiteX57" fmla="*/ 2896789 w 12175516"/>
                <a:gd name="connsiteY57" fmla="*/ 3521922 h 3789197"/>
                <a:gd name="connsiteX58" fmla="*/ 2539208 w 12175516"/>
                <a:gd name="connsiteY58" fmla="*/ 3628435 h 3789197"/>
                <a:gd name="connsiteX59" fmla="*/ 2539208 w 12175516"/>
                <a:gd name="connsiteY59" fmla="*/ 3628435 h 3789197"/>
                <a:gd name="connsiteX60" fmla="*/ 1822777 w 12175516"/>
                <a:gd name="connsiteY60" fmla="*/ 3280998 h 3789197"/>
                <a:gd name="connsiteX61" fmla="*/ 1799953 w 12175516"/>
                <a:gd name="connsiteY61" fmla="*/ 3054023 h 3789197"/>
                <a:gd name="connsiteX62" fmla="*/ 1701681 w 12175516"/>
                <a:gd name="connsiteY62" fmla="*/ 2852408 h 3789197"/>
                <a:gd name="connsiteX63" fmla="*/ 1909002 w 12175516"/>
                <a:gd name="connsiteY63" fmla="*/ 2842898 h 3789197"/>
                <a:gd name="connsiteX64" fmla="*/ 2492291 w 12175516"/>
                <a:gd name="connsiteY64" fmla="*/ 2259609 h 3789197"/>
                <a:gd name="connsiteX65" fmla="*/ 3075580 w 12175516"/>
                <a:gd name="connsiteY65" fmla="*/ 2851774 h 3789197"/>
                <a:gd name="connsiteX66" fmla="*/ 2492925 w 12175516"/>
                <a:gd name="connsiteY66" fmla="*/ 3426820 h 3789197"/>
                <a:gd name="connsiteX67" fmla="*/ 1990155 w 12175516"/>
                <a:gd name="connsiteY67" fmla="*/ 3142150 h 3789197"/>
                <a:gd name="connsiteX68" fmla="*/ 3193505 w 12175516"/>
                <a:gd name="connsiteY68" fmla="*/ 3461691 h 3789197"/>
                <a:gd name="connsiteX69" fmla="*/ 3873797 w 12175516"/>
                <a:gd name="connsiteY69" fmla="*/ 3710856 h 3789197"/>
                <a:gd name="connsiteX70" fmla="*/ 3670914 w 12175516"/>
                <a:gd name="connsiteY70" fmla="*/ 3663306 h 3789197"/>
                <a:gd name="connsiteX71" fmla="*/ 3623998 w 12175516"/>
                <a:gd name="connsiteY71" fmla="*/ 3574544 h 3789197"/>
                <a:gd name="connsiteX72" fmla="*/ 3850973 w 12175516"/>
                <a:gd name="connsiteY72" fmla="*/ 2837826 h 3789197"/>
                <a:gd name="connsiteX73" fmla="*/ 3885843 w 12175516"/>
                <a:gd name="connsiteY73" fmla="*/ 2795981 h 3789197"/>
                <a:gd name="connsiteX74" fmla="*/ 3902962 w 12175516"/>
                <a:gd name="connsiteY74" fmla="*/ 2790909 h 3789197"/>
                <a:gd name="connsiteX75" fmla="*/ 4049418 w 12175516"/>
                <a:gd name="connsiteY75" fmla="*/ 2315402 h 3789197"/>
                <a:gd name="connsiteX76" fmla="*/ 3949879 w 12175516"/>
                <a:gd name="connsiteY76" fmla="*/ 2284970 h 3789197"/>
                <a:gd name="connsiteX77" fmla="*/ 3907400 w 12175516"/>
                <a:gd name="connsiteY77" fmla="*/ 2204451 h 3789197"/>
                <a:gd name="connsiteX78" fmla="*/ 4011377 w 12175516"/>
                <a:gd name="connsiteY78" fmla="*/ 1865889 h 3789197"/>
                <a:gd name="connsiteX79" fmla="*/ 4330284 w 12175516"/>
                <a:gd name="connsiteY79" fmla="*/ 1697243 h 3789197"/>
                <a:gd name="connsiteX80" fmla="*/ 4330284 w 12175516"/>
                <a:gd name="connsiteY80" fmla="*/ 1697243 h 3789197"/>
                <a:gd name="connsiteX81" fmla="*/ 4442504 w 12175516"/>
                <a:gd name="connsiteY81" fmla="*/ 1732114 h 3789197"/>
                <a:gd name="connsiteX82" fmla="*/ 4472936 w 12175516"/>
                <a:gd name="connsiteY82" fmla="*/ 1789808 h 3789197"/>
                <a:gd name="connsiteX83" fmla="*/ 4306826 w 12175516"/>
                <a:gd name="connsiteY83" fmla="*/ 2328082 h 3789197"/>
                <a:gd name="connsiteX84" fmla="*/ 4227575 w 12175516"/>
                <a:gd name="connsiteY84" fmla="*/ 2369927 h 3789197"/>
                <a:gd name="connsiteX85" fmla="*/ 4116623 w 12175516"/>
                <a:gd name="connsiteY85" fmla="*/ 2335690 h 3789197"/>
                <a:gd name="connsiteX86" fmla="*/ 3970167 w 12175516"/>
                <a:gd name="connsiteY86" fmla="*/ 2811197 h 3789197"/>
                <a:gd name="connsiteX87" fmla="*/ 3980945 w 12175516"/>
                <a:gd name="connsiteY87" fmla="*/ 2825146 h 3789197"/>
                <a:gd name="connsiteX88" fmla="*/ 3986017 w 12175516"/>
                <a:gd name="connsiteY88" fmla="*/ 2879036 h 3789197"/>
                <a:gd name="connsiteX89" fmla="*/ 3781232 w 12175516"/>
                <a:gd name="connsiteY89" fmla="*/ 3550452 h 3789197"/>
                <a:gd name="connsiteX90" fmla="*/ 3816737 w 12175516"/>
                <a:gd name="connsiteY90" fmla="*/ 3592931 h 3789197"/>
                <a:gd name="connsiteX91" fmla="*/ 4391783 w 12175516"/>
                <a:gd name="connsiteY91" fmla="*/ 3537138 h 3789197"/>
                <a:gd name="connsiteX92" fmla="*/ 5117090 w 12175516"/>
                <a:gd name="connsiteY92" fmla="*/ 3537772 h 3789197"/>
                <a:gd name="connsiteX93" fmla="*/ 5243892 w 12175516"/>
                <a:gd name="connsiteY93" fmla="*/ 3646187 h 3789197"/>
                <a:gd name="connsiteX94" fmla="*/ 5051153 w 12175516"/>
                <a:gd name="connsiteY94" fmla="*/ 3466129 h 3789197"/>
                <a:gd name="connsiteX95" fmla="*/ 4844466 w 12175516"/>
                <a:gd name="connsiteY95" fmla="*/ 3542844 h 3789197"/>
                <a:gd name="connsiteX96" fmla="*/ 4840662 w 12175516"/>
                <a:gd name="connsiteY96" fmla="*/ 3543478 h 3789197"/>
                <a:gd name="connsiteX97" fmla="*/ 4822275 w 12175516"/>
                <a:gd name="connsiteY97" fmla="*/ 3529530 h 3789197"/>
                <a:gd name="connsiteX98" fmla="*/ 4611784 w 12175516"/>
                <a:gd name="connsiteY98" fmla="*/ 3208721 h 3789197"/>
                <a:gd name="connsiteX99" fmla="*/ 4550920 w 12175516"/>
                <a:gd name="connsiteY99" fmla="*/ 2979844 h 3789197"/>
                <a:gd name="connsiteX100" fmla="*/ 4556625 w 12175516"/>
                <a:gd name="connsiteY100" fmla="*/ 2930391 h 3789197"/>
                <a:gd name="connsiteX101" fmla="*/ 5172883 w 12175516"/>
                <a:gd name="connsiteY101" fmla="*/ 2772523 h 3789197"/>
                <a:gd name="connsiteX102" fmla="*/ 5207753 w 12175516"/>
                <a:gd name="connsiteY102" fmla="*/ 2868892 h 3789197"/>
                <a:gd name="connsiteX103" fmla="*/ 5231211 w 12175516"/>
                <a:gd name="connsiteY103" fmla="*/ 2952582 h 3789197"/>
                <a:gd name="connsiteX104" fmla="*/ 5262278 w 12175516"/>
                <a:gd name="connsiteY104" fmla="*/ 3144686 h 3789197"/>
                <a:gd name="connsiteX105" fmla="*/ 5281298 w 12175516"/>
                <a:gd name="connsiteY105" fmla="*/ 3162438 h 3789197"/>
                <a:gd name="connsiteX106" fmla="*/ 5397322 w 12175516"/>
                <a:gd name="connsiteY106" fmla="*/ 3049585 h 3789197"/>
                <a:gd name="connsiteX107" fmla="*/ 5397322 w 12175516"/>
                <a:gd name="connsiteY107" fmla="*/ 3049585 h 3789197"/>
                <a:gd name="connsiteX108" fmla="*/ 5363085 w 12175516"/>
                <a:gd name="connsiteY108" fmla="*/ 2951947 h 3789197"/>
                <a:gd name="connsiteX109" fmla="*/ 5273056 w 12175516"/>
                <a:gd name="connsiteY109" fmla="*/ 2901227 h 3789197"/>
                <a:gd name="connsiteX110" fmla="*/ 5302221 w 12175516"/>
                <a:gd name="connsiteY110" fmla="*/ 2850506 h 3789197"/>
                <a:gd name="connsiteX111" fmla="*/ 5378936 w 12175516"/>
                <a:gd name="connsiteY111" fmla="*/ 2889181 h 3789197"/>
                <a:gd name="connsiteX112" fmla="*/ 5378936 w 12175516"/>
                <a:gd name="connsiteY112" fmla="*/ 2889181 h 3789197"/>
                <a:gd name="connsiteX113" fmla="*/ 5450579 w 12175516"/>
                <a:gd name="connsiteY113" fmla="*/ 3088259 h 3789197"/>
                <a:gd name="connsiteX114" fmla="*/ 5290174 w 12175516"/>
                <a:gd name="connsiteY114" fmla="*/ 3229009 h 3789197"/>
                <a:gd name="connsiteX115" fmla="*/ 5266716 w 12175516"/>
                <a:gd name="connsiteY115" fmla="*/ 3300652 h 3789197"/>
                <a:gd name="connsiteX116" fmla="*/ 5210923 w 12175516"/>
                <a:gd name="connsiteY116" fmla="*/ 3419212 h 3789197"/>
                <a:gd name="connsiteX117" fmla="*/ 5754903 w 12175516"/>
                <a:gd name="connsiteY117" fmla="*/ 3438232 h 3789197"/>
                <a:gd name="connsiteX118" fmla="*/ 5711157 w 12175516"/>
                <a:gd name="connsiteY118" fmla="*/ 2832754 h 3789197"/>
                <a:gd name="connsiteX119" fmla="*/ 5710522 w 12175516"/>
                <a:gd name="connsiteY119" fmla="*/ 2814367 h 3789197"/>
                <a:gd name="connsiteX120" fmla="*/ 5240088 w 12175516"/>
                <a:gd name="connsiteY120" fmla="*/ 1900126 h 3789197"/>
                <a:gd name="connsiteX121" fmla="*/ 5247062 w 12175516"/>
                <a:gd name="connsiteY121" fmla="*/ 1833555 h 3789197"/>
                <a:gd name="connsiteX122" fmla="*/ 5247062 w 12175516"/>
                <a:gd name="connsiteY122" fmla="*/ 1833555 h 3789197"/>
                <a:gd name="connsiteX123" fmla="*/ 5247062 w 12175516"/>
                <a:gd name="connsiteY123" fmla="*/ 1833555 h 3789197"/>
                <a:gd name="connsiteX124" fmla="*/ 5247062 w 12175516"/>
                <a:gd name="connsiteY124" fmla="*/ 1833555 h 3789197"/>
                <a:gd name="connsiteX125" fmla="*/ 5276226 w 12175516"/>
                <a:gd name="connsiteY125" fmla="*/ 1823411 h 3789197"/>
                <a:gd name="connsiteX126" fmla="*/ 5642684 w 12175516"/>
                <a:gd name="connsiteY126" fmla="*/ 1751768 h 3789197"/>
                <a:gd name="connsiteX127" fmla="*/ 5733981 w 12175516"/>
                <a:gd name="connsiteY127" fmla="*/ 1816437 h 3789197"/>
                <a:gd name="connsiteX128" fmla="*/ 6032599 w 12175516"/>
                <a:gd name="connsiteY128" fmla="*/ 2486585 h 3789197"/>
                <a:gd name="connsiteX129" fmla="*/ 6255137 w 12175516"/>
                <a:gd name="connsiteY129" fmla="*/ 2876500 h 3789197"/>
                <a:gd name="connsiteX130" fmla="*/ 6477674 w 12175516"/>
                <a:gd name="connsiteY130" fmla="*/ 3280364 h 3789197"/>
                <a:gd name="connsiteX131" fmla="*/ 6468164 w 12175516"/>
                <a:gd name="connsiteY131" fmla="*/ 3395754 h 3789197"/>
                <a:gd name="connsiteX132" fmla="*/ 6377500 w 12175516"/>
                <a:gd name="connsiteY132" fmla="*/ 3402728 h 3789197"/>
                <a:gd name="connsiteX133" fmla="*/ 6312197 w 12175516"/>
                <a:gd name="connsiteY133" fmla="*/ 3292410 h 3789197"/>
                <a:gd name="connsiteX134" fmla="*/ 6257673 w 12175516"/>
                <a:gd name="connsiteY134" fmla="*/ 3187165 h 3789197"/>
                <a:gd name="connsiteX135" fmla="*/ 6044012 w 12175516"/>
                <a:gd name="connsiteY135" fmla="*/ 2760477 h 3789197"/>
                <a:gd name="connsiteX136" fmla="*/ 5947642 w 12175516"/>
                <a:gd name="connsiteY136" fmla="*/ 2731946 h 3789197"/>
                <a:gd name="connsiteX137" fmla="*/ 5894385 w 12175516"/>
                <a:gd name="connsiteY137" fmla="*/ 2769987 h 3789197"/>
                <a:gd name="connsiteX138" fmla="*/ 5884875 w 12175516"/>
                <a:gd name="connsiteY138" fmla="*/ 2908201 h 3789197"/>
                <a:gd name="connsiteX139" fmla="*/ 5884875 w 12175516"/>
                <a:gd name="connsiteY139" fmla="*/ 2908201 h 3789197"/>
                <a:gd name="connsiteX140" fmla="*/ 6012311 w 12175516"/>
                <a:gd name="connsiteY140" fmla="*/ 2898057 h 3789197"/>
                <a:gd name="connsiteX141" fmla="*/ 6364186 w 12175516"/>
                <a:gd name="connsiteY141" fmla="*/ 2630505 h 3789197"/>
                <a:gd name="connsiteX142" fmla="*/ 6607012 w 12175516"/>
                <a:gd name="connsiteY142" fmla="*/ 2413040 h 3789197"/>
                <a:gd name="connsiteX143" fmla="*/ 6587992 w 12175516"/>
                <a:gd name="connsiteY143" fmla="*/ 3123130 h 3789197"/>
                <a:gd name="connsiteX144" fmla="*/ 6605109 w 12175516"/>
                <a:gd name="connsiteY144" fmla="*/ 3784402 h 3789197"/>
                <a:gd name="connsiteX145" fmla="*/ 6793411 w 12175516"/>
                <a:gd name="connsiteY145" fmla="*/ 3417944 h 3789197"/>
                <a:gd name="connsiteX146" fmla="*/ 6801019 w 12175516"/>
                <a:gd name="connsiteY146" fmla="*/ 2814367 h 3789197"/>
                <a:gd name="connsiteX147" fmla="*/ 6769318 w 12175516"/>
                <a:gd name="connsiteY147" fmla="*/ 2798517 h 3789197"/>
                <a:gd name="connsiteX148" fmla="*/ 6655830 w 12175516"/>
                <a:gd name="connsiteY148" fmla="*/ 3094600 h 3789197"/>
                <a:gd name="connsiteX149" fmla="*/ 6892950 w 12175516"/>
                <a:gd name="connsiteY149" fmla="*/ 3235984 h 3789197"/>
                <a:gd name="connsiteX150" fmla="*/ 6969031 w 12175516"/>
                <a:gd name="connsiteY150" fmla="*/ 3120594 h 3789197"/>
                <a:gd name="connsiteX151" fmla="*/ 6880270 w 12175516"/>
                <a:gd name="connsiteY151" fmla="*/ 2863186 h 3789197"/>
                <a:gd name="connsiteX152" fmla="*/ 7545346 w 12175516"/>
                <a:gd name="connsiteY152" fmla="*/ 1931826 h 3789197"/>
                <a:gd name="connsiteX153" fmla="*/ 8214859 w 12175516"/>
                <a:gd name="connsiteY153" fmla="*/ 2137246 h 3789197"/>
                <a:gd name="connsiteX154" fmla="*/ 8324543 w 12175516"/>
                <a:gd name="connsiteY154" fmla="*/ 2187332 h 3789197"/>
                <a:gd name="connsiteX155" fmla="*/ 8326445 w 12175516"/>
                <a:gd name="connsiteY155" fmla="*/ 2187332 h 3789197"/>
                <a:gd name="connsiteX156" fmla="*/ 8391114 w 12175516"/>
                <a:gd name="connsiteY156" fmla="*/ 2184162 h 3789197"/>
                <a:gd name="connsiteX157" fmla="*/ 8664372 w 12175516"/>
                <a:gd name="connsiteY157" fmla="*/ 2343933 h 3789197"/>
                <a:gd name="connsiteX158" fmla="*/ 8598435 w 12175516"/>
                <a:gd name="connsiteY158" fmla="*/ 2586124 h 3789197"/>
                <a:gd name="connsiteX159" fmla="*/ 8503333 w 12175516"/>
                <a:gd name="connsiteY159" fmla="*/ 2558228 h 3789197"/>
                <a:gd name="connsiteX160" fmla="*/ 8396186 w 12175516"/>
                <a:gd name="connsiteY160" fmla="*/ 2281166 h 3789197"/>
                <a:gd name="connsiteX161" fmla="*/ 8346100 w 12175516"/>
                <a:gd name="connsiteY161" fmla="*/ 2298284 h 3789197"/>
                <a:gd name="connsiteX162" fmla="*/ 8462757 w 12175516"/>
                <a:gd name="connsiteY162" fmla="*/ 2620360 h 3789197"/>
                <a:gd name="connsiteX163" fmla="*/ 7793243 w 12175516"/>
                <a:gd name="connsiteY163" fmla="*/ 3514314 h 3789197"/>
                <a:gd name="connsiteX164" fmla="*/ 7215027 w 12175516"/>
                <a:gd name="connsiteY164" fmla="*/ 3391316 h 3789197"/>
                <a:gd name="connsiteX165" fmla="*/ 7161136 w 12175516"/>
                <a:gd name="connsiteY165" fmla="*/ 3208087 h 3789197"/>
                <a:gd name="connsiteX166" fmla="*/ 7381137 w 12175516"/>
                <a:gd name="connsiteY166" fmla="*/ 3231546 h 3789197"/>
                <a:gd name="connsiteX167" fmla="*/ 7271454 w 12175516"/>
                <a:gd name="connsiteY167" fmla="*/ 3098404 h 3789197"/>
                <a:gd name="connsiteX168" fmla="*/ 7116755 w 12175516"/>
                <a:gd name="connsiteY168" fmla="*/ 2812465 h 3789197"/>
                <a:gd name="connsiteX169" fmla="*/ 7594164 w 12175516"/>
                <a:gd name="connsiteY169" fmla="*/ 2169580 h 3789197"/>
                <a:gd name="connsiteX170" fmla="*/ 8223736 w 12175516"/>
                <a:gd name="connsiteY170" fmla="*/ 2643819 h 3789197"/>
                <a:gd name="connsiteX171" fmla="*/ 7757739 w 12175516"/>
                <a:gd name="connsiteY171" fmla="*/ 3277194 h 3789197"/>
                <a:gd name="connsiteX172" fmla="*/ 7543443 w 12175516"/>
                <a:gd name="connsiteY172" fmla="*/ 3180191 h 3789197"/>
                <a:gd name="connsiteX173" fmla="*/ 8405696 w 12175516"/>
                <a:gd name="connsiteY173" fmla="*/ 3544746 h 3789197"/>
                <a:gd name="connsiteX174" fmla="*/ 9238150 w 12175516"/>
                <a:gd name="connsiteY174" fmla="*/ 3310797 h 3789197"/>
                <a:gd name="connsiteX175" fmla="*/ 8963624 w 12175516"/>
                <a:gd name="connsiteY175" fmla="*/ 3078115 h 3789197"/>
                <a:gd name="connsiteX176" fmla="*/ 9846166 w 12175516"/>
                <a:gd name="connsiteY176" fmla="*/ 3491489 h 3789197"/>
                <a:gd name="connsiteX177" fmla="*/ 10123227 w 12175516"/>
                <a:gd name="connsiteY177" fmla="*/ 3303189 h 3789197"/>
                <a:gd name="connsiteX178" fmla="*/ 9983111 w 12175516"/>
                <a:gd name="connsiteY178" fmla="*/ 3224571 h 3789197"/>
                <a:gd name="connsiteX179" fmla="*/ 9958385 w 12175516"/>
                <a:gd name="connsiteY179" fmla="*/ 3260076 h 3789197"/>
                <a:gd name="connsiteX180" fmla="*/ 9991354 w 12175516"/>
                <a:gd name="connsiteY180" fmla="*/ 3328549 h 3789197"/>
                <a:gd name="connsiteX181" fmla="*/ 10026224 w 12175516"/>
                <a:gd name="connsiteY181" fmla="*/ 3360883 h 3789197"/>
                <a:gd name="connsiteX182" fmla="*/ 10198675 w 12175516"/>
                <a:gd name="connsiteY182" fmla="*/ 3554890 h 3789197"/>
                <a:gd name="connsiteX183" fmla="*/ 10198041 w 12175516"/>
                <a:gd name="connsiteY183" fmla="*/ 3625899 h 3789197"/>
                <a:gd name="connsiteX184" fmla="*/ 10148588 w 12175516"/>
                <a:gd name="connsiteY184" fmla="*/ 3661404 h 3789197"/>
                <a:gd name="connsiteX185" fmla="*/ 10110547 w 12175516"/>
                <a:gd name="connsiteY185" fmla="*/ 3653162 h 3789197"/>
                <a:gd name="connsiteX186" fmla="*/ 9955849 w 12175516"/>
                <a:gd name="connsiteY186" fmla="*/ 3462325 h 3789197"/>
                <a:gd name="connsiteX187" fmla="*/ 9858212 w 12175516"/>
                <a:gd name="connsiteY187" fmla="*/ 3343131 h 3789197"/>
                <a:gd name="connsiteX188" fmla="*/ 9839192 w 12175516"/>
                <a:gd name="connsiteY188" fmla="*/ 3345667 h 3789197"/>
                <a:gd name="connsiteX189" fmla="*/ 9733312 w 12175516"/>
                <a:gd name="connsiteY189" fmla="*/ 3324111 h 3789197"/>
                <a:gd name="connsiteX190" fmla="*/ 8944604 w 12175516"/>
                <a:gd name="connsiteY190" fmla="*/ 2362319 h 3789197"/>
                <a:gd name="connsiteX191" fmla="*/ 8948408 w 12175516"/>
                <a:gd name="connsiteY191" fmla="*/ 2257707 h 3789197"/>
                <a:gd name="connsiteX192" fmla="*/ 8953480 w 12175516"/>
                <a:gd name="connsiteY192" fmla="*/ 2239955 h 3789197"/>
                <a:gd name="connsiteX193" fmla="*/ 8850771 w 12175516"/>
                <a:gd name="connsiteY193" fmla="*/ 2116323 h 3789197"/>
                <a:gd name="connsiteX194" fmla="*/ 8827947 w 12175516"/>
                <a:gd name="connsiteY194" fmla="*/ 2094133 h 3789197"/>
                <a:gd name="connsiteX195" fmla="*/ 8732845 w 12175516"/>
                <a:gd name="connsiteY195" fmla="*/ 1974305 h 3789197"/>
                <a:gd name="connsiteX196" fmla="*/ 8693536 w 12175516"/>
                <a:gd name="connsiteY196" fmla="*/ 1924852 h 3789197"/>
                <a:gd name="connsiteX197" fmla="*/ 8693536 w 12175516"/>
                <a:gd name="connsiteY197" fmla="*/ 1924852 h 3789197"/>
                <a:gd name="connsiteX198" fmla="*/ 8764546 w 12175516"/>
                <a:gd name="connsiteY198" fmla="*/ 1841797 h 3789197"/>
                <a:gd name="connsiteX199" fmla="*/ 8817168 w 12175516"/>
                <a:gd name="connsiteY199" fmla="*/ 1870328 h 3789197"/>
                <a:gd name="connsiteX200" fmla="*/ 8937630 w 12175516"/>
                <a:gd name="connsiteY200" fmla="*/ 2016784 h 3789197"/>
                <a:gd name="connsiteX201" fmla="*/ 8958552 w 12175516"/>
                <a:gd name="connsiteY201" fmla="*/ 2068138 h 3789197"/>
                <a:gd name="connsiteX202" fmla="*/ 8983913 w 12175516"/>
                <a:gd name="connsiteY202" fmla="*/ 2099205 h 3789197"/>
                <a:gd name="connsiteX203" fmla="*/ 9052385 w 12175516"/>
                <a:gd name="connsiteY203" fmla="*/ 2152462 h 3789197"/>
                <a:gd name="connsiteX204" fmla="*/ 9075210 w 12175516"/>
                <a:gd name="connsiteY204" fmla="*/ 2146756 h 3789197"/>
                <a:gd name="connsiteX205" fmla="*/ 9156997 w 12175516"/>
                <a:gd name="connsiteY205" fmla="*/ 2154998 h 3789197"/>
                <a:gd name="connsiteX206" fmla="*/ 9202646 w 12175516"/>
                <a:gd name="connsiteY206" fmla="*/ 2208888 h 3789197"/>
                <a:gd name="connsiteX207" fmla="*/ 9952679 w 12175516"/>
                <a:gd name="connsiteY207" fmla="*/ 3123764 h 3789197"/>
                <a:gd name="connsiteX208" fmla="*/ 10380001 w 12175516"/>
                <a:gd name="connsiteY208" fmla="*/ 3002034 h 3789197"/>
                <a:gd name="connsiteX209" fmla="*/ 10308359 w 12175516"/>
                <a:gd name="connsiteY209" fmla="*/ 3294947 h 3789197"/>
                <a:gd name="connsiteX210" fmla="*/ 10492855 w 12175516"/>
                <a:gd name="connsiteY210" fmla="*/ 3492758 h 3789197"/>
                <a:gd name="connsiteX211" fmla="*/ 10496659 w 12175516"/>
                <a:gd name="connsiteY211" fmla="*/ 3496561 h 3789197"/>
                <a:gd name="connsiteX212" fmla="*/ 10877065 w 12175516"/>
                <a:gd name="connsiteY212" fmla="*/ 3542210 h 3789197"/>
                <a:gd name="connsiteX213" fmla="*/ 10670378 w 12175516"/>
                <a:gd name="connsiteY213" fmla="*/ 3281632 h 3789197"/>
                <a:gd name="connsiteX214" fmla="*/ 10713490 w 12175516"/>
                <a:gd name="connsiteY214" fmla="*/ 3050219 h 3789197"/>
                <a:gd name="connsiteX215" fmla="*/ 10220865 w 12175516"/>
                <a:gd name="connsiteY215" fmla="*/ 1840529 h 3789197"/>
                <a:gd name="connsiteX216" fmla="*/ 10155562 w 12175516"/>
                <a:gd name="connsiteY216" fmla="*/ 1694707 h 3789197"/>
                <a:gd name="connsiteX217" fmla="*/ 9991988 w 12175516"/>
                <a:gd name="connsiteY217" fmla="*/ 1758742 h 3789197"/>
                <a:gd name="connsiteX218" fmla="*/ 9723168 w 12175516"/>
                <a:gd name="connsiteY218" fmla="*/ 1839895 h 3789197"/>
                <a:gd name="connsiteX219" fmla="*/ 9264778 w 12175516"/>
                <a:gd name="connsiteY219" fmla="*/ 1670615 h 3789197"/>
                <a:gd name="connsiteX220" fmla="*/ 8924316 w 12175516"/>
                <a:gd name="connsiteY220" fmla="*/ 1289575 h 3789197"/>
                <a:gd name="connsiteX221" fmla="*/ 8982644 w 12175516"/>
                <a:gd name="connsiteY221" fmla="*/ 1257241 h 3789197"/>
                <a:gd name="connsiteX222" fmla="*/ 8964893 w 12175516"/>
                <a:gd name="connsiteY222" fmla="*/ 1226808 h 3789197"/>
                <a:gd name="connsiteX223" fmla="*/ 9082818 w 12175516"/>
                <a:gd name="connsiteY223" fmla="*/ 1200180 h 3789197"/>
                <a:gd name="connsiteX224" fmla="*/ 9122761 w 12175516"/>
                <a:gd name="connsiteY224" fmla="*/ 1186865 h 3789197"/>
                <a:gd name="connsiteX225" fmla="*/ 9122761 w 12175516"/>
                <a:gd name="connsiteY225" fmla="*/ 1186865 h 3789197"/>
                <a:gd name="connsiteX226" fmla="*/ 9176017 w 12175516"/>
                <a:gd name="connsiteY226" fmla="*/ 1217932 h 3789197"/>
                <a:gd name="connsiteX227" fmla="*/ 9415673 w 12175516"/>
                <a:gd name="connsiteY227" fmla="*/ 1377068 h 3789197"/>
                <a:gd name="connsiteX228" fmla="*/ 9224836 w 12175516"/>
                <a:gd name="connsiteY228" fmla="*/ 1501334 h 3789197"/>
                <a:gd name="connsiteX229" fmla="*/ 9846166 w 12175516"/>
                <a:gd name="connsiteY229" fmla="*/ 1595801 h 3789197"/>
                <a:gd name="connsiteX230" fmla="*/ 9880402 w 12175516"/>
                <a:gd name="connsiteY230" fmla="*/ 1588193 h 3789197"/>
                <a:gd name="connsiteX231" fmla="*/ 9847433 w 12175516"/>
                <a:gd name="connsiteY231" fmla="*/ 1560297 h 3789197"/>
                <a:gd name="connsiteX232" fmla="*/ 9295845 w 12175516"/>
                <a:gd name="connsiteY232" fmla="*/ 1493726 h 3789197"/>
                <a:gd name="connsiteX233" fmla="*/ 9758672 w 12175516"/>
                <a:gd name="connsiteY233" fmla="*/ 1381506 h 3789197"/>
                <a:gd name="connsiteX234" fmla="*/ 10018616 w 12175516"/>
                <a:gd name="connsiteY234" fmla="*/ 1250266 h 3789197"/>
                <a:gd name="connsiteX235" fmla="*/ 9803053 w 12175516"/>
                <a:gd name="connsiteY235" fmla="*/ 1185597 h 3789197"/>
                <a:gd name="connsiteX236" fmla="*/ 9783398 w 12175516"/>
                <a:gd name="connsiteY236" fmla="*/ 1183695 h 3789197"/>
                <a:gd name="connsiteX237" fmla="*/ 9792909 w 12175516"/>
                <a:gd name="connsiteY237" fmla="*/ 1287673 h 3789197"/>
                <a:gd name="connsiteX238" fmla="*/ 9876598 w 12175516"/>
                <a:gd name="connsiteY238" fmla="*/ 1080986 h 3789197"/>
                <a:gd name="connsiteX239" fmla="*/ 8814632 w 12175516"/>
                <a:gd name="connsiteY239" fmla="*/ 1078450 h 3789197"/>
                <a:gd name="connsiteX240" fmla="*/ 8767081 w 12175516"/>
                <a:gd name="connsiteY240" fmla="*/ 1030265 h 3789197"/>
                <a:gd name="connsiteX241" fmla="*/ 8814632 w 12175516"/>
                <a:gd name="connsiteY241" fmla="*/ 982080 h 3789197"/>
                <a:gd name="connsiteX242" fmla="*/ 9830315 w 12175516"/>
                <a:gd name="connsiteY242" fmla="*/ 964328 h 3789197"/>
                <a:gd name="connsiteX243" fmla="*/ 9772621 w 12175516"/>
                <a:gd name="connsiteY243" fmla="*/ 912339 h 3789197"/>
                <a:gd name="connsiteX244" fmla="*/ 8834287 w 12175516"/>
                <a:gd name="connsiteY244" fmla="*/ 912339 h 3789197"/>
                <a:gd name="connsiteX245" fmla="*/ 8883105 w 12175516"/>
                <a:gd name="connsiteY245" fmla="*/ 789342 h 3789197"/>
                <a:gd name="connsiteX246" fmla="*/ 9258438 w 12175516"/>
                <a:gd name="connsiteY246" fmla="*/ 365823 h 3789197"/>
                <a:gd name="connsiteX247" fmla="*/ 9678153 w 12175516"/>
                <a:gd name="connsiteY247" fmla="*/ 230779 h 3789197"/>
                <a:gd name="connsiteX248" fmla="*/ 9709854 w 12175516"/>
                <a:gd name="connsiteY248" fmla="*/ 229511 h 3789197"/>
                <a:gd name="connsiteX249" fmla="*/ 9709854 w 12175516"/>
                <a:gd name="connsiteY249" fmla="*/ 159136 h 3789197"/>
                <a:gd name="connsiteX250" fmla="*/ 9695905 w 12175516"/>
                <a:gd name="connsiteY250" fmla="*/ 159136 h 3789197"/>
                <a:gd name="connsiteX251" fmla="*/ 9627432 w 12175516"/>
                <a:gd name="connsiteY251" fmla="*/ 90029 h 3789197"/>
                <a:gd name="connsiteX252" fmla="*/ 9627432 w 12175516"/>
                <a:gd name="connsiteY252" fmla="*/ 69107 h 3789197"/>
                <a:gd name="connsiteX253" fmla="*/ 9695905 w 12175516"/>
                <a:gd name="connsiteY253" fmla="*/ 0 h 3789197"/>
                <a:gd name="connsiteX254" fmla="*/ 9903860 w 12175516"/>
                <a:gd name="connsiteY254" fmla="*/ 0 h 3789197"/>
                <a:gd name="connsiteX255" fmla="*/ 9903860 w 12175516"/>
                <a:gd name="connsiteY255" fmla="*/ 0 h 3789197"/>
                <a:gd name="connsiteX256" fmla="*/ 9972334 w 12175516"/>
                <a:gd name="connsiteY256" fmla="*/ 69107 h 3789197"/>
                <a:gd name="connsiteX257" fmla="*/ 9972334 w 12175516"/>
                <a:gd name="connsiteY257" fmla="*/ 90029 h 3789197"/>
                <a:gd name="connsiteX258" fmla="*/ 9903860 w 12175516"/>
                <a:gd name="connsiteY258" fmla="*/ 159136 h 3789197"/>
                <a:gd name="connsiteX259" fmla="*/ 9889912 w 12175516"/>
                <a:gd name="connsiteY259" fmla="*/ 159136 h 3789197"/>
                <a:gd name="connsiteX260" fmla="*/ 9889912 w 12175516"/>
                <a:gd name="connsiteY260" fmla="*/ 234583 h 3789197"/>
                <a:gd name="connsiteX261" fmla="*/ 9972334 w 12175516"/>
                <a:gd name="connsiteY261" fmla="*/ 241558 h 3789197"/>
                <a:gd name="connsiteX262" fmla="*/ 10341327 w 12175516"/>
                <a:gd name="connsiteY262" fmla="*/ 368993 h 3789197"/>
                <a:gd name="connsiteX263" fmla="*/ 10750263 w 12175516"/>
                <a:gd name="connsiteY263" fmla="*/ 886345 h 3789197"/>
                <a:gd name="connsiteX264" fmla="*/ 10750897 w 12175516"/>
                <a:gd name="connsiteY264" fmla="*/ 914875 h 3789197"/>
                <a:gd name="connsiteX265" fmla="*/ 10750897 w 12175516"/>
                <a:gd name="connsiteY265" fmla="*/ 914875 h 3789197"/>
                <a:gd name="connsiteX266" fmla="*/ 9943168 w 12175516"/>
                <a:gd name="connsiteY266" fmla="*/ 919314 h 3789197"/>
                <a:gd name="connsiteX267" fmla="*/ 9927318 w 12175516"/>
                <a:gd name="connsiteY267" fmla="*/ 958622 h 3789197"/>
                <a:gd name="connsiteX268" fmla="*/ 10784499 w 12175516"/>
                <a:gd name="connsiteY268" fmla="*/ 984616 h 3789197"/>
                <a:gd name="connsiteX269" fmla="*/ 10784499 w 12175516"/>
                <a:gd name="connsiteY269" fmla="*/ 984616 h 3789197"/>
                <a:gd name="connsiteX270" fmla="*/ 10832050 w 12175516"/>
                <a:gd name="connsiteY270" fmla="*/ 1032801 h 3789197"/>
                <a:gd name="connsiteX271" fmla="*/ 10784499 w 12175516"/>
                <a:gd name="connsiteY271" fmla="*/ 1080986 h 3789197"/>
                <a:gd name="connsiteX272" fmla="*/ 10115619 w 12175516"/>
                <a:gd name="connsiteY272" fmla="*/ 1108882 h 3789197"/>
                <a:gd name="connsiteX273" fmla="*/ 10286802 w 12175516"/>
                <a:gd name="connsiteY273" fmla="*/ 1162773 h 3789197"/>
                <a:gd name="connsiteX274" fmla="*/ 10651357 w 12175516"/>
                <a:gd name="connsiteY274" fmla="*/ 1495628 h 3789197"/>
                <a:gd name="connsiteX275" fmla="*/ 11325309 w 12175516"/>
                <a:gd name="connsiteY275" fmla="*/ 2536671 h 3789197"/>
                <a:gd name="connsiteX276" fmla="*/ 11568769 w 12175516"/>
                <a:gd name="connsiteY276" fmla="*/ 2583588 h 3789197"/>
                <a:gd name="connsiteX277" fmla="*/ 11687963 w 12175516"/>
                <a:gd name="connsiteY277" fmla="*/ 2856846 h 3789197"/>
                <a:gd name="connsiteX278" fmla="*/ 11880067 w 12175516"/>
                <a:gd name="connsiteY278" fmla="*/ 3051487 h 3789197"/>
                <a:gd name="connsiteX279" fmla="*/ 11978973 w 12175516"/>
                <a:gd name="connsiteY279" fmla="*/ 3282900 h 3789197"/>
                <a:gd name="connsiteX280" fmla="*/ 12175516 w 12175516"/>
                <a:gd name="connsiteY280" fmla="*/ 3417310 h 378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75516" h="3789197">
                  <a:moveTo>
                    <a:pt x="0" y="2899959"/>
                  </a:moveTo>
                  <a:cubicBezTo>
                    <a:pt x="0" y="2899959"/>
                    <a:pt x="214295" y="2671715"/>
                    <a:pt x="223805" y="2802955"/>
                  </a:cubicBezTo>
                  <a:cubicBezTo>
                    <a:pt x="233315" y="2934195"/>
                    <a:pt x="25360" y="3270220"/>
                    <a:pt x="244728" y="3170681"/>
                  </a:cubicBezTo>
                  <a:cubicBezTo>
                    <a:pt x="617525" y="3000766"/>
                    <a:pt x="618793" y="3376734"/>
                    <a:pt x="514182" y="3354543"/>
                  </a:cubicBezTo>
                  <a:cubicBezTo>
                    <a:pt x="437466" y="3338059"/>
                    <a:pt x="476141" y="3275292"/>
                    <a:pt x="883175" y="3190969"/>
                  </a:cubicBezTo>
                  <a:cubicBezTo>
                    <a:pt x="910437" y="3185263"/>
                    <a:pt x="907901" y="3144052"/>
                    <a:pt x="881273" y="3136444"/>
                  </a:cubicBezTo>
                  <a:cubicBezTo>
                    <a:pt x="880639" y="3136444"/>
                    <a:pt x="880005" y="3136444"/>
                    <a:pt x="880005" y="3135810"/>
                  </a:cubicBezTo>
                  <a:lnTo>
                    <a:pt x="720869" y="3090161"/>
                  </a:lnTo>
                  <a:cubicBezTo>
                    <a:pt x="707554" y="3086357"/>
                    <a:pt x="656834" y="3078749"/>
                    <a:pt x="657468" y="3059729"/>
                  </a:cubicBezTo>
                  <a:cubicBezTo>
                    <a:pt x="658736" y="3038807"/>
                    <a:pt x="706286" y="3040075"/>
                    <a:pt x="715797" y="3040709"/>
                  </a:cubicBezTo>
                  <a:cubicBezTo>
                    <a:pt x="867959" y="3027395"/>
                    <a:pt x="892051" y="3019786"/>
                    <a:pt x="925654" y="2825780"/>
                  </a:cubicBezTo>
                  <a:cubicBezTo>
                    <a:pt x="930726" y="2801053"/>
                    <a:pt x="923752" y="2775059"/>
                    <a:pt x="911072" y="2752235"/>
                  </a:cubicBezTo>
                  <a:cubicBezTo>
                    <a:pt x="900293" y="2732580"/>
                    <a:pt x="888881" y="2712292"/>
                    <a:pt x="881273" y="2698344"/>
                  </a:cubicBezTo>
                  <a:cubicBezTo>
                    <a:pt x="771589" y="2547449"/>
                    <a:pt x="788708" y="2487219"/>
                    <a:pt x="886979" y="2329350"/>
                  </a:cubicBezTo>
                  <a:cubicBezTo>
                    <a:pt x="896489" y="2312866"/>
                    <a:pt x="905999" y="2296382"/>
                    <a:pt x="916778" y="2283068"/>
                  </a:cubicBezTo>
                  <a:cubicBezTo>
                    <a:pt x="966230" y="2218399"/>
                    <a:pt x="979544" y="2131539"/>
                    <a:pt x="959890" y="2051020"/>
                  </a:cubicBezTo>
                  <a:cubicBezTo>
                    <a:pt x="952282" y="2027562"/>
                    <a:pt x="954184" y="2013614"/>
                    <a:pt x="984617" y="2022490"/>
                  </a:cubicBezTo>
                  <a:lnTo>
                    <a:pt x="1185598" y="2080185"/>
                  </a:lnTo>
                  <a:lnTo>
                    <a:pt x="1386579" y="2137880"/>
                  </a:lnTo>
                  <a:cubicBezTo>
                    <a:pt x="1415109" y="2146122"/>
                    <a:pt x="1409403" y="2158802"/>
                    <a:pt x="1392285" y="2175286"/>
                  </a:cubicBezTo>
                  <a:cubicBezTo>
                    <a:pt x="1332054" y="2234249"/>
                    <a:pt x="1297183" y="2315402"/>
                    <a:pt x="1305425" y="2394019"/>
                  </a:cubicBezTo>
                  <a:cubicBezTo>
                    <a:pt x="1307327" y="2411137"/>
                    <a:pt x="1306693" y="2430158"/>
                    <a:pt x="1306059" y="2449178"/>
                  </a:cubicBezTo>
                  <a:cubicBezTo>
                    <a:pt x="1304791" y="2635577"/>
                    <a:pt x="1287673" y="2695174"/>
                    <a:pt x="1114588" y="2764915"/>
                  </a:cubicBezTo>
                  <a:cubicBezTo>
                    <a:pt x="1095568" y="2773791"/>
                    <a:pt x="1075914" y="2782667"/>
                    <a:pt x="1056260" y="2793445"/>
                  </a:cubicBezTo>
                  <a:cubicBezTo>
                    <a:pt x="1033435" y="2806125"/>
                    <a:pt x="1013781" y="2824512"/>
                    <a:pt x="1004905" y="2847970"/>
                  </a:cubicBezTo>
                  <a:cubicBezTo>
                    <a:pt x="928824" y="3029296"/>
                    <a:pt x="947210" y="3048951"/>
                    <a:pt x="1068940" y="3141516"/>
                  </a:cubicBezTo>
                  <a:lnTo>
                    <a:pt x="1068940" y="3141516"/>
                  </a:lnTo>
                  <a:cubicBezTo>
                    <a:pt x="1077182" y="3146588"/>
                    <a:pt x="1111418" y="3167511"/>
                    <a:pt x="1108248" y="3188433"/>
                  </a:cubicBezTo>
                  <a:cubicBezTo>
                    <a:pt x="1100640" y="3237886"/>
                    <a:pt x="978911" y="3279096"/>
                    <a:pt x="989689" y="3209355"/>
                  </a:cubicBezTo>
                  <a:cubicBezTo>
                    <a:pt x="1004905" y="3115522"/>
                    <a:pt x="1553957" y="3308895"/>
                    <a:pt x="1701047" y="2617824"/>
                  </a:cubicBezTo>
                  <a:cubicBezTo>
                    <a:pt x="1722604" y="2517017"/>
                    <a:pt x="1813901" y="2364855"/>
                    <a:pt x="1940069" y="2250099"/>
                  </a:cubicBezTo>
                  <a:cubicBezTo>
                    <a:pt x="1952749" y="2242491"/>
                    <a:pt x="1957187" y="2236151"/>
                    <a:pt x="1961625" y="2226641"/>
                  </a:cubicBezTo>
                  <a:lnTo>
                    <a:pt x="1966697" y="2223471"/>
                  </a:lnTo>
                  <a:lnTo>
                    <a:pt x="1969867" y="2211424"/>
                  </a:lnTo>
                  <a:cubicBezTo>
                    <a:pt x="1954017" y="2188600"/>
                    <a:pt x="1957187" y="2156900"/>
                    <a:pt x="1923584" y="2155632"/>
                  </a:cubicBezTo>
                  <a:cubicBezTo>
                    <a:pt x="1874132" y="2153096"/>
                    <a:pt x="1854477" y="2092865"/>
                    <a:pt x="1849405" y="2059896"/>
                  </a:cubicBezTo>
                  <a:cubicBezTo>
                    <a:pt x="1833555" y="1966697"/>
                    <a:pt x="1839895" y="1917878"/>
                    <a:pt x="1787906" y="1837993"/>
                  </a:cubicBezTo>
                  <a:cubicBezTo>
                    <a:pt x="1752402" y="1785370"/>
                    <a:pt x="1646522" y="1680125"/>
                    <a:pt x="1614188" y="1626234"/>
                  </a:cubicBezTo>
                  <a:cubicBezTo>
                    <a:pt x="1546349" y="1509576"/>
                    <a:pt x="1477242" y="1396723"/>
                    <a:pt x="1408135" y="1282601"/>
                  </a:cubicBezTo>
                  <a:cubicBezTo>
                    <a:pt x="1389749" y="1252802"/>
                    <a:pt x="1384042" y="1219834"/>
                    <a:pt x="1403063" y="1189402"/>
                  </a:cubicBezTo>
                  <a:cubicBezTo>
                    <a:pt x="1416377" y="1169113"/>
                    <a:pt x="1432227" y="1152629"/>
                    <a:pt x="1448711" y="1142485"/>
                  </a:cubicBezTo>
                  <a:cubicBezTo>
                    <a:pt x="1465196" y="1132341"/>
                    <a:pt x="1486752" y="1126001"/>
                    <a:pt x="1510844" y="1123465"/>
                  </a:cubicBezTo>
                  <a:cubicBezTo>
                    <a:pt x="1548251" y="1119661"/>
                    <a:pt x="1572977" y="1140583"/>
                    <a:pt x="1591364" y="1170381"/>
                  </a:cubicBezTo>
                  <a:cubicBezTo>
                    <a:pt x="1661739" y="1285771"/>
                    <a:pt x="1732748" y="1396723"/>
                    <a:pt x="1802489" y="1510844"/>
                  </a:cubicBezTo>
                  <a:cubicBezTo>
                    <a:pt x="1837993" y="1563467"/>
                    <a:pt x="1881106" y="1706753"/>
                    <a:pt x="1911538" y="1762546"/>
                  </a:cubicBezTo>
                  <a:cubicBezTo>
                    <a:pt x="1958455" y="1845601"/>
                    <a:pt x="2006640" y="1864621"/>
                    <a:pt x="2080819" y="1918512"/>
                  </a:cubicBezTo>
                  <a:cubicBezTo>
                    <a:pt x="2106179" y="1937533"/>
                    <a:pt x="2152462" y="1983181"/>
                    <a:pt x="2132174" y="2028196"/>
                  </a:cubicBezTo>
                  <a:cubicBezTo>
                    <a:pt x="2118859" y="2056726"/>
                    <a:pt x="2147390" y="2066870"/>
                    <a:pt x="2160704" y="2094767"/>
                  </a:cubicBezTo>
                  <a:lnTo>
                    <a:pt x="2172750" y="2097937"/>
                  </a:lnTo>
                  <a:lnTo>
                    <a:pt x="2184162" y="2090963"/>
                  </a:lnTo>
                  <a:lnTo>
                    <a:pt x="2187966" y="2092231"/>
                  </a:lnTo>
                  <a:cubicBezTo>
                    <a:pt x="2307160" y="2045314"/>
                    <a:pt x="2427622" y="2023124"/>
                    <a:pt x="2553790" y="2035804"/>
                  </a:cubicBezTo>
                  <a:cubicBezTo>
                    <a:pt x="2683762" y="2049118"/>
                    <a:pt x="2809296" y="2085891"/>
                    <a:pt x="2917077" y="2158168"/>
                  </a:cubicBezTo>
                  <a:cubicBezTo>
                    <a:pt x="3007107" y="2215229"/>
                    <a:pt x="3086992" y="2284970"/>
                    <a:pt x="3144687" y="2378803"/>
                  </a:cubicBezTo>
                  <a:cubicBezTo>
                    <a:pt x="3163707" y="2404797"/>
                    <a:pt x="3180825" y="2432694"/>
                    <a:pt x="3194139" y="2459956"/>
                  </a:cubicBezTo>
                  <a:cubicBezTo>
                    <a:pt x="3343132" y="2742724"/>
                    <a:pt x="3360250" y="3164341"/>
                    <a:pt x="2979844" y="3464227"/>
                  </a:cubicBezTo>
                  <a:cubicBezTo>
                    <a:pt x="2966530" y="3479443"/>
                    <a:pt x="2945608" y="3481345"/>
                    <a:pt x="2934196" y="3499098"/>
                  </a:cubicBezTo>
                  <a:lnTo>
                    <a:pt x="2896789" y="3521922"/>
                  </a:lnTo>
                  <a:cubicBezTo>
                    <a:pt x="2786471" y="3580885"/>
                    <a:pt x="2667278" y="3620827"/>
                    <a:pt x="2539208" y="3628435"/>
                  </a:cubicBezTo>
                  <a:lnTo>
                    <a:pt x="2539208" y="3628435"/>
                  </a:lnTo>
                  <a:cubicBezTo>
                    <a:pt x="2250733" y="3642384"/>
                    <a:pt x="1981279" y="3506072"/>
                    <a:pt x="1822777" y="3280998"/>
                  </a:cubicBezTo>
                  <a:cubicBezTo>
                    <a:pt x="1775860" y="3215061"/>
                    <a:pt x="1766984" y="3128202"/>
                    <a:pt x="1799953" y="3054023"/>
                  </a:cubicBezTo>
                  <a:cubicBezTo>
                    <a:pt x="1856380" y="2929123"/>
                    <a:pt x="1808829" y="2705318"/>
                    <a:pt x="1701681" y="2852408"/>
                  </a:cubicBezTo>
                  <a:cubicBezTo>
                    <a:pt x="1611018" y="2977308"/>
                    <a:pt x="1909002" y="2951947"/>
                    <a:pt x="1909002" y="2842898"/>
                  </a:cubicBezTo>
                  <a:cubicBezTo>
                    <a:pt x="1909002" y="2520821"/>
                    <a:pt x="2170214" y="2259609"/>
                    <a:pt x="2492291" y="2259609"/>
                  </a:cubicBezTo>
                  <a:cubicBezTo>
                    <a:pt x="2817538" y="2259609"/>
                    <a:pt x="3080652" y="2525259"/>
                    <a:pt x="3075580" y="2851774"/>
                  </a:cubicBezTo>
                  <a:cubicBezTo>
                    <a:pt x="3071141" y="3168779"/>
                    <a:pt x="2810564" y="3426187"/>
                    <a:pt x="2492925" y="3426820"/>
                  </a:cubicBezTo>
                  <a:cubicBezTo>
                    <a:pt x="2279264" y="3427454"/>
                    <a:pt x="2022490" y="3227107"/>
                    <a:pt x="1990155" y="3142150"/>
                  </a:cubicBezTo>
                  <a:cubicBezTo>
                    <a:pt x="1824045" y="2706586"/>
                    <a:pt x="3459789" y="3084455"/>
                    <a:pt x="3193505" y="3461691"/>
                  </a:cubicBezTo>
                  <a:cubicBezTo>
                    <a:pt x="2728142" y="4120427"/>
                    <a:pt x="3920714" y="3554890"/>
                    <a:pt x="3873797" y="3710856"/>
                  </a:cubicBezTo>
                  <a:cubicBezTo>
                    <a:pt x="3834489" y="3842096"/>
                    <a:pt x="3708321" y="3674718"/>
                    <a:pt x="3670914" y="3663306"/>
                  </a:cubicBezTo>
                  <a:cubicBezTo>
                    <a:pt x="3633508" y="3651894"/>
                    <a:pt x="3612586" y="3611317"/>
                    <a:pt x="3623998" y="3574544"/>
                  </a:cubicBezTo>
                  <a:lnTo>
                    <a:pt x="3850973" y="2837826"/>
                  </a:lnTo>
                  <a:cubicBezTo>
                    <a:pt x="3856679" y="2819440"/>
                    <a:pt x="3869359" y="2804857"/>
                    <a:pt x="3885843" y="2795981"/>
                  </a:cubicBezTo>
                  <a:lnTo>
                    <a:pt x="3902962" y="2790909"/>
                  </a:lnTo>
                  <a:lnTo>
                    <a:pt x="4049418" y="2315402"/>
                  </a:lnTo>
                  <a:lnTo>
                    <a:pt x="3949879" y="2284970"/>
                  </a:lnTo>
                  <a:cubicBezTo>
                    <a:pt x="3916276" y="2274825"/>
                    <a:pt x="3896622" y="2238053"/>
                    <a:pt x="3907400" y="2204451"/>
                  </a:cubicBezTo>
                  <a:lnTo>
                    <a:pt x="4011377" y="1865889"/>
                  </a:lnTo>
                  <a:cubicBezTo>
                    <a:pt x="4052588" y="1732114"/>
                    <a:pt x="4195874" y="1655398"/>
                    <a:pt x="4330284" y="1697243"/>
                  </a:cubicBezTo>
                  <a:lnTo>
                    <a:pt x="4330284" y="1697243"/>
                  </a:lnTo>
                  <a:lnTo>
                    <a:pt x="4442504" y="1732114"/>
                  </a:lnTo>
                  <a:cubicBezTo>
                    <a:pt x="4466596" y="1739722"/>
                    <a:pt x="4480544" y="1765716"/>
                    <a:pt x="4472936" y="1789808"/>
                  </a:cubicBezTo>
                  <a:lnTo>
                    <a:pt x="4306826" y="2328082"/>
                  </a:lnTo>
                  <a:cubicBezTo>
                    <a:pt x="4296682" y="2361685"/>
                    <a:pt x="4261177" y="2380705"/>
                    <a:pt x="4227575" y="2369927"/>
                  </a:cubicBezTo>
                  <a:lnTo>
                    <a:pt x="4116623" y="2335690"/>
                  </a:lnTo>
                  <a:lnTo>
                    <a:pt x="3970167" y="2811197"/>
                  </a:lnTo>
                  <a:lnTo>
                    <a:pt x="3980945" y="2825146"/>
                  </a:lnTo>
                  <a:cubicBezTo>
                    <a:pt x="3989187" y="2840996"/>
                    <a:pt x="3991723" y="2860650"/>
                    <a:pt x="3986017" y="2879036"/>
                  </a:cubicBezTo>
                  <a:lnTo>
                    <a:pt x="3781232" y="3550452"/>
                  </a:lnTo>
                  <a:cubicBezTo>
                    <a:pt x="3774258" y="3573276"/>
                    <a:pt x="3792644" y="3595467"/>
                    <a:pt x="3816737" y="3592931"/>
                  </a:cubicBezTo>
                  <a:cubicBezTo>
                    <a:pt x="3816737" y="3592931"/>
                    <a:pt x="4124865" y="3341863"/>
                    <a:pt x="4391783" y="3537138"/>
                  </a:cubicBezTo>
                  <a:cubicBezTo>
                    <a:pt x="4744292" y="3795814"/>
                    <a:pt x="5013112" y="3578349"/>
                    <a:pt x="5117090" y="3537772"/>
                  </a:cubicBezTo>
                  <a:cubicBezTo>
                    <a:pt x="5273056" y="3476907"/>
                    <a:pt x="5331385" y="3624631"/>
                    <a:pt x="5243892" y="3646187"/>
                  </a:cubicBezTo>
                  <a:cubicBezTo>
                    <a:pt x="5148790" y="3669646"/>
                    <a:pt x="5191269" y="3417310"/>
                    <a:pt x="5051153" y="3466129"/>
                  </a:cubicBezTo>
                  <a:cubicBezTo>
                    <a:pt x="5012478" y="3479443"/>
                    <a:pt x="4880604" y="3535870"/>
                    <a:pt x="4844466" y="3542844"/>
                  </a:cubicBezTo>
                  <a:cubicBezTo>
                    <a:pt x="4843198" y="3542844"/>
                    <a:pt x="4841930" y="3543478"/>
                    <a:pt x="4840662" y="3543478"/>
                  </a:cubicBezTo>
                  <a:cubicBezTo>
                    <a:pt x="4831786" y="3541576"/>
                    <a:pt x="4826714" y="3536504"/>
                    <a:pt x="4822275" y="3529530"/>
                  </a:cubicBezTo>
                  <a:cubicBezTo>
                    <a:pt x="4725272" y="3401460"/>
                    <a:pt x="4665675" y="3362786"/>
                    <a:pt x="4611784" y="3208721"/>
                  </a:cubicBezTo>
                  <a:cubicBezTo>
                    <a:pt x="4592130" y="3147222"/>
                    <a:pt x="4555358" y="3012178"/>
                    <a:pt x="4550920" y="2979844"/>
                  </a:cubicBezTo>
                  <a:cubicBezTo>
                    <a:pt x="4547749" y="2974772"/>
                    <a:pt x="4537605" y="2935463"/>
                    <a:pt x="4556625" y="2930391"/>
                  </a:cubicBezTo>
                  <a:lnTo>
                    <a:pt x="5172883" y="2772523"/>
                  </a:lnTo>
                  <a:cubicBezTo>
                    <a:pt x="5189367" y="2780765"/>
                    <a:pt x="5201413" y="2846068"/>
                    <a:pt x="5207753" y="2868892"/>
                  </a:cubicBezTo>
                  <a:lnTo>
                    <a:pt x="5231211" y="2952582"/>
                  </a:lnTo>
                  <a:cubicBezTo>
                    <a:pt x="5246428" y="3012812"/>
                    <a:pt x="5254670" y="3082553"/>
                    <a:pt x="5262278" y="3144686"/>
                  </a:cubicBezTo>
                  <a:cubicBezTo>
                    <a:pt x="5264814" y="3154196"/>
                    <a:pt x="5259108" y="3172583"/>
                    <a:pt x="5281298" y="3162438"/>
                  </a:cubicBezTo>
                  <a:cubicBezTo>
                    <a:pt x="5333287" y="3138980"/>
                    <a:pt x="5378936" y="3106646"/>
                    <a:pt x="5397322" y="3049585"/>
                  </a:cubicBezTo>
                  <a:lnTo>
                    <a:pt x="5397322" y="3049585"/>
                  </a:lnTo>
                  <a:cubicBezTo>
                    <a:pt x="5410002" y="3011544"/>
                    <a:pt x="5396054" y="2977308"/>
                    <a:pt x="5363085" y="2951947"/>
                  </a:cubicBezTo>
                  <a:cubicBezTo>
                    <a:pt x="5347235" y="2939901"/>
                    <a:pt x="5273056" y="2901227"/>
                    <a:pt x="5273056" y="2901227"/>
                  </a:cubicBezTo>
                  <a:cubicBezTo>
                    <a:pt x="5252134" y="2886011"/>
                    <a:pt x="5278128" y="2840362"/>
                    <a:pt x="5302221" y="2850506"/>
                  </a:cubicBezTo>
                  <a:lnTo>
                    <a:pt x="5378936" y="2889181"/>
                  </a:lnTo>
                  <a:lnTo>
                    <a:pt x="5378936" y="2889181"/>
                  </a:lnTo>
                  <a:cubicBezTo>
                    <a:pt x="5458187" y="2924685"/>
                    <a:pt x="5493692" y="3012812"/>
                    <a:pt x="5450579" y="3088259"/>
                  </a:cubicBezTo>
                  <a:cubicBezTo>
                    <a:pt x="5416342" y="3157366"/>
                    <a:pt x="5362451" y="3204283"/>
                    <a:pt x="5290174" y="3229009"/>
                  </a:cubicBezTo>
                  <a:cubicBezTo>
                    <a:pt x="5271154" y="3235984"/>
                    <a:pt x="5262912" y="3275292"/>
                    <a:pt x="5266716" y="3300652"/>
                  </a:cubicBezTo>
                  <a:cubicBezTo>
                    <a:pt x="5274958" y="3354543"/>
                    <a:pt x="5169712" y="3338059"/>
                    <a:pt x="5210923" y="3419212"/>
                  </a:cubicBezTo>
                  <a:cubicBezTo>
                    <a:pt x="5263546" y="3521922"/>
                    <a:pt x="5865855" y="3339327"/>
                    <a:pt x="5754903" y="3438232"/>
                  </a:cubicBezTo>
                  <a:cubicBezTo>
                    <a:pt x="5550118" y="3620827"/>
                    <a:pt x="5539974" y="3163072"/>
                    <a:pt x="5711157" y="2832754"/>
                  </a:cubicBezTo>
                  <a:cubicBezTo>
                    <a:pt x="5714327" y="2827048"/>
                    <a:pt x="5713692" y="2820073"/>
                    <a:pt x="5710522" y="2814367"/>
                  </a:cubicBezTo>
                  <a:cubicBezTo>
                    <a:pt x="5576113" y="2593732"/>
                    <a:pt x="5283834" y="1992691"/>
                    <a:pt x="5240088" y="1900126"/>
                  </a:cubicBezTo>
                  <a:cubicBezTo>
                    <a:pt x="5226139" y="1867157"/>
                    <a:pt x="5225505" y="1846869"/>
                    <a:pt x="5247062" y="1833555"/>
                  </a:cubicBezTo>
                  <a:lnTo>
                    <a:pt x="5247062" y="1833555"/>
                  </a:lnTo>
                  <a:lnTo>
                    <a:pt x="5247062" y="1833555"/>
                  </a:lnTo>
                  <a:lnTo>
                    <a:pt x="5247062" y="1833555"/>
                  </a:lnTo>
                  <a:cubicBezTo>
                    <a:pt x="5254036" y="1829117"/>
                    <a:pt x="5264180" y="1825947"/>
                    <a:pt x="5276226" y="1823411"/>
                  </a:cubicBezTo>
                  <a:lnTo>
                    <a:pt x="5642684" y="1751768"/>
                  </a:lnTo>
                  <a:cubicBezTo>
                    <a:pt x="5695306" y="1741624"/>
                    <a:pt x="5718765" y="1771422"/>
                    <a:pt x="5733981" y="1816437"/>
                  </a:cubicBezTo>
                  <a:cubicBezTo>
                    <a:pt x="5844299" y="2049118"/>
                    <a:pt x="5916575" y="2274192"/>
                    <a:pt x="6032599" y="2486585"/>
                  </a:cubicBezTo>
                  <a:cubicBezTo>
                    <a:pt x="6104242" y="2615923"/>
                    <a:pt x="6180324" y="2749699"/>
                    <a:pt x="6255137" y="2876500"/>
                  </a:cubicBezTo>
                  <a:cubicBezTo>
                    <a:pt x="6333754" y="3010910"/>
                    <a:pt x="6413005" y="3137712"/>
                    <a:pt x="6477674" y="3280364"/>
                  </a:cubicBezTo>
                  <a:cubicBezTo>
                    <a:pt x="6497328" y="3323477"/>
                    <a:pt x="6506204" y="3360883"/>
                    <a:pt x="6468164" y="3395754"/>
                  </a:cubicBezTo>
                  <a:cubicBezTo>
                    <a:pt x="6432659" y="3431259"/>
                    <a:pt x="6406031" y="3416676"/>
                    <a:pt x="6377500" y="3402728"/>
                  </a:cubicBezTo>
                  <a:cubicBezTo>
                    <a:pt x="6324878" y="3372296"/>
                    <a:pt x="6291909" y="3360249"/>
                    <a:pt x="6312197" y="3292410"/>
                  </a:cubicBezTo>
                  <a:cubicBezTo>
                    <a:pt x="6319171" y="3271488"/>
                    <a:pt x="6269719" y="3206185"/>
                    <a:pt x="6257673" y="3187165"/>
                  </a:cubicBezTo>
                  <a:cubicBezTo>
                    <a:pt x="6163839" y="3039441"/>
                    <a:pt x="6087124" y="2932927"/>
                    <a:pt x="6044012" y="2760477"/>
                  </a:cubicBezTo>
                  <a:cubicBezTo>
                    <a:pt x="6028795" y="2693906"/>
                    <a:pt x="6002801" y="2689468"/>
                    <a:pt x="5947642" y="2731946"/>
                  </a:cubicBezTo>
                  <a:cubicBezTo>
                    <a:pt x="5928622" y="2746529"/>
                    <a:pt x="5911503" y="2758575"/>
                    <a:pt x="5894385" y="2769987"/>
                  </a:cubicBezTo>
                  <a:cubicBezTo>
                    <a:pt x="5846834" y="2801687"/>
                    <a:pt x="5842397" y="2870160"/>
                    <a:pt x="5884875" y="2908201"/>
                  </a:cubicBezTo>
                  <a:lnTo>
                    <a:pt x="5884875" y="2908201"/>
                  </a:lnTo>
                  <a:cubicBezTo>
                    <a:pt x="5922282" y="2941803"/>
                    <a:pt x="5980611" y="2937365"/>
                    <a:pt x="6012311" y="2898057"/>
                  </a:cubicBezTo>
                  <a:cubicBezTo>
                    <a:pt x="6127701" y="2756039"/>
                    <a:pt x="6303321" y="2474538"/>
                    <a:pt x="6364186" y="2630505"/>
                  </a:cubicBezTo>
                  <a:cubicBezTo>
                    <a:pt x="6438365" y="2820707"/>
                    <a:pt x="6812431" y="2499265"/>
                    <a:pt x="6607012" y="2413040"/>
                  </a:cubicBezTo>
                  <a:cubicBezTo>
                    <a:pt x="6507473" y="2370561"/>
                    <a:pt x="6480844" y="2811831"/>
                    <a:pt x="6587992" y="3123130"/>
                  </a:cubicBezTo>
                  <a:cubicBezTo>
                    <a:pt x="6710356" y="3478175"/>
                    <a:pt x="6839693" y="3795814"/>
                    <a:pt x="6605109" y="3784402"/>
                  </a:cubicBezTo>
                  <a:cubicBezTo>
                    <a:pt x="6378768" y="3773624"/>
                    <a:pt x="6775658" y="3444573"/>
                    <a:pt x="6793411" y="3417944"/>
                  </a:cubicBezTo>
                  <a:cubicBezTo>
                    <a:pt x="6882172" y="3283534"/>
                    <a:pt x="6820673" y="2917077"/>
                    <a:pt x="6801019" y="2814367"/>
                  </a:cubicBezTo>
                  <a:cubicBezTo>
                    <a:pt x="6798482" y="2799785"/>
                    <a:pt x="6782632" y="2792177"/>
                    <a:pt x="6769318" y="2798517"/>
                  </a:cubicBezTo>
                  <a:cubicBezTo>
                    <a:pt x="6663439" y="2853042"/>
                    <a:pt x="6612718" y="2979844"/>
                    <a:pt x="6655830" y="3094600"/>
                  </a:cubicBezTo>
                  <a:cubicBezTo>
                    <a:pt x="6686897" y="3178289"/>
                    <a:pt x="6790875" y="3227107"/>
                    <a:pt x="6892950" y="3235984"/>
                  </a:cubicBezTo>
                  <a:cubicBezTo>
                    <a:pt x="6955083" y="3241056"/>
                    <a:pt x="6998195" y="3175753"/>
                    <a:pt x="6969031" y="3120594"/>
                  </a:cubicBezTo>
                  <a:cubicBezTo>
                    <a:pt x="6935429" y="3056559"/>
                    <a:pt x="6897388" y="2966530"/>
                    <a:pt x="6880270" y="2863186"/>
                  </a:cubicBezTo>
                  <a:cubicBezTo>
                    <a:pt x="6807992" y="2421916"/>
                    <a:pt x="7104075" y="2000933"/>
                    <a:pt x="7545346" y="1931826"/>
                  </a:cubicBezTo>
                  <a:cubicBezTo>
                    <a:pt x="7797682" y="1892518"/>
                    <a:pt x="8041141" y="1975573"/>
                    <a:pt x="8214859" y="2137246"/>
                  </a:cubicBezTo>
                  <a:cubicBezTo>
                    <a:pt x="8245292" y="2165142"/>
                    <a:pt x="8283967" y="2182260"/>
                    <a:pt x="8324543" y="2187332"/>
                  </a:cubicBezTo>
                  <a:lnTo>
                    <a:pt x="8326445" y="2187332"/>
                  </a:lnTo>
                  <a:cubicBezTo>
                    <a:pt x="8348001" y="2189868"/>
                    <a:pt x="8369558" y="2187966"/>
                    <a:pt x="8391114" y="2184162"/>
                  </a:cubicBezTo>
                  <a:cubicBezTo>
                    <a:pt x="8507772" y="2160704"/>
                    <a:pt x="8626331" y="2227909"/>
                    <a:pt x="8664372" y="2343933"/>
                  </a:cubicBezTo>
                  <a:cubicBezTo>
                    <a:pt x="8696706" y="2442204"/>
                    <a:pt x="8671346" y="2532233"/>
                    <a:pt x="8598435" y="2586124"/>
                  </a:cubicBezTo>
                  <a:cubicBezTo>
                    <a:pt x="8565467" y="2610217"/>
                    <a:pt x="8518550" y="2596268"/>
                    <a:pt x="8503333" y="2558228"/>
                  </a:cubicBezTo>
                  <a:lnTo>
                    <a:pt x="8396186" y="2281166"/>
                  </a:lnTo>
                  <a:cubicBezTo>
                    <a:pt x="8375898" y="2235517"/>
                    <a:pt x="8328347" y="2248831"/>
                    <a:pt x="8346100" y="2298284"/>
                  </a:cubicBezTo>
                  <a:cubicBezTo>
                    <a:pt x="8367022" y="2357881"/>
                    <a:pt x="8450076" y="2521455"/>
                    <a:pt x="8462757" y="2620360"/>
                  </a:cubicBezTo>
                  <a:cubicBezTo>
                    <a:pt x="8518550" y="3048951"/>
                    <a:pt x="8219932" y="3447109"/>
                    <a:pt x="7793243" y="3514314"/>
                  </a:cubicBezTo>
                  <a:cubicBezTo>
                    <a:pt x="7587824" y="3546648"/>
                    <a:pt x="7377967" y="3497195"/>
                    <a:pt x="7215027" y="3391316"/>
                  </a:cubicBezTo>
                  <a:cubicBezTo>
                    <a:pt x="7191568" y="3376100"/>
                    <a:pt x="7099637" y="3279730"/>
                    <a:pt x="7161136" y="3208087"/>
                  </a:cubicBezTo>
                  <a:cubicBezTo>
                    <a:pt x="7276526" y="3072409"/>
                    <a:pt x="7440734" y="3195407"/>
                    <a:pt x="7381137" y="3231546"/>
                  </a:cubicBezTo>
                  <a:cubicBezTo>
                    <a:pt x="7317736" y="3269586"/>
                    <a:pt x="7354509" y="3167511"/>
                    <a:pt x="7271454" y="3098404"/>
                  </a:cubicBezTo>
                  <a:cubicBezTo>
                    <a:pt x="7195373" y="3035003"/>
                    <a:pt x="7133873" y="2921515"/>
                    <a:pt x="7116755" y="2812465"/>
                  </a:cubicBezTo>
                  <a:cubicBezTo>
                    <a:pt x="7067302" y="2503069"/>
                    <a:pt x="7281598" y="2212059"/>
                    <a:pt x="7594164" y="2169580"/>
                  </a:cubicBezTo>
                  <a:cubicBezTo>
                    <a:pt x="7897221" y="2128369"/>
                    <a:pt x="8179355" y="2341396"/>
                    <a:pt x="8223736" y="2643819"/>
                  </a:cubicBezTo>
                  <a:cubicBezTo>
                    <a:pt x="8268116" y="2946241"/>
                    <a:pt x="8059527" y="3223303"/>
                    <a:pt x="7757739" y="3277194"/>
                  </a:cubicBezTo>
                  <a:cubicBezTo>
                    <a:pt x="7684828" y="3290508"/>
                    <a:pt x="7489553" y="3300652"/>
                    <a:pt x="7543443" y="3180191"/>
                  </a:cubicBezTo>
                  <a:cubicBezTo>
                    <a:pt x="7594164" y="3066069"/>
                    <a:pt x="8405696" y="3544746"/>
                    <a:pt x="8405696" y="3544746"/>
                  </a:cubicBezTo>
                  <a:cubicBezTo>
                    <a:pt x="8713190" y="3715928"/>
                    <a:pt x="9305989" y="3544746"/>
                    <a:pt x="9238150" y="3310797"/>
                  </a:cubicBezTo>
                  <a:cubicBezTo>
                    <a:pt x="9238150" y="3310797"/>
                    <a:pt x="9059360" y="2986818"/>
                    <a:pt x="8963624" y="3078115"/>
                  </a:cubicBezTo>
                  <a:cubicBezTo>
                    <a:pt x="8713190" y="3317771"/>
                    <a:pt x="9596366" y="3459155"/>
                    <a:pt x="9846166" y="3491489"/>
                  </a:cubicBezTo>
                  <a:cubicBezTo>
                    <a:pt x="9978039" y="3508608"/>
                    <a:pt x="10161902" y="3493391"/>
                    <a:pt x="10123227" y="3303189"/>
                  </a:cubicBezTo>
                  <a:cubicBezTo>
                    <a:pt x="10108646" y="3231546"/>
                    <a:pt x="10004668" y="3216329"/>
                    <a:pt x="9983111" y="3224571"/>
                  </a:cubicBezTo>
                  <a:cubicBezTo>
                    <a:pt x="9975504" y="3227107"/>
                    <a:pt x="9953947" y="3249298"/>
                    <a:pt x="9958385" y="3260076"/>
                  </a:cubicBezTo>
                  <a:cubicBezTo>
                    <a:pt x="9969797" y="3286070"/>
                    <a:pt x="9971065" y="3307627"/>
                    <a:pt x="9991354" y="3328549"/>
                  </a:cubicBezTo>
                  <a:cubicBezTo>
                    <a:pt x="9996425" y="3342497"/>
                    <a:pt x="10014178" y="3352641"/>
                    <a:pt x="10026224" y="3360883"/>
                  </a:cubicBezTo>
                  <a:cubicBezTo>
                    <a:pt x="10092161" y="3411604"/>
                    <a:pt x="10144150" y="3492758"/>
                    <a:pt x="10198675" y="3554890"/>
                  </a:cubicBezTo>
                  <a:cubicBezTo>
                    <a:pt x="10219597" y="3578349"/>
                    <a:pt x="10221499" y="3604977"/>
                    <a:pt x="10198041" y="3625899"/>
                  </a:cubicBezTo>
                  <a:cubicBezTo>
                    <a:pt x="10182190" y="3638580"/>
                    <a:pt x="10168876" y="3654430"/>
                    <a:pt x="10148588" y="3661404"/>
                  </a:cubicBezTo>
                  <a:cubicBezTo>
                    <a:pt x="10135274" y="3667110"/>
                    <a:pt x="10121960" y="3660770"/>
                    <a:pt x="10110547" y="3653162"/>
                  </a:cubicBezTo>
                  <a:cubicBezTo>
                    <a:pt x="10059826" y="3594833"/>
                    <a:pt x="10000864" y="3525726"/>
                    <a:pt x="9955849" y="3462325"/>
                  </a:cubicBezTo>
                  <a:cubicBezTo>
                    <a:pt x="9939365" y="3408434"/>
                    <a:pt x="9902593" y="3373563"/>
                    <a:pt x="9858212" y="3343131"/>
                  </a:cubicBezTo>
                  <a:cubicBezTo>
                    <a:pt x="9852506" y="3339961"/>
                    <a:pt x="9845532" y="3341863"/>
                    <a:pt x="9839192" y="3345667"/>
                  </a:cubicBezTo>
                  <a:cubicBezTo>
                    <a:pt x="9794811" y="3369126"/>
                    <a:pt x="9765646" y="3363419"/>
                    <a:pt x="9733312" y="3324111"/>
                  </a:cubicBezTo>
                  <a:lnTo>
                    <a:pt x="8944604" y="2362319"/>
                  </a:lnTo>
                  <a:cubicBezTo>
                    <a:pt x="8914806" y="2326180"/>
                    <a:pt x="8916708" y="2291944"/>
                    <a:pt x="8948408" y="2257707"/>
                  </a:cubicBezTo>
                  <a:cubicBezTo>
                    <a:pt x="8953480" y="2252001"/>
                    <a:pt x="8957284" y="2248831"/>
                    <a:pt x="8953480" y="2239955"/>
                  </a:cubicBezTo>
                  <a:cubicBezTo>
                    <a:pt x="8930656" y="2187966"/>
                    <a:pt x="8902759" y="2142318"/>
                    <a:pt x="8850771" y="2116323"/>
                  </a:cubicBezTo>
                  <a:cubicBezTo>
                    <a:pt x="8842528" y="2109983"/>
                    <a:pt x="8838091" y="2099205"/>
                    <a:pt x="8827947" y="2094133"/>
                  </a:cubicBezTo>
                  <a:lnTo>
                    <a:pt x="8732845" y="1974305"/>
                  </a:lnTo>
                  <a:cubicBezTo>
                    <a:pt x="8722700" y="1959723"/>
                    <a:pt x="8702412" y="1938800"/>
                    <a:pt x="8693536" y="1924852"/>
                  </a:cubicBezTo>
                  <a:lnTo>
                    <a:pt x="8693536" y="1924852"/>
                  </a:lnTo>
                  <a:cubicBezTo>
                    <a:pt x="8689098" y="1885544"/>
                    <a:pt x="8732211" y="1850673"/>
                    <a:pt x="8764546" y="1841797"/>
                  </a:cubicBezTo>
                  <a:cubicBezTo>
                    <a:pt x="8782298" y="1837359"/>
                    <a:pt x="8806390" y="1855111"/>
                    <a:pt x="8817168" y="1870328"/>
                  </a:cubicBezTo>
                  <a:lnTo>
                    <a:pt x="8937630" y="2016784"/>
                  </a:lnTo>
                  <a:cubicBezTo>
                    <a:pt x="8949042" y="2030732"/>
                    <a:pt x="8949042" y="2052922"/>
                    <a:pt x="8958552" y="2068138"/>
                  </a:cubicBezTo>
                  <a:cubicBezTo>
                    <a:pt x="8963624" y="2082087"/>
                    <a:pt x="8971233" y="2091597"/>
                    <a:pt x="8983913" y="2099205"/>
                  </a:cubicBezTo>
                  <a:cubicBezTo>
                    <a:pt x="9000397" y="2123297"/>
                    <a:pt x="9026391" y="2139147"/>
                    <a:pt x="9052385" y="2152462"/>
                  </a:cubicBezTo>
                  <a:cubicBezTo>
                    <a:pt x="9062530" y="2158802"/>
                    <a:pt x="9068236" y="2149292"/>
                    <a:pt x="9075210" y="2146756"/>
                  </a:cubicBezTo>
                  <a:cubicBezTo>
                    <a:pt x="9103106" y="2135343"/>
                    <a:pt x="9131003" y="2138513"/>
                    <a:pt x="9156997" y="2154998"/>
                  </a:cubicBezTo>
                  <a:cubicBezTo>
                    <a:pt x="9175383" y="2169580"/>
                    <a:pt x="9187430" y="2190502"/>
                    <a:pt x="9202646" y="2208888"/>
                  </a:cubicBezTo>
                  <a:lnTo>
                    <a:pt x="9952679" y="3123764"/>
                  </a:lnTo>
                  <a:cubicBezTo>
                    <a:pt x="10073775" y="3271488"/>
                    <a:pt x="10462422" y="3114254"/>
                    <a:pt x="10380001" y="3002034"/>
                  </a:cubicBezTo>
                  <a:cubicBezTo>
                    <a:pt x="10312796" y="2911371"/>
                    <a:pt x="10105476" y="3015982"/>
                    <a:pt x="10308359" y="3294947"/>
                  </a:cubicBezTo>
                  <a:lnTo>
                    <a:pt x="10492855" y="3492758"/>
                  </a:lnTo>
                  <a:lnTo>
                    <a:pt x="10496659" y="3496561"/>
                  </a:lnTo>
                  <a:cubicBezTo>
                    <a:pt x="10523287" y="3521288"/>
                    <a:pt x="10771819" y="3759675"/>
                    <a:pt x="10877065" y="3542210"/>
                  </a:cubicBezTo>
                  <a:cubicBezTo>
                    <a:pt x="10988016" y="3313967"/>
                    <a:pt x="10657064" y="3439501"/>
                    <a:pt x="10670378" y="3281632"/>
                  </a:cubicBezTo>
                  <a:cubicBezTo>
                    <a:pt x="10683692" y="3123764"/>
                    <a:pt x="10794010" y="3167511"/>
                    <a:pt x="10713490" y="3050219"/>
                  </a:cubicBezTo>
                  <a:cubicBezTo>
                    <a:pt x="10632971" y="2933561"/>
                    <a:pt x="10220865" y="1840529"/>
                    <a:pt x="10220865" y="1840529"/>
                  </a:cubicBezTo>
                  <a:lnTo>
                    <a:pt x="10155562" y="1694707"/>
                  </a:lnTo>
                  <a:lnTo>
                    <a:pt x="9991988" y="1758742"/>
                  </a:lnTo>
                  <a:cubicBezTo>
                    <a:pt x="9874062" y="1804391"/>
                    <a:pt x="9770084" y="1840529"/>
                    <a:pt x="9723168" y="1839895"/>
                  </a:cubicBezTo>
                  <a:cubicBezTo>
                    <a:pt x="9622360" y="1834189"/>
                    <a:pt x="9417575" y="1727041"/>
                    <a:pt x="9264778" y="1670615"/>
                  </a:cubicBezTo>
                  <a:cubicBezTo>
                    <a:pt x="9208986" y="1652862"/>
                    <a:pt x="9037804" y="1416377"/>
                    <a:pt x="8924316" y="1289575"/>
                  </a:cubicBezTo>
                  <a:cubicBezTo>
                    <a:pt x="8946506" y="1252168"/>
                    <a:pt x="8976304" y="1268019"/>
                    <a:pt x="8982644" y="1257241"/>
                  </a:cubicBezTo>
                  <a:cubicBezTo>
                    <a:pt x="8989619" y="1246462"/>
                    <a:pt x="8946506" y="1236318"/>
                    <a:pt x="8964893" y="1226808"/>
                  </a:cubicBezTo>
                  <a:cubicBezTo>
                    <a:pt x="9035267" y="1173551"/>
                    <a:pt x="9049215" y="1205886"/>
                    <a:pt x="9082818" y="1200180"/>
                  </a:cubicBezTo>
                  <a:cubicBezTo>
                    <a:pt x="9098668" y="1189402"/>
                    <a:pt x="9111982" y="1185597"/>
                    <a:pt x="9122761" y="1186865"/>
                  </a:cubicBezTo>
                  <a:lnTo>
                    <a:pt x="9122761" y="1186865"/>
                  </a:lnTo>
                  <a:cubicBezTo>
                    <a:pt x="9155095" y="1188768"/>
                    <a:pt x="9168409" y="1228710"/>
                    <a:pt x="9176017" y="1217932"/>
                  </a:cubicBezTo>
                  <a:cubicBezTo>
                    <a:pt x="9241954" y="1161505"/>
                    <a:pt x="9355442" y="1312399"/>
                    <a:pt x="9415673" y="1377068"/>
                  </a:cubicBezTo>
                  <a:cubicBezTo>
                    <a:pt x="9344664" y="1392918"/>
                    <a:pt x="9241320" y="1443639"/>
                    <a:pt x="9224836" y="1501334"/>
                  </a:cubicBezTo>
                  <a:cubicBezTo>
                    <a:pt x="9220398" y="1536839"/>
                    <a:pt x="9142415" y="1664274"/>
                    <a:pt x="9846166" y="1595801"/>
                  </a:cubicBezTo>
                  <a:lnTo>
                    <a:pt x="9880402" y="1588193"/>
                  </a:lnTo>
                  <a:lnTo>
                    <a:pt x="9847433" y="1560297"/>
                  </a:lnTo>
                  <a:cubicBezTo>
                    <a:pt x="9586856" y="1575513"/>
                    <a:pt x="9216594" y="1607848"/>
                    <a:pt x="9295845" y="1493726"/>
                  </a:cubicBezTo>
                  <a:cubicBezTo>
                    <a:pt x="9335154" y="1436665"/>
                    <a:pt x="9569103" y="1392918"/>
                    <a:pt x="9758672" y="1381506"/>
                  </a:cubicBezTo>
                  <a:cubicBezTo>
                    <a:pt x="9894350" y="1345368"/>
                    <a:pt x="10132737" y="1265483"/>
                    <a:pt x="10018616" y="1250266"/>
                  </a:cubicBezTo>
                  <a:lnTo>
                    <a:pt x="9803053" y="1185597"/>
                  </a:lnTo>
                  <a:cubicBezTo>
                    <a:pt x="9796712" y="1183695"/>
                    <a:pt x="9789739" y="1183061"/>
                    <a:pt x="9783398" y="1183695"/>
                  </a:cubicBezTo>
                  <a:cubicBezTo>
                    <a:pt x="9650256" y="1197644"/>
                    <a:pt x="9695271" y="1299719"/>
                    <a:pt x="9792909" y="1287673"/>
                  </a:cubicBezTo>
                  <a:cubicBezTo>
                    <a:pt x="9884206" y="1276895"/>
                    <a:pt x="10053486" y="1080986"/>
                    <a:pt x="9876598" y="1080986"/>
                  </a:cubicBezTo>
                  <a:lnTo>
                    <a:pt x="8814632" y="1078450"/>
                  </a:lnTo>
                  <a:cubicBezTo>
                    <a:pt x="8788004" y="1078450"/>
                    <a:pt x="8767081" y="1056894"/>
                    <a:pt x="8767081" y="1030265"/>
                  </a:cubicBezTo>
                  <a:cubicBezTo>
                    <a:pt x="8767081" y="1003637"/>
                    <a:pt x="8788638" y="982080"/>
                    <a:pt x="8814632" y="982080"/>
                  </a:cubicBezTo>
                  <a:cubicBezTo>
                    <a:pt x="8814632" y="982080"/>
                    <a:pt x="9820171" y="1016317"/>
                    <a:pt x="9830315" y="964328"/>
                  </a:cubicBezTo>
                  <a:cubicBezTo>
                    <a:pt x="9840459" y="912339"/>
                    <a:pt x="9801785" y="912339"/>
                    <a:pt x="9772621" y="912339"/>
                  </a:cubicBezTo>
                  <a:lnTo>
                    <a:pt x="8834287" y="912339"/>
                  </a:lnTo>
                  <a:lnTo>
                    <a:pt x="8883105" y="789342"/>
                  </a:lnTo>
                  <a:cubicBezTo>
                    <a:pt x="8964893" y="618793"/>
                    <a:pt x="9092962" y="471069"/>
                    <a:pt x="9258438" y="365823"/>
                  </a:cubicBezTo>
                  <a:cubicBezTo>
                    <a:pt x="9382705" y="287206"/>
                    <a:pt x="9529161" y="244728"/>
                    <a:pt x="9678153" y="230779"/>
                  </a:cubicBezTo>
                  <a:lnTo>
                    <a:pt x="9709854" y="229511"/>
                  </a:lnTo>
                  <a:lnTo>
                    <a:pt x="9709854" y="159136"/>
                  </a:lnTo>
                  <a:lnTo>
                    <a:pt x="9695905" y="159136"/>
                  </a:lnTo>
                  <a:cubicBezTo>
                    <a:pt x="9657864" y="159136"/>
                    <a:pt x="9627432" y="128070"/>
                    <a:pt x="9627432" y="90029"/>
                  </a:cubicBezTo>
                  <a:lnTo>
                    <a:pt x="9627432" y="69107"/>
                  </a:lnTo>
                  <a:cubicBezTo>
                    <a:pt x="9627432" y="31066"/>
                    <a:pt x="9657864" y="0"/>
                    <a:pt x="9695905" y="0"/>
                  </a:cubicBezTo>
                  <a:lnTo>
                    <a:pt x="9903860" y="0"/>
                  </a:lnTo>
                  <a:lnTo>
                    <a:pt x="9903860" y="0"/>
                  </a:lnTo>
                  <a:cubicBezTo>
                    <a:pt x="9941901" y="0"/>
                    <a:pt x="9972334" y="31066"/>
                    <a:pt x="9972334" y="69107"/>
                  </a:cubicBezTo>
                  <a:lnTo>
                    <a:pt x="9972334" y="90029"/>
                  </a:lnTo>
                  <a:cubicBezTo>
                    <a:pt x="9972334" y="128070"/>
                    <a:pt x="9941901" y="159136"/>
                    <a:pt x="9903860" y="159136"/>
                  </a:cubicBezTo>
                  <a:lnTo>
                    <a:pt x="9889912" y="159136"/>
                  </a:lnTo>
                  <a:lnTo>
                    <a:pt x="9889912" y="234583"/>
                  </a:lnTo>
                  <a:lnTo>
                    <a:pt x="9972334" y="241558"/>
                  </a:lnTo>
                  <a:cubicBezTo>
                    <a:pt x="10114351" y="262480"/>
                    <a:pt x="10244323" y="307495"/>
                    <a:pt x="10341327" y="368993"/>
                  </a:cubicBezTo>
                  <a:cubicBezTo>
                    <a:pt x="10499829" y="469167"/>
                    <a:pt x="10662135" y="657468"/>
                    <a:pt x="10750263" y="886345"/>
                  </a:cubicBezTo>
                  <a:cubicBezTo>
                    <a:pt x="10754067" y="895221"/>
                    <a:pt x="10754067" y="905365"/>
                    <a:pt x="10750897" y="914875"/>
                  </a:cubicBezTo>
                  <a:lnTo>
                    <a:pt x="10750897" y="914875"/>
                  </a:lnTo>
                  <a:lnTo>
                    <a:pt x="9943168" y="919314"/>
                  </a:lnTo>
                  <a:cubicBezTo>
                    <a:pt x="9913370" y="921216"/>
                    <a:pt x="9927318" y="952916"/>
                    <a:pt x="9927318" y="958622"/>
                  </a:cubicBezTo>
                  <a:cubicBezTo>
                    <a:pt x="9927318" y="1012513"/>
                    <a:pt x="10784499" y="984616"/>
                    <a:pt x="10784499" y="984616"/>
                  </a:cubicBezTo>
                  <a:lnTo>
                    <a:pt x="10784499" y="984616"/>
                  </a:lnTo>
                  <a:cubicBezTo>
                    <a:pt x="10811127" y="984616"/>
                    <a:pt x="10832050" y="1006173"/>
                    <a:pt x="10832050" y="1032801"/>
                  </a:cubicBezTo>
                  <a:cubicBezTo>
                    <a:pt x="10832050" y="1059430"/>
                    <a:pt x="10810494" y="1080986"/>
                    <a:pt x="10784499" y="1080986"/>
                  </a:cubicBezTo>
                  <a:lnTo>
                    <a:pt x="10115619" y="1108882"/>
                  </a:lnTo>
                  <a:lnTo>
                    <a:pt x="10286802" y="1162773"/>
                  </a:lnTo>
                  <a:cubicBezTo>
                    <a:pt x="10508705" y="1229344"/>
                    <a:pt x="10556256" y="1362486"/>
                    <a:pt x="10651357" y="1495628"/>
                  </a:cubicBezTo>
                  <a:lnTo>
                    <a:pt x="11325309" y="2536671"/>
                  </a:lnTo>
                  <a:cubicBezTo>
                    <a:pt x="11325309" y="2536671"/>
                    <a:pt x="11507904" y="2442838"/>
                    <a:pt x="11568769" y="2583588"/>
                  </a:cubicBezTo>
                  <a:lnTo>
                    <a:pt x="11687963" y="2856846"/>
                  </a:lnTo>
                  <a:cubicBezTo>
                    <a:pt x="11687963" y="2856846"/>
                    <a:pt x="11803352" y="2868258"/>
                    <a:pt x="11880067" y="3051487"/>
                  </a:cubicBezTo>
                  <a:cubicBezTo>
                    <a:pt x="11928252" y="3166243"/>
                    <a:pt x="11940933" y="3226473"/>
                    <a:pt x="11978973" y="3282900"/>
                  </a:cubicBezTo>
                  <a:cubicBezTo>
                    <a:pt x="12131769" y="3509242"/>
                    <a:pt x="12175516" y="3417310"/>
                    <a:pt x="12175516" y="3417310"/>
                  </a:cubicBezTo>
                </a:path>
              </a:pathLst>
            </a:custGeom>
            <a:noFill/>
            <a:ln w="2508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3490" y="4738962"/>
            <a:ext cx="12192000" cy="137569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Google Maps: Unsupervised Learning on Restaurants in PA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22A5FB1-81A5-44D0-B011-D7CC62E707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23490" y="6211589"/>
            <a:ext cx="12192000" cy="43204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Zimeng Liu 4/6/2023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26" name="자유형: 도형 40">
            <a:extLst>
              <a:ext uri="{FF2B5EF4-FFF2-40B4-BE49-F238E27FC236}">
                <a16:creationId xmlns:a16="http://schemas.microsoft.com/office/drawing/2014/main" id="{6849A378-35C5-4981-80CC-750E8A81D7CE}"/>
              </a:ext>
            </a:extLst>
          </p:cNvPr>
          <p:cNvSpPr/>
          <p:nvPr/>
        </p:nvSpPr>
        <p:spPr>
          <a:xfrm rot="2784101">
            <a:off x="7327559" y="4257871"/>
            <a:ext cx="1229106" cy="990785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57">
            <a:extLst>
              <a:ext uri="{FF2B5EF4-FFF2-40B4-BE49-F238E27FC236}">
                <a16:creationId xmlns:a16="http://schemas.microsoft.com/office/drawing/2014/main" id="{5D20753C-CB2D-4F1A-AD47-15AEAED1E050}"/>
              </a:ext>
            </a:extLst>
          </p:cNvPr>
          <p:cNvGrpSpPr/>
          <p:nvPr/>
        </p:nvGrpSpPr>
        <p:grpSpPr>
          <a:xfrm>
            <a:off x="8001563" y="4466629"/>
            <a:ext cx="677495" cy="947673"/>
            <a:chOff x="1019786" y="3002376"/>
            <a:chExt cx="2531613" cy="3541196"/>
          </a:xfrm>
          <a:solidFill>
            <a:schemeClr val="accent2"/>
          </a:solidFill>
        </p:grpSpPr>
        <p:sp>
          <p:nvSpPr>
            <p:cNvPr id="28" name="사각형: 둥근 모서리 132">
              <a:extLst>
                <a:ext uri="{FF2B5EF4-FFF2-40B4-BE49-F238E27FC236}">
                  <a16:creationId xmlns:a16="http://schemas.microsoft.com/office/drawing/2014/main" id="{3AE8C156-48F4-43DA-9EE1-B7EC051553C7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막힌 원호 135">
              <a:extLst>
                <a:ext uri="{FF2B5EF4-FFF2-40B4-BE49-F238E27FC236}">
                  <a16:creationId xmlns:a16="http://schemas.microsoft.com/office/drawing/2014/main" id="{A52C5444-CD7B-475D-9640-01EE2737BE4C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자유형: 도형 60">
              <a:extLst>
                <a:ext uri="{FF2B5EF4-FFF2-40B4-BE49-F238E27FC236}">
                  <a16:creationId xmlns:a16="http://schemas.microsoft.com/office/drawing/2014/main" id="{8813DF17-DD52-4E37-8B0F-6D3EDA41A334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자유형: 도형 61">
              <a:extLst>
                <a:ext uri="{FF2B5EF4-FFF2-40B4-BE49-F238E27FC236}">
                  <a16:creationId xmlns:a16="http://schemas.microsoft.com/office/drawing/2014/main" id="{A00F2EC2-67E2-481B-8C6E-FD014C76C3AB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2" name="사각형: 둥근 모서리 32">
            <a:extLst>
              <a:ext uri="{FF2B5EF4-FFF2-40B4-BE49-F238E27FC236}">
                <a16:creationId xmlns:a16="http://schemas.microsoft.com/office/drawing/2014/main" id="{0EACC7FD-C001-46F4-A3B0-CA779167FF61}"/>
              </a:ext>
            </a:extLst>
          </p:cNvPr>
          <p:cNvSpPr/>
          <p:nvPr/>
        </p:nvSpPr>
        <p:spPr>
          <a:xfrm>
            <a:off x="7476008" y="5440679"/>
            <a:ext cx="3276000" cy="1549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8">
            <a:extLst>
              <a:ext uri="{FF2B5EF4-FFF2-40B4-BE49-F238E27FC236}">
                <a16:creationId xmlns:a16="http://schemas.microsoft.com/office/drawing/2014/main" id="{E44CDFA9-033B-4DB3-AD75-7A8F3AFD5416}"/>
              </a:ext>
            </a:extLst>
          </p:cNvPr>
          <p:cNvGrpSpPr/>
          <p:nvPr/>
        </p:nvGrpSpPr>
        <p:grpSpPr>
          <a:xfrm rot="1205143">
            <a:off x="7968328" y="1906359"/>
            <a:ext cx="3299252" cy="2176495"/>
            <a:chOff x="6345690" y="2428150"/>
            <a:chExt cx="3299252" cy="2176495"/>
          </a:xfrm>
          <a:solidFill>
            <a:schemeClr val="accent1"/>
          </a:solidFill>
        </p:grpSpPr>
        <p:sp>
          <p:nvSpPr>
            <p:cNvPr id="34" name="현 34">
              <a:extLst>
                <a:ext uri="{FF2B5EF4-FFF2-40B4-BE49-F238E27FC236}">
                  <a16:creationId xmlns:a16="http://schemas.microsoft.com/office/drawing/2014/main" id="{2F709242-AD43-4CCF-8421-AC848DC0FD8B}"/>
                </a:ext>
              </a:extLst>
            </p:cNvPr>
            <p:cNvSpPr/>
            <p:nvPr/>
          </p:nvSpPr>
          <p:spPr>
            <a:xfrm>
              <a:off x="6345690" y="2796201"/>
              <a:ext cx="3299252" cy="1808444"/>
            </a:xfrm>
            <a:custGeom>
              <a:avLst/>
              <a:gdLst>
                <a:gd name="connsiteX0" fmla="*/ 10326 w 3301582"/>
                <a:gd name="connsiteY0" fmla="*/ 1835145 h 3301582"/>
                <a:gd name="connsiteX1" fmla="*/ 772665 w 3301582"/>
                <a:gd name="connsiteY1" fmla="*/ 252933 h 3301582"/>
                <a:gd name="connsiteX2" fmla="*/ 2528955 w 3301582"/>
                <a:gd name="connsiteY2" fmla="*/ 252957 h 3301582"/>
                <a:gd name="connsiteX3" fmla="*/ 3291251 w 3301582"/>
                <a:gd name="connsiteY3" fmla="*/ 1835189 h 3301582"/>
                <a:gd name="connsiteX4" fmla="*/ 10326 w 3301582"/>
                <a:gd name="connsiteY4" fmla="*/ 1835145 h 3301582"/>
                <a:gd name="connsiteX0" fmla="*/ 7964 w 3299252"/>
                <a:gd name="connsiteY0" fmla="*/ 1808400 h 1808444"/>
                <a:gd name="connsiteX1" fmla="*/ 770303 w 3299252"/>
                <a:gd name="connsiteY1" fmla="*/ 226188 h 1808444"/>
                <a:gd name="connsiteX2" fmla="*/ 2526593 w 3299252"/>
                <a:gd name="connsiteY2" fmla="*/ 226212 h 1808444"/>
                <a:gd name="connsiteX3" fmla="*/ 3288889 w 3299252"/>
                <a:gd name="connsiteY3" fmla="*/ 1808444 h 1808444"/>
                <a:gd name="connsiteX4" fmla="*/ 7964 w 3299252"/>
                <a:gd name="connsiteY4" fmla="*/ 1808400 h 180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9252" h="1808444">
                  <a:moveTo>
                    <a:pt x="7964" y="1808400"/>
                  </a:moveTo>
                  <a:cubicBezTo>
                    <a:pt x="-62839" y="1178363"/>
                    <a:pt x="350532" y="489886"/>
                    <a:pt x="770303" y="226188"/>
                  </a:cubicBezTo>
                  <a:cubicBezTo>
                    <a:pt x="1190074" y="-37510"/>
                    <a:pt x="1989741" y="-111056"/>
                    <a:pt x="2526593" y="226212"/>
                  </a:cubicBezTo>
                  <a:cubicBezTo>
                    <a:pt x="3063445" y="563480"/>
                    <a:pt x="3359709" y="1178409"/>
                    <a:pt x="3288889" y="1808444"/>
                  </a:cubicBezTo>
                  <a:lnTo>
                    <a:pt x="7964" y="1808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6">
              <a:extLst>
                <a:ext uri="{FF2B5EF4-FFF2-40B4-BE49-F238E27FC236}">
                  <a16:creationId xmlns:a16="http://schemas.microsoft.com/office/drawing/2014/main" id="{BCBCF950-DBFD-4301-A726-7A903066DDDA}"/>
                </a:ext>
              </a:extLst>
            </p:cNvPr>
            <p:cNvSpPr/>
            <p:nvPr/>
          </p:nvSpPr>
          <p:spPr>
            <a:xfrm>
              <a:off x="7714357" y="2428150"/>
              <a:ext cx="559524" cy="256125"/>
            </a:xfrm>
            <a:prstGeom prst="roundRect">
              <a:avLst>
                <a:gd name="adj" fmla="val 43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7">
              <a:extLst>
                <a:ext uri="{FF2B5EF4-FFF2-40B4-BE49-F238E27FC236}">
                  <a16:creationId xmlns:a16="http://schemas.microsoft.com/office/drawing/2014/main" id="{B0D999B7-2882-4509-8E7B-D08C3BE54785}"/>
                </a:ext>
              </a:extLst>
            </p:cNvPr>
            <p:cNvSpPr/>
            <p:nvPr/>
          </p:nvSpPr>
          <p:spPr>
            <a:xfrm>
              <a:off x="7848477" y="2593707"/>
              <a:ext cx="291285" cy="333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5B54DFC-5A96-4FDE-87FE-A443A5B03F9B}"/>
              </a:ext>
            </a:extLst>
          </p:cNvPr>
          <p:cNvSpPr txBox="1"/>
          <p:nvPr/>
        </p:nvSpPr>
        <p:spPr>
          <a:xfrm>
            <a:off x="8535212" y="2721574"/>
            <a:ext cx="2057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Google Maps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그룹 41">
            <a:extLst>
              <a:ext uri="{FF2B5EF4-FFF2-40B4-BE49-F238E27FC236}">
                <a16:creationId xmlns:a16="http://schemas.microsoft.com/office/drawing/2014/main" id="{254CF166-06BA-48DC-88E0-A27C5237E379}"/>
              </a:ext>
            </a:extLst>
          </p:cNvPr>
          <p:cNvGrpSpPr/>
          <p:nvPr/>
        </p:nvGrpSpPr>
        <p:grpSpPr>
          <a:xfrm rot="2819394">
            <a:off x="10059593" y="4432560"/>
            <a:ext cx="561460" cy="1189723"/>
            <a:chOff x="-287118" y="4952296"/>
            <a:chExt cx="1609427" cy="3410347"/>
          </a:xfrm>
          <a:solidFill>
            <a:schemeClr val="accent2"/>
          </a:solidFill>
        </p:grpSpPr>
        <p:sp>
          <p:nvSpPr>
            <p:cNvPr id="39" name="자유형: 도형 42">
              <a:extLst>
                <a:ext uri="{FF2B5EF4-FFF2-40B4-BE49-F238E27FC236}">
                  <a16:creationId xmlns:a16="http://schemas.microsoft.com/office/drawing/2014/main" id="{9CDBE25F-5FB1-4742-ABAA-31EAC4D117D2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43">
              <a:extLst>
                <a:ext uri="{FF2B5EF4-FFF2-40B4-BE49-F238E27FC236}">
                  <a16:creationId xmlns:a16="http://schemas.microsoft.com/office/drawing/2014/main" id="{59C22900-F025-43BF-8520-9D5948D29FD8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4">
              <a:extLst>
                <a:ext uri="{FF2B5EF4-FFF2-40B4-BE49-F238E27FC236}">
                  <a16:creationId xmlns:a16="http://schemas.microsoft.com/office/drawing/2014/main" id="{9CA7A732-C855-4FCD-A464-A6AF51538A77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5">
              <a:extLst>
                <a:ext uri="{FF2B5EF4-FFF2-40B4-BE49-F238E27FC236}">
                  <a16:creationId xmlns:a16="http://schemas.microsoft.com/office/drawing/2014/main" id="{FE7EED0C-C6C2-478B-8E83-E467C9B194F4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6">
            <a:extLst>
              <a:ext uri="{FF2B5EF4-FFF2-40B4-BE49-F238E27FC236}">
                <a16:creationId xmlns:a16="http://schemas.microsoft.com/office/drawing/2014/main" id="{80C108B2-DD7E-498E-BDA6-ABCE91D2C58E}"/>
              </a:ext>
            </a:extLst>
          </p:cNvPr>
          <p:cNvGrpSpPr/>
          <p:nvPr/>
        </p:nvGrpSpPr>
        <p:grpSpPr>
          <a:xfrm rot="20593171">
            <a:off x="8541775" y="4535020"/>
            <a:ext cx="561460" cy="810783"/>
            <a:chOff x="8615780" y="3185232"/>
            <a:chExt cx="1026044" cy="1481671"/>
          </a:xfrm>
          <a:solidFill>
            <a:schemeClr val="accent3"/>
          </a:solidFill>
        </p:grpSpPr>
        <p:sp>
          <p:nvSpPr>
            <p:cNvPr id="44" name="눈물 방울 47">
              <a:extLst>
                <a:ext uri="{FF2B5EF4-FFF2-40B4-BE49-F238E27FC236}">
                  <a16:creationId xmlns:a16="http://schemas.microsoft.com/office/drawing/2014/main" id="{DCF6E47F-56EA-469D-897D-2A408D0BFBEB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8">
              <a:extLst>
                <a:ext uri="{FF2B5EF4-FFF2-40B4-BE49-F238E27FC236}">
                  <a16:creationId xmlns:a16="http://schemas.microsoft.com/office/drawing/2014/main" id="{325F9E26-B297-4F92-93E8-7BB02CEDF8FC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9">
              <a:extLst>
                <a:ext uri="{FF2B5EF4-FFF2-40B4-BE49-F238E27FC236}">
                  <a16:creationId xmlns:a16="http://schemas.microsoft.com/office/drawing/2014/main" id="{84701F83-4EF7-4124-9198-828683801798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50">
              <a:extLst>
                <a:ext uri="{FF2B5EF4-FFF2-40B4-BE49-F238E27FC236}">
                  <a16:creationId xmlns:a16="http://schemas.microsoft.com/office/drawing/2014/main" id="{A78E287D-22EA-43EF-AA68-13FD2608F640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62">
            <a:extLst>
              <a:ext uri="{FF2B5EF4-FFF2-40B4-BE49-F238E27FC236}">
                <a16:creationId xmlns:a16="http://schemas.microsoft.com/office/drawing/2014/main" id="{568BFADA-90F8-40FB-BCFA-8C0EEC2B6EB1}"/>
              </a:ext>
            </a:extLst>
          </p:cNvPr>
          <p:cNvGrpSpPr/>
          <p:nvPr/>
        </p:nvGrpSpPr>
        <p:grpSpPr>
          <a:xfrm>
            <a:off x="9084509" y="4580738"/>
            <a:ext cx="835977" cy="872803"/>
            <a:chOff x="-2765399" y="4983810"/>
            <a:chExt cx="2559184" cy="2671920"/>
          </a:xfrm>
          <a:solidFill>
            <a:schemeClr val="accent2"/>
          </a:solidFill>
        </p:grpSpPr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FABE7BDF-ECE0-4079-992A-258C27156B0A}"/>
                </a:ext>
              </a:extLst>
            </p:cNvPr>
            <p:cNvSpPr/>
            <p:nvPr/>
          </p:nvSpPr>
          <p:spPr>
            <a:xfrm rot="2641289">
              <a:off x="-1645446" y="4983810"/>
              <a:ext cx="1439231" cy="139191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0" name="타원 64">
              <a:extLst>
                <a:ext uri="{FF2B5EF4-FFF2-40B4-BE49-F238E27FC236}">
                  <a16:creationId xmlns:a16="http://schemas.microsoft.com/office/drawing/2014/main" id="{535255AB-4461-45B1-860B-18BE0A3ACA55}"/>
                </a:ext>
              </a:extLst>
            </p:cNvPr>
            <p:cNvSpPr/>
            <p:nvPr/>
          </p:nvSpPr>
          <p:spPr>
            <a:xfrm>
              <a:off x="-2765399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65">
              <a:extLst>
                <a:ext uri="{FF2B5EF4-FFF2-40B4-BE49-F238E27FC236}">
                  <a16:creationId xmlns:a16="http://schemas.microsoft.com/office/drawing/2014/main" id="{0AB8AC5A-2030-4893-9D95-C73BCF85F169}"/>
                </a:ext>
              </a:extLst>
            </p:cNvPr>
            <p:cNvSpPr/>
            <p:nvPr/>
          </p:nvSpPr>
          <p:spPr>
            <a:xfrm>
              <a:off x="-2087475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66">
              <a:extLst>
                <a:ext uri="{FF2B5EF4-FFF2-40B4-BE49-F238E27FC236}">
                  <a16:creationId xmlns:a16="http://schemas.microsoft.com/office/drawing/2014/main" id="{22A94984-A645-4A0C-98F8-CB18BD9D461D}"/>
                </a:ext>
              </a:extLst>
            </p:cNvPr>
            <p:cNvSpPr/>
            <p:nvPr/>
          </p:nvSpPr>
          <p:spPr>
            <a:xfrm>
              <a:off x="-2426437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67">
              <a:extLst>
                <a:ext uri="{FF2B5EF4-FFF2-40B4-BE49-F238E27FC236}">
                  <a16:creationId xmlns:a16="http://schemas.microsoft.com/office/drawing/2014/main" id="{78CFB7EE-9781-4202-9BCA-F2E922B998F2}"/>
                </a:ext>
              </a:extLst>
            </p:cNvPr>
            <p:cNvSpPr/>
            <p:nvPr/>
          </p:nvSpPr>
          <p:spPr>
            <a:xfrm>
              <a:off x="-1748513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68">
              <a:extLst>
                <a:ext uri="{FF2B5EF4-FFF2-40B4-BE49-F238E27FC236}">
                  <a16:creationId xmlns:a16="http://schemas.microsoft.com/office/drawing/2014/main" id="{7958425F-135C-4704-9F28-BF66AC2B4014}"/>
                </a:ext>
              </a:extLst>
            </p:cNvPr>
            <p:cNvSpPr/>
            <p:nvPr/>
          </p:nvSpPr>
          <p:spPr>
            <a:xfrm>
              <a:off x="-2091459" y="7035602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69">
              <a:extLst>
                <a:ext uri="{FF2B5EF4-FFF2-40B4-BE49-F238E27FC236}">
                  <a16:creationId xmlns:a16="http://schemas.microsoft.com/office/drawing/2014/main" id="{CE4FF522-67BC-4F19-928B-7AE05BC61416}"/>
                </a:ext>
              </a:extLst>
            </p:cNvPr>
            <p:cNvSpPr/>
            <p:nvPr/>
          </p:nvSpPr>
          <p:spPr>
            <a:xfrm rot="20679848">
              <a:off x="-2235846" y="5444190"/>
              <a:ext cx="828000" cy="135552"/>
            </a:xfrm>
            <a:prstGeom prst="roundRect">
              <a:avLst>
                <a:gd name="adj" fmla="val 491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70">
              <a:extLst>
                <a:ext uri="{FF2B5EF4-FFF2-40B4-BE49-F238E27FC236}">
                  <a16:creationId xmlns:a16="http://schemas.microsoft.com/office/drawing/2014/main" id="{C9413244-A80C-441E-B9C8-DAA7AF5DD8C7}"/>
                </a:ext>
              </a:extLst>
            </p:cNvPr>
            <p:cNvSpPr/>
            <p:nvPr/>
          </p:nvSpPr>
          <p:spPr>
            <a:xfrm>
              <a:off x="-1843268" y="5499851"/>
              <a:ext cx="156344" cy="316035"/>
            </a:xfrm>
            <a:prstGeom prst="roundRect">
              <a:avLst>
                <a:gd name="adj" fmla="val 200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1">
            <a:extLst>
              <a:ext uri="{FF2B5EF4-FFF2-40B4-BE49-F238E27FC236}">
                <a16:creationId xmlns:a16="http://schemas.microsoft.com/office/drawing/2014/main" id="{882E73E5-9B62-4C42-B023-B3A99050B944}"/>
              </a:ext>
            </a:extLst>
          </p:cNvPr>
          <p:cNvGrpSpPr/>
          <p:nvPr/>
        </p:nvGrpSpPr>
        <p:grpSpPr>
          <a:xfrm>
            <a:off x="9617954" y="4666854"/>
            <a:ext cx="658585" cy="751352"/>
            <a:chOff x="3434152" y="428041"/>
            <a:chExt cx="4718078" cy="5382655"/>
          </a:xfrm>
          <a:solidFill>
            <a:schemeClr val="accent3"/>
          </a:solidFill>
        </p:grpSpPr>
        <p:sp>
          <p:nvSpPr>
            <p:cNvPr id="58" name="자유형: 도형 52">
              <a:extLst>
                <a:ext uri="{FF2B5EF4-FFF2-40B4-BE49-F238E27FC236}">
                  <a16:creationId xmlns:a16="http://schemas.microsoft.com/office/drawing/2014/main" id="{2C0D0CB4-A556-4457-90BE-E92843596875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자유형: 도형 53">
              <a:extLst>
                <a:ext uri="{FF2B5EF4-FFF2-40B4-BE49-F238E27FC236}">
                  <a16:creationId xmlns:a16="http://schemas.microsoft.com/office/drawing/2014/main" id="{AB025D3E-9E50-461D-B460-5D1447917F97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자유형: 도형 54">
              <a:extLst>
                <a:ext uri="{FF2B5EF4-FFF2-40B4-BE49-F238E27FC236}">
                  <a16:creationId xmlns:a16="http://schemas.microsoft.com/office/drawing/2014/main" id="{5D669CD8-0922-4551-BAB2-BE774EF936B7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: 도형 55">
              <a:extLst>
                <a:ext uri="{FF2B5EF4-FFF2-40B4-BE49-F238E27FC236}">
                  <a16:creationId xmlns:a16="http://schemas.microsoft.com/office/drawing/2014/main" id="{7CF45134-067C-4625-9C0A-DAF61EA16D03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Teardrop 3">
              <a:extLst>
                <a:ext uri="{FF2B5EF4-FFF2-40B4-BE49-F238E27FC236}">
                  <a16:creationId xmlns:a16="http://schemas.microsoft.com/office/drawing/2014/main" id="{9C4ECDBA-E219-4FC3-BA2A-48C21D161DD6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1896054-A93C-1845-C7B5-567F4CD4E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0" t="33665" r="24023" b="23139"/>
          <a:stretch/>
        </p:blipFill>
        <p:spPr>
          <a:xfrm>
            <a:off x="1679489" y="2317610"/>
            <a:ext cx="4904504" cy="296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0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D9EB815-83DA-4AE0-BF0A-573FDAC23FBC}"/>
              </a:ext>
            </a:extLst>
          </p:cNvPr>
          <p:cNvSpPr/>
          <p:nvPr/>
        </p:nvSpPr>
        <p:spPr>
          <a:xfrm rot="10800000">
            <a:off x="-13252" y="106401"/>
            <a:ext cx="12205252" cy="4554261"/>
          </a:xfrm>
          <a:custGeom>
            <a:avLst/>
            <a:gdLst>
              <a:gd name="connsiteX0" fmla="*/ 12205252 w 12205252"/>
              <a:gd name="connsiteY0" fmla="*/ 4554261 h 4554261"/>
              <a:gd name="connsiteX1" fmla="*/ 6108196 w 12205252"/>
              <a:gd name="connsiteY1" fmla="*/ 4554261 h 4554261"/>
              <a:gd name="connsiteX2" fmla="*/ 6097056 w 12205252"/>
              <a:gd name="connsiteY2" fmla="*/ 4554261 h 4554261"/>
              <a:gd name="connsiteX3" fmla="*/ 0 w 12205252"/>
              <a:gd name="connsiteY3" fmla="*/ 4554261 h 4554261"/>
              <a:gd name="connsiteX4" fmla="*/ 0 w 12205252"/>
              <a:gd name="connsiteY4" fmla="*/ 1970835 h 4554261"/>
              <a:gd name="connsiteX5" fmla="*/ 316931 w 12205252"/>
              <a:gd name="connsiteY5" fmla="*/ 1777770 h 4554261"/>
              <a:gd name="connsiteX6" fmla="*/ 5867395 w 12205252"/>
              <a:gd name="connsiteY6" fmla="*/ 6099 h 4554261"/>
              <a:gd name="connsiteX7" fmla="*/ 6097056 w 12205252"/>
              <a:gd name="connsiteY7" fmla="*/ 282 h 4554261"/>
              <a:gd name="connsiteX8" fmla="*/ 6097056 w 12205252"/>
              <a:gd name="connsiteY8" fmla="*/ 0 h 4554261"/>
              <a:gd name="connsiteX9" fmla="*/ 6102626 w 12205252"/>
              <a:gd name="connsiteY9" fmla="*/ 141 h 4554261"/>
              <a:gd name="connsiteX10" fmla="*/ 6108196 w 12205252"/>
              <a:gd name="connsiteY10" fmla="*/ 0 h 4554261"/>
              <a:gd name="connsiteX11" fmla="*/ 6108196 w 12205252"/>
              <a:gd name="connsiteY11" fmla="*/ 282 h 4554261"/>
              <a:gd name="connsiteX12" fmla="*/ 6337857 w 12205252"/>
              <a:gd name="connsiteY12" fmla="*/ 6099 h 4554261"/>
              <a:gd name="connsiteX13" fmla="*/ 11888321 w 12205252"/>
              <a:gd name="connsiteY13" fmla="*/ 1777770 h 4554261"/>
              <a:gd name="connsiteX14" fmla="*/ 12205252 w 12205252"/>
              <a:gd name="connsiteY14" fmla="*/ 1970835 h 45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5252" h="4554261">
                <a:moveTo>
                  <a:pt x="12205252" y="4554261"/>
                </a:moveTo>
                <a:lnTo>
                  <a:pt x="6108196" y="4554261"/>
                </a:lnTo>
                <a:lnTo>
                  <a:pt x="6097056" y="4554261"/>
                </a:lnTo>
                <a:lnTo>
                  <a:pt x="0" y="4554261"/>
                </a:lnTo>
                <a:lnTo>
                  <a:pt x="0" y="1970835"/>
                </a:lnTo>
                <a:lnTo>
                  <a:pt x="316931" y="1777770"/>
                </a:lnTo>
                <a:cubicBezTo>
                  <a:pt x="2052484" y="752156"/>
                  <a:pt x="3925622" y="91603"/>
                  <a:pt x="5867395" y="6099"/>
                </a:cubicBezTo>
                <a:lnTo>
                  <a:pt x="6097056" y="282"/>
                </a:lnTo>
                <a:lnTo>
                  <a:pt x="6097056" y="0"/>
                </a:lnTo>
                <a:lnTo>
                  <a:pt x="6102626" y="141"/>
                </a:lnTo>
                <a:lnTo>
                  <a:pt x="6108196" y="0"/>
                </a:lnTo>
                <a:lnTo>
                  <a:pt x="6108196" y="282"/>
                </a:lnTo>
                <a:lnTo>
                  <a:pt x="6337857" y="6099"/>
                </a:lnTo>
                <a:cubicBezTo>
                  <a:pt x="8279630" y="91603"/>
                  <a:pt x="10152768" y="752156"/>
                  <a:pt x="11888321" y="1777770"/>
                </a:cubicBezTo>
                <a:lnTo>
                  <a:pt x="12205252" y="19708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45FEFB7-4AFF-40EE-8D05-E1C8B2D900F5}"/>
              </a:ext>
            </a:extLst>
          </p:cNvPr>
          <p:cNvSpPr/>
          <p:nvPr/>
        </p:nvSpPr>
        <p:spPr>
          <a:xfrm rot="10800000">
            <a:off x="-13253" y="-14343"/>
            <a:ext cx="12205253" cy="4260743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5A3D75-2C0F-4C1E-88CC-2A43A4703501}"/>
              </a:ext>
            </a:extLst>
          </p:cNvPr>
          <p:cNvGrpSpPr/>
          <p:nvPr/>
        </p:nvGrpSpPr>
        <p:grpSpPr>
          <a:xfrm>
            <a:off x="4484074" y="775337"/>
            <a:ext cx="3203975" cy="2734590"/>
            <a:chOff x="3703721" y="1693521"/>
            <a:chExt cx="4784558" cy="408361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0A889-7801-4FEB-8D02-DBD8C766D65B}"/>
                </a:ext>
              </a:extLst>
            </p:cNvPr>
            <p:cNvSpPr/>
            <p:nvPr/>
          </p:nvSpPr>
          <p:spPr>
            <a:xfrm rot="10800000">
              <a:off x="5245982" y="3779082"/>
              <a:ext cx="318709" cy="1998054"/>
            </a:xfrm>
            <a:custGeom>
              <a:avLst/>
              <a:gdLst>
                <a:gd name="connsiteX0" fmla="*/ 247650 w 247650"/>
                <a:gd name="connsiteY0" fmla="*/ 1469035 h 1552575"/>
                <a:gd name="connsiteX1" fmla="*/ 230505 w 247650"/>
                <a:gd name="connsiteY1" fmla="*/ 614642 h 1552575"/>
                <a:gd name="connsiteX2" fmla="*/ 219075 w 247650"/>
                <a:gd name="connsiteY2" fmla="*/ 285077 h 1552575"/>
                <a:gd name="connsiteX3" fmla="*/ 104775 w 247650"/>
                <a:gd name="connsiteY3" fmla="*/ 31712 h 1552575"/>
                <a:gd name="connsiteX4" fmla="*/ 67627 w 247650"/>
                <a:gd name="connsiteY4" fmla="*/ 4090 h 1552575"/>
                <a:gd name="connsiteX5" fmla="*/ 0 w 247650"/>
                <a:gd name="connsiteY5" fmla="*/ 867055 h 1552575"/>
                <a:gd name="connsiteX6" fmla="*/ 89535 w 247650"/>
                <a:gd name="connsiteY6" fmla="*/ 982307 h 1552575"/>
                <a:gd name="connsiteX7" fmla="*/ 151448 w 247650"/>
                <a:gd name="connsiteY7" fmla="*/ 1058507 h 1552575"/>
                <a:gd name="connsiteX8" fmla="*/ 137160 w 247650"/>
                <a:gd name="connsiteY8" fmla="*/ 1173760 h 1552575"/>
                <a:gd name="connsiteX9" fmla="*/ 133350 w 247650"/>
                <a:gd name="connsiteY9" fmla="*/ 1442365 h 1552575"/>
                <a:gd name="connsiteX10" fmla="*/ 108585 w 247650"/>
                <a:gd name="connsiteY10" fmla="*/ 1493800 h 1552575"/>
                <a:gd name="connsiteX11" fmla="*/ 175260 w 247650"/>
                <a:gd name="connsiteY11" fmla="*/ 1560475 h 1552575"/>
                <a:gd name="connsiteX12" fmla="*/ 196215 w 247650"/>
                <a:gd name="connsiteY12" fmla="*/ 1556665 h 1552575"/>
                <a:gd name="connsiteX13" fmla="*/ 239077 w 247650"/>
                <a:gd name="connsiteY13" fmla="*/ 1527137 h 1552575"/>
                <a:gd name="connsiteX14" fmla="*/ 240983 w 247650"/>
                <a:gd name="connsiteY14" fmla="*/ 1524280 h 1552575"/>
                <a:gd name="connsiteX15" fmla="*/ 247650 w 247650"/>
                <a:gd name="connsiteY15" fmla="*/ 1469035 h 1552575"/>
                <a:gd name="connsiteX16" fmla="*/ 205740 w 247650"/>
                <a:gd name="connsiteY16" fmla="*/ 1431887 h 1552575"/>
                <a:gd name="connsiteX17" fmla="*/ 175260 w 247650"/>
                <a:gd name="connsiteY17" fmla="*/ 1429030 h 1552575"/>
                <a:gd name="connsiteX18" fmla="*/ 178117 w 247650"/>
                <a:gd name="connsiteY18" fmla="*/ 1398550 h 1552575"/>
                <a:gd name="connsiteX19" fmla="*/ 208598 w 247650"/>
                <a:gd name="connsiteY19" fmla="*/ 1401407 h 1552575"/>
                <a:gd name="connsiteX20" fmla="*/ 205740 w 247650"/>
                <a:gd name="connsiteY20" fmla="*/ 1431887 h 1552575"/>
                <a:gd name="connsiteX21" fmla="*/ 205740 w 247650"/>
                <a:gd name="connsiteY21" fmla="*/ 1269962 h 1552575"/>
                <a:gd name="connsiteX22" fmla="*/ 175260 w 247650"/>
                <a:gd name="connsiteY22" fmla="*/ 1267105 h 1552575"/>
                <a:gd name="connsiteX23" fmla="*/ 178117 w 247650"/>
                <a:gd name="connsiteY23" fmla="*/ 1236625 h 1552575"/>
                <a:gd name="connsiteX24" fmla="*/ 208598 w 247650"/>
                <a:gd name="connsiteY24" fmla="*/ 1239482 h 1552575"/>
                <a:gd name="connsiteX25" fmla="*/ 205740 w 247650"/>
                <a:gd name="connsiteY25" fmla="*/ 1269962 h 1552575"/>
                <a:gd name="connsiteX26" fmla="*/ 205740 w 247650"/>
                <a:gd name="connsiteY26" fmla="*/ 1108037 h 1552575"/>
                <a:gd name="connsiteX27" fmla="*/ 175260 w 247650"/>
                <a:gd name="connsiteY27" fmla="*/ 1105180 h 1552575"/>
                <a:gd name="connsiteX28" fmla="*/ 178117 w 247650"/>
                <a:gd name="connsiteY28" fmla="*/ 1074700 h 1552575"/>
                <a:gd name="connsiteX29" fmla="*/ 208598 w 247650"/>
                <a:gd name="connsiteY29" fmla="*/ 1077557 h 1552575"/>
                <a:gd name="connsiteX30" fmla="*/ 205740 w 247650"/>
                <a:gd name="connsiteY30" fmla="*/ 1108037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7650" h="1552575">
                  <a:moveTo>
                    <a:pt x="247650" y="1469035"/>
                  </a:moveTo>
                  <a:cubicBezTo>
                    <a:pt x="241935" y="1179475"/>
                    <a:pt x="234315" y="905155"/>
                    <a:pt x="230505" y="614642"/>
                  </a:cubicBezTo>
                  <a:cubicBezTo>
                    <a:pt x="228600" y="504152"/>
                    <a:pt x="231458" y="394615"/>
                    <a:pt x="219075" y="285077"/>
                  </a:cubicBezTo>
                  <a:cubicBezTo>
                    <a:pt x="215265" y="186970"/>
                    <a:pt x="170498" y="103150"/>
                    <a:pt x="104775" y="31712"/>
                  </a:cubicBezTo>
                  <a:cubicBezTo>
                    <a:pt x="94298" y="20282"/>
                    <a:pt x="72390" y="-11150"/>
                    <a:pt x="67627" y="4090"/>
                  </a:cubicBezTo>
                  <a:cubicBezTo>
                    <a:pt x="36195" y="104102"/>
                    <a:pt x="0" y="592735"/>
                    <a:pt x="0" y="867055"/>
                  </a:cubicBezTo>
                  <a:cubicBezTo>
                    <a:pt x="0" y="959447"/>
                    <a:pt x="0" y="961352"/>
                    <a:pt x="89535" y="982307"/>
                  </a:cubicBezTo>
                  <a:cubicBezTo>
                    <a:pt x="133350" y="992785"/>
                    <a:pt x="160020" y="1014692"/>
                    <a:pt x="151448" y="1058507"/>
                  </a:cubicBezTo>
                  <a:cubicBezTo>
                    <a:pt x="144780" y="1096607"/>
                    <a:pt x="141923" y="1135660"/>
                    <a:pt x="137160" y="1173760"/>
                  </a:cubicBezTo>
                  <a:cubicBezTo>
                    <a:pt x="124777" y="1269010"/>
                    <a:pt x="138113" y="1348067"/>
                    <a:pt x="133350" y="1442365"/>
                  </a:cubicBezTo>
                  <a:cubicBezTo>
                    <a:pt x="118110" y="1454747"/>
                    <a:pt x="108585" y="1472845"/>
                    <a:pt x="108585" y="1493800"/>
                  </a:cubicBezTo>
                  <a:cubicBezTo>
                    <a:pt x="108585" y="1530947"/>
                    <a:pt x="138113" y="1560475"/>
                    <a:pt x="175260" y="1560475"/>
                  </a:cubicBezTo>
                  <a:cubicBezTo>
                    <a:pt x="182880" y="1560475"/>
                    <a:pt x="189548" y="1559522"/>
                    <a:pt x="196215" y="1556665"/>
                  </a:cubicBezTo>
                  <a:cubicBezTo>
                    <a:pt x="212408" y="1551902"/>
                    <a:pt x="227648" y="1542377"/>
                    <a:pt x="239077" y="1527137"/>
                  </a:cubicBezTo>
                  <a:cubicBezTo>
                    <a:pt x="240030" y="1526185"/>
                    <a:pt x="240983" y="1525232"/>
                    <a:pt x="240983" y="1524280"/>
                  </a:cubicBezTo>
                  <a:cubicBezTo>
                    <a:pt x="251460" y="1507135"/>
                    <a:pt x="247650" y="1488085"/>
                    <a:pt x="247650" y="1469035"/>
                  </a:cubicBezTo>
                  <a:close/>
                  <a:moveTo>
                    <a:pt x="205740" y="1431887"/>
                  </a:moveTo>
                  <a:cubicBezTo>
                    <a:pt x="196215" y="1439507"/>
                    <a:pt x="182880" y="1438555"/>
                    <a:pt x="175260" y="1429030"/>
                  </a:cubicBezTo>
                  <a:cubicBezTo>
                    <a:pt x="167640" y="1419505"/>
                    <a:pt x="168592" y="1406170"/>
                    <a:pt x="178117" y="1398550"/>
                  </a:cubicBezTo>
                  <a:cubicBezTo>
                    <a:pt x="187642" y="1390930"/>
                    <a:pt x="200977" y="1391882"/>
                    <a:pt x="208598" y="1401407"/>
                  </a:cubicBezTo>
                  <a:cubicBezTo>
                    <a:pt x="216217" y="1409980"/>
                    <a:pt x="215265" y="1424267"/>
                    <a:pt x="205740" y="1431887"/>
                  </a:cubicBezTo>
                  <a:close/>
                  <a:moveTo>
                    <a:pt x="205740" y="1269962"/>
                  </a:moveTo>
                  <a:cubicBezTo>
                    <a:pt x="196215" y="1277582"/>
                    <a:pt x="182880" y="1276630"/>
                    <a:pt x="175260" y="1267105"/>
                  </a:cubicBezTo>
                  <a:cubicBezTo>
                    <a:pt x="167640" y="1257580"/>
                    <a:pt x="168592" y="1244245"/>
                    <a:pt x="178117" y="1236625"/>
                  </a:cubicBezTo>
                  <a:cubicBezTo>
                    <a:pt x="187642" y="1229005"/>
                    <a:pt x="200977" y="1229957"/>
                    <a:pt x="208598" y="1239482"/>
                  </a:cubicBezTo>
                  <a:cubicBezTo>
                    <a:pt x="216217" y="1248055"/>
                    <a:pt x="215265" y="1262342"/>
                    <a:pt x="205740" y="1269962"/>
                  </a:cubicBezTo>
                  <a:close/>
                  <a:moveTo>
                    <a:pt x="205740" y="1108037"/>
                  </a:moveTo>
                  <a:cubicBezTo>
                    <a:pt x="196215" y="1115657"/>
                    <a:pt x="182880" y="1114705"/>
                    <a:pt x="175260" y="1105180"/>
                  </a:cubicBezTo>
                  <a:cubicBezTo>
                    <a:pt x="167640" y="1095655"/>
                    <a:pt x="168592" y="1082320"/>
                    <a:pt x="178117" y="1074700"/>
                  </a:cubicBezTo>
                  <a:cubicBezTo>
                    <a:pt x="187642" y="1067080"/>
                    <a:pt x="200977" y="1068032"/>
                    <a:pt x="208598" y="1077557"/>
                  </a:cubicBezTo>
                  <a:cubicBezTo>
                    <a:pt x="216217" y="1086130"/>
                    <a:pt x="215265" y="1100417"/>
                    <a:pt x="205740" y="11080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A6190-1AF3-4A5D-A3FC-085532ED2AF3}"/>
                </a:ext>
              </a:extLst>
            </p:cNvPr>
            <p:cNvSpPr/>
            <p:nvPr/>
          </p:nvSpPr>
          <p:spPr>
            <a:xfrm rot="10800000">
              <a:off x="5745093" y="3765944"/>
              <a:ext cx="728346" cy="2011194"/>
            </a:xfrm>
            <a:custGeom>
              <a:avLst/>
              <a:gdLst>
                <a:gd name="connsiteX0" fmla="*/ 144874 w 728345"/>
                <a:gd name="connsiteY0" fmla="*/ 806768 h 2011193"/>
                <a:gd name="connsiteX1" fmla="*/ 173449 w 728345"/>
                <a:gd name="connsiteY1" fmla="*/ 782955 h 2011193"/>
                <a:gd name="connsiteX2" fmla="*/ 173449 w 728345"/>
                <a:gd name="connsiteY2" fmla="*/ 165735 h 2011193"/>
                <a:gd name="connsiteX3" fmla="*/ 144874 w 728345"/>
                <a:gd name="connsiteY3" fmla="*/ 141923 h 2011193"/>
                <a:gd name="connsiteX4" fmla="*/ 116299 w 728345"/>
                <a:gd name="connsiteY4" fmla="*/ 165735 h 2011193"/>
                <a:gd name="connsiteX5" fmla="*/ 116299 w 728345"/>
                <a:gd name="connsiteY5" fmla="*/ 782955 h 2011193"/>
                <a:gd name="connsiteX6" fmla="*/ 144874 w 728345"/>
                <a:gd name="connsiteY6" fmla="*/ 806768 h 2011193"/>
                <a:gd name="connsiteX7" fmla="*/ 256316 w 728345"/>
                <a:gd name="connsiteY7" fmla="*/ 806768 h 2011193"/>
                <a:gd name="connsiteX8" fmla="*/ 284891 w 728345"/>
                <a:gd name="connsiteY8" fmla="*/ 782955 h 2011193"/>
                <a:gd name="connsiteX9" fmla="*/ 284891 w 728345"/>
                <a:gd name="connsiteY9" fmla="*/ 165735 h 2011193"/>
                <a:gd name="connsiteX10" fmla="*/ 256316 w 728345"/>
                <a:gd name="connsiteY10" fmla="*/ 141923 h 2011193"/>
                <a:gd name="connsiteX11" fmla="*/ 227741 w 728345"/>
                <a:gd name="connsiteY11" fmla="*/ 165735 h 2011193"/>
                <a:gd name="connsiteX12" fmla="*/ 227741 w 728345"/>
                <a:gd name="connsiteY12" fmla="*/ 782955 h 2011193"/>
                <a:gd name="connsiteX13" fmla="*/ 256316 w 728345"/>
                <a:gd name="connsiteY13" fmla="*/ 806768 h 2011193"/>
                <a:gd name="connsiteX14" fmla="*/ 367759 w 728345"/>
                <a:gd name="connsiteY14" fmla="*/ 806768 h 2011193"/>
                <a:gd name="connsiteX15" fmla="*/ 396334 w 728345"/>
                <a:gd name="connsiteY15" fmla="*/ 782955 h 2011193"/>
                <a:gd name="connsiteX16" fmla="*/ 396334 w 728345"/>
                <a:gd name="connsiteY16" fmla="*/ 165735 h 2011193"/>
                <a:gd name="connsiteX17" fmla="*/ 367759 w 728345"/>
                <a:gd name="connsiteY17" fmla="*/ 141923 h 2011193"/>
                <a:gd name="connsiteX18" fmla="*/ 339184 w 728345"/>
                <a:gd name="connsiteY18" fmla="*/ 165735 h 2011193"/>
                <a:gd name="connsiteX19" fmla="*/ 339184 w 728345"/>
                <a:gd name="connsiteY19" fmla="*/ 782955 h 2011193"/>
                <a:gd name="connsiteX20" fmla="*/ 367759 w 728345"/>
                <a:gd name="connsiteY20" fmla="*/ 806768 h 2011193"/>
                <a:gd name="connsiteX21" fmla="*/ 479202 w 728345"/>
                <a:gd name="connsiteY21" fmla="*/ 806768 h 2011193"/>
                <a:gd name="connsiteX22" fmla="*/ 507777 w 728345"/>
                <a:gd name="connsiteY22" fmla="*/ 782955 h 2011193"/>
                <a:gd name="connsiteX23" fmla="*/ 507777 w 728345"/>
                <a:gd name="connsiteY23" fmla="*/ 165735 h 2011193"/>
                <a:gd name="connsiteX24" fmla="*/ 479202 w 728345"/>
                <a:gd name="connsiteY24" fmla="*/ 141923 h 2011193"/>
                <a:gd name="connsiteX25" fmla="*/ 450627 w 728345"/>
                <a:gd name="connsiteY25" fmla="*/ 165735 h 2011193"/>
                <a:gd name="connsiteX26" fmla="*/ 450627 w 728345"/>
                <a:gd name="connsiteY26" fmla="*/ 782955 h 2011193"/>
                <a:gd name="connsiteX27" fmla="*/ 479202 w 728345"/>
                <a:gd name="connsiteY27" fmla="*/ 806768 h 2011193"/>
                <a:gd name="connsiteX28" fmla="*/ 590644 w 728345"/>
                <a:gd name="connsiteY28" fmla="*/ 806768 h 2011193"/>
                <a:gd name="connsiteX29" fmla="*/ 619219 w 728345"/>
                <a:gd name="connsiteY29" fmla="*/ 782955 h 2011193"/>
                <a:gd name="connsiteX30" fmla="*/ 619219 w 728345"/>
                <a:gd name="connsiteY30" fmla="*/ 165735 h 2011193"/>
                <a:gd name="connsiteX31" fmla="*/ 590644 w 728345"/>
                <a:gd name="connsiteY31" fmla="*/ 141923 h 2011193"/>
                <a:gd name="connsiteX32" fmla="*/ 562069 w 728345"/>
                <a:gd name="connsiteY32" fmla="*/ 165735 h 2011193"/>
                <a:gd name="connsiteX33" fmla="*/ 562069 w 728345"/>
                <a:gd name="connsiteY33" fmla="*/ 782955 h 2011193"/>
                <a:gd name="connsiteX34" fmla="*/ 590644 w 728345"/>
                <a:gd name="connsiteY34" fmla="*/ 806768 h 2011193"/>
                <a:gd name="connsiteX35" fmla="*/ 466876 w 728345"/>
                <a:gd name="connsiteY35" fmla="*/ 2011193 h 2011193"/>
                <a:gd name="connsiteX36" fmla="*/ 278033 w 728345"/>
                <a:gd name="connsiteY36" fmla="*/ 2011193 h 2011193"/>
                <a:gd name="connsiteX37" fmla="*/ 278033 w 728345"/>
                <a:gd name="connsiteY37" fmla="*/ 1370582 h 2011193"/>
                <a:gd name="connsiteX38" fmla="*/ 322039 w 728345"/>
                <a:gd name="connsiteY38" fmla="*/ 1370582 h 2011193"/>
                <a:gd name="connsiteX39" fmla="*/ 322039 w 728345"/>
                <a:gd name="connsiteY39" fmla="*/ 888683 h 2011193"/>
                <a:gd name="connsiteX40" fmla="*/ 143922 w 728345"/>
                <a:gd name="connsiteY40" fmla="*/ 888683 h 2011193"/>
                <a:gd name="connsiteX41" fmla="*/ 39147 w 728345"/>
                <a:gd name="connsiteY41" fmla="*/ 783908 h 2011193"/>
                <a:gd name="connsiteX42" fmla="*/ 1047 w 728345"/>
                <a:gd name="connsiteY42" fmla="*/ 228600 h 2011193"/>
                <a:gd name="connsiteX43" fmla="*/ 229647 w 728345"/>
                <a:gd name="connsiteY43" fmla="*/ 0 h 2011193"/>
                <a:gd name="connsiteX44" fmla="*/ 499204 w 728345"/>
                <a:gd name="connsiteY44" fmla="*/ 0 h 2011193"/>
                <a:gd name="connsiteX45" fmla="*/ 726852 w 728345"/>
                <a:gd name="connsiteY45" fmla="*/ 228600 h 2011193"/>
                <a:gd name="connsiteX46" fmla="*/ 688752 w 728345"/>
                <a:gd name="connsiteY46" fmla="*/ 783908 h 2011193"/>
                <a:gd name="connsiteX47" fmla="*/ 583977 w 728345"/>
                <a:gd name="connsiteY47" fmla="*/ 888683 h 2011193"/>
                <a:gd name="connsiteX48" fmla="*/ 412527 w 728345"/>
                <a:gd name="connsiteY48" fmla="*/ 888683 h 2011193"/>
                <a:gd name="connsiteX49" fmla="*/ 412527 w 728345"/>
                <a:gd name="connsiteY49" fmla="*/ 1370582 h 2011193"/>
                <a:gd name="connsiteX50" fmla="*/ 466876 w 728345"/>
                <a:gd name="connsiteY50" fmla="*/ 1370582 h 201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28345" h="2011193">
                  <a:moveTo>
                    <a:pt x="144874" y="806768"/>
                  </a:moveTo>
                  <a:cubicBezTo>
                    <a:pt x="160114" y="806768"/>
                    <a:pt x="173449" y="796290"/>
                    <a:pt x="173449" y="782955"/>
                  </a:cubicBezTo>
                  <a:lnTo>
                    <a:pt x="173449" y="165735"/>
                  </a:lnTo>
                  <a:cubicBezTo>
                    <a:pt x="173449" y="152400"/>
                    <a:pt x="161066" y="141923"/>
                    <a:pt x="144874" y="141923"/>
                  </a:cubicBezTo>
                  <a:cubicBezTo>
                    <a:pt x="129634" y="141923"/>
                    <a:pt x="116299" y="152400"/>
                    <a:pt x="116299" y="165735"/>
                  </a:cubicBezTo>
                  <a:lnTo>
                    <a:pt x="116299" y="782955"/>
                  </a:lnTo>
                  <a:cubicBezTo>
                    <a:pt x="116299" y="796290"/>
                    <a:pt x="128681" y="806768"/>
                    <a:pt x="144874" y="806768"/>
                  </a:cubicBezTo>
                  <a:close/>
                  <a:moveTo>
                    <a:pt x="256316" y="806768"/>
                  </a:moveTo>
                  <a:cubicBezTo>
                    <a:pt x="271556" y="806768"/>
                    <a:pt x="284891" y="796290"/>
                    <a:pt x="284891" y="782955"/>
                  </a:cubicBezTo>
                  <a:lnTo>
                    <a:pt x="284891" y="165735"/>
                  </a:lnTo>
                  <a:cubicBezTo>
                    <a:pt x="284891" y="152400"/>
                    <a:pt x="272509" y="141923"/>
                    <a:pt x="256316" y="141923"/>
                  </a:cubicBezTo>
                  <a:cubicBezTo>
                    <a:pt x="241077" y="141923"/>
                    <a:pt x="227741" y="152400"/>
                    <a:pt x="227741" y="165735"/>
                  </a:cubicBezTo>
                  <a:lnTo>
                    <a:pt x="227741" y="782955"/>
                  </a:lnTo>
                  <a:cubicBezTo>
                    <a:pt x="227741" y="796290"/>
                    <a:pt x="240124" y="806768"/>
                    <a:pt x="256316" y="806768"/>
                  </a:cubicBezTo>
                  <a:close/>
                  <a:moveTo>
                    <a:pt x="367759" y="806768"/>
                  </a:moveTo>
                  <a:cubicBezTo>
                    <a:pt x="382999" y="806768"/>
                    <a:pt x="396334" y="796290"/>
                    <a:pt x="396334" y="782955"/>
                  </a:cubicBezTo>
                  <a:lnTo>
                    <a:pt x="396334" y="165735"/>
                  </a:lnTo>
                  <a:cubicBezTo>
                    <a:pt x="396334" y="152400"/>
                    <a:pt x="383952" y="141923"/>
                    <a:pt x="367759" y="141923"/>
                  </a:cubicBezTo>
                  <a:cubicBezTo>
                    <a:pt x="352519" y="141923"/>
                    <a:pt x="339184" y="152400"/>
                    <a:pt x="339184" y="165735"/>
                  </a:cubicBezTo>
                  <a:lnTo>
                    <a:pt x="339184" y="782955"/>
                  </a:lnTo>
                  <a:cubicBezTo>
                    <a:pt x="339184" y="796290"/>
                    <a:pt x="351566" y="806768"/>
                    <a:pt x="367759" y="806768"/>
                  </a:cubicBezTo>
                  <a:close/>
                  <a:moveTo>
                    <a:pt x="479202" y="806768"/>
                  </a:moveTo>
                  <a:cubicBezTo>
                    <a:pt x="494441" y="806768"/>
                    <a:pt x="507777" y="796290"/>
                    <a:pt x="507777" y="782955"/>
                  </a:cubicBezTo>
                  <a:lnTo>
                    <a:pt x="507777" y="165735"/>
                  </a:lnTo>
                  <a:cubicBezTo>
                    <a:pt x="507777" y="152400"/>
                    <a:pt x="495394" y="141923"/>
                    <a:pt x="479202" y="141923"/>
                  </a:cubicBezTo>
                  <a:cubicBezTo>
                    <a:pt x="463961" y="141923"/>
                    <a:pt x="450627" y="152400"/>
                    <a:pt x="450627" y="165735"/>
                  </a:cubicBezTo>
                  <a:lnTo>
                    <a:pt x="450627" y="782955"/>
                  </a:lnTo>
                  <a:cubicBezTo>
                    <a:pt x="450627" y="796290"/>
                    <a:pt x="463009" y="806768"/>
                    <a:pt x="479202" y="806768"/>
                  </a:cubicBezTo>
                  <a:close/>
                  <a:moveTo>
                    <a:pt x="590644" y="806768"/>
                  </a:moveTo>
                  <a:cubicBezTo>
                    <a:pt x="605884" y="806768"/>
                    <a:pt x="619219" y="796290"/>
                    <a:pt x="619219" y="782955"/>
                  </a:cubicBezTo>
                  <a:lnTo>
                    <a:pt x="619219" y="165735"/>
                  </a:lnTo>
                  <a:cubicBezTo>
                    <a:pt x="619219" y="152400"/>
                    <a:pt x="606836" y="141923"/>
                    <a:pt x="590644" y="141923"/>
                  </a:cubicBezTo>
                  <a:cubicBezTo>
                    <a:pt x="575404" y="141923"/>
                    <a:pt x="562069" y="152400"/>
                    <a:pt x="562069" y="165735"/>
                  </a:cubicBezTo>
                  <a:lnTo>
                    <a:pt x="562069" y="782955"/>
                  </a:lnTo>
                  <a:cubicBezTo>
                    <a:pt x="562069" y="796290"/>
                    <a:pt x="574452" y="806768"/>
                    <a:pt x="590644" y="806768"/>
                  </a:cubicBezTo>
                  <a:close/>
                  <a:moveTo>
                    <a:pt x="466876" y="2011193"/>
                  </a:moveTo>
                  <a:lnTo>
                    <a:pt x="278033" y="2011193"/>
                  </a:lnTo>
                  <a:lnTo>
                    <a:pt x="278033" y="1370582"/>
                  </a:lnTo>
                  <a:lnTo>
                    <a:pt x="322039" y="1370582"/>
                  </a:lnTo>
                  <a:lnTo>
                    <a:pt x="322039" y="888683"/>
                  </a:lnTo>
                  <a:lnTo>
                    <a:pt x="143922" y="888683"/>
                  </a:lnTo>
                  <a:cubicBezTo>
                    <a:pt x="86772" y="888683"/>
                    <a:pt x="39147" y="842010"/>
                    <a:pt x="39147" y="783908"/>
                  </a:cubicBezTo>
                  <a:lnTo>
                    <a:pt x="1047" y="228600"/>
                  </a:lnTo>
                  <a:cubicBezTo>
                    <a:pt x="-12289" y="34290"/>
                    <a:pt x="103916" y="0"/>
                    <a:pt x="229647" y="0"/>
                  </a:cubicBezTo>
                  <a:lnTo>
                    <a:pt x="499204" y="0"/>
                  </a:lnTo>
                  <a:cubicBezTo>
                    <a:pt x="624934" y="0"/>
                    <a:pt x="743044" y="36195"/>
                    <a:pt x="726852" y="228600"/>
                  </a:cubicBezTo>
                  <a:lnTo>
                    <a:pt x="688752" y="783908"/>
                  </a:lnTo>
                  <a:cubicBezTo>
                    <a:pt x="688752" y="841058"/>
                    <a:pt x="642079" y="888683"/>
                    <a:pt x="583977" y="888683"/>
                  </a:cubicBezTo>
                  <a:lnTo>
                    <a:pt x="412527" y="888683"/>
                  </a:lnTo>
                  <a:lnTo>
                    <a:pt x="412527" y="1370582"/>
                  </a:lnTo>
                  <a:lnTo>
                    <a:pt x="466876" y="137058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2BDA214-DAF7-4847-80B3-D6473AF331B3}"/>
                </a:ext>
              </a:extLst>
            </p:cNvPr>
            <p:cNvSpPr/>
            <p:nvPr/>
          </p:nvSpPr>
          <p:spPr>
            <a:xfrm rot="10800000">
              <a:off x="6653842" y="3765946"/>
              <a:ext cx="513143" cy="2011192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0E65B0-1805-48E9-ACD3-7DF7F95E11BA}"/>
                </a:ext>
              </a:extLst>
            </p:cNvPr>
            <p:cNvSpPr/>
            <p:nvPr/>
          </p:nvSpPr>
          <p:spPr>
            <a:xfrm>
              <a:off x="4994315" y="1693521"/>
              <a:ext cx="2203369" cy="1806039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58A4B6-6577-43A0-843C-AD6C25F1B39D}"/>
                </a:ext>
              </a:extLst>
            </p:cNvPr>
            <p:cNvSpPr/>
            <p:nvPr/>
          </p:nvSpPr>
          <p:spPr>
            <a:xfrm flipH="1">
              <a:off x="3703721" y="3286765"/>
              <a:ext cx="4784558" cy="622090"/>
            </a:xfrm>
            <a:custGeom>
              <a:avLst/>
              <a:gdLst>
                <a:gd name="connsiteX0" fmla="*/ 6792279 w 8822004"/>
                <a:gd name="connsiteY0" fmla="*/ 0 h 1147040"/>
                <a:gd name="connsiteX1" fmla="*/ 4411002 w 8822004"/>
                <a:gd name="connsiteY1" fmla="*/ 0 h 1147040"/>
                <a:gd name="connsiteX2" fmla="*/ 2029725 w 8822004"/>
                <a:gd name="connsiteY2" fmla="*/ 0 h 1147040"/>
                <a:gd name="connsiteX3" fmla="*/ 1709050 w 8822004"/>
                <a:gd name="connsiteY3" fmla="*/ 262370 h 1147040"/>
                <a:gd name="connsiteX4" fmla="*/ 1670181 w 8822004"/>
                <a:gd name="connsiteY4" fmla="*/ 325531 h 1147040"/>
                <a:gd name="connsiteX5" fmla="*/ 1077419 w 8822004"/>
                <a:gd name="connsiteY5" fmla="*/ 325531 h 1147040"/>
                <a:gd name="connsiteX6" fmla="*/ 134830 w 8822004"/>
                <a:gd name="connsiteY6" fmla="*/ 320675 h 1147040"/>
                <a:gd name="connsiteX7" fmla="*/ 18221 w 8822004"/>
                <a:gd name="connsiteY7" fmla="*/ 412993 h 1147040"/>
                <a:gd name="connsiteX8" fmla="*/ 0 w 8822004"/>
                <a:gd name="connsiteY8" fmla="*/ 529599 h 1147040"/>
                <a:gd name="connsiteX9" fmla="*/ 1372 w 8822004"/>
                <a:gd name="connsiteY9" fmla="*/ 573520 h 1147040"/>
                <a:gd name="connsiteX10" fmla="*/ 0 w 8822004"/>
                <a:gd name="connsiteY10" fmla="*/ 617441 h 1147040"/>
                <a:gd name="connsiteX11" fmla="*/ 18221 w 8822004"/>
                <a:gd name="connsiteY11" fmla="*/ 734047 h 1147040"/>
                <a:gd name="connsiteX12" fmla="*/ 134830 w 8822004"/>
                <a:gd name="connsiteY12" fmla="*/ 826365 h 1147040"/>
                <a:gd name="connsiteX13" fmla="*/ 1077419 w 8822004"/>
                <a:gd name="connsiteY13" fmla="*/ 821509 h 1147040"/>
                <a:gd name="connsiteX14" fmla="*/ 1670181 w 8822004"/>
                <a:gd name="connsiteY14" fmla="*/ 821509 h 1147040"/>
                <a:gd name="connsiteX15" fmla="*/ 1709050 w 8822004"/>
                <a:gd name="connsiteY15" fmla="*/ 884670 h 1147040"/>
                <a:gd name="connsiteX16" fmla="*/ 2029725 w 8822004"/>
                <a:gd name="connsiteY16" fmla="*/ 1147040 h 1147040"/>
                <a:gd name="connsiteX17" fmla="*/ 4411002 w 8822004"/>
                <a:gd name="connsiteY17" fmla="*/ 1147040 h 1147040"/>
                <a:gd name="connsiteX18" fmla="*/ 6792279 w 8822004"/>
                <a:gd name="connsiteY18" fmla="*/ 1147040 h 1147040"/>
                <a:gd name="connsiteX19" fmla="*/ 7112954 w 8822004"/>
                <a:gd name="connsiteY19" fmla="*/ 884670 h 1147040"/>
                <a:gd name="connsiteX20" fmla="*/ 7151823 w 8822004"/>
                <a:gd name="connsiteY20" fmla="*/ 821509 h 1147040"/>
                <a:gd name="connsiteX21" fmla="*/ 7744585 w 8822004"/>
                <a:gd name="connsiteY21" fmla="*/ 821509 h 1147040"/>
                <a:gd name="connsiteX22" fmla="*/ 8687174 w 8822004"/>
                <a:gd name="connsiteY22" fmla="*/ 826365 h 1147040"/>
                <a:gd name="connsiteX23" fmla="*/ 8803783 w 8822004"/>
                <a:gd name="connsiteY23" fmla="*/ 734047 h 1147040"/>
                <a:gd name="connsiteX24" fmla="*/ 8822004 w 8822004"/>
                <a:gd name="connsiteY24" fmla="*/ 617441 h 1147040"/>
                <a:gd name="connsiteX25" fmla="*/ 8820632 w 8822004"/>
                <a:gd name="connsiteY25" fmla="*/ 573520 h 1147040"/>
                <a:gd name="connsiteX26" fmla="*/ 8822004 w 8822004"/>
                <a:gd name="connsiteY26" fmla="*/ 529599 h 1147040"/>
                <a:gd name="connsiteX27" fmla="*/ 8803783 w 8822004"/>
                <a:gd name="connsiteY27" fmla="*/ 412993 h 1147040"/>
                <a:gd name="connsiteX28" fmla="*/ 8687174 w 8822004"/>
                <a:gd name="connsiteY28" fmla="*/ 320675 h 1147040"/>
                <a:gd name="connsiteX29" fmla="*/ 7744585 w 8822004"/>
                <a:gd name="connsiteY29" fmla="*/ 325531 h 1147040"/>
                <a:gd name="connsiteX30" fmla="*/ 7151823 w 8822004"/>
                <a:gd name="connsiteY30" fmla="*/ 325531 h 1147040"/>
                <a:gd name="connsiteX31" fmla="*/ 7112954 w 8822004"/>
                <a:gd name="connsiteY31" fmla="*/ 262370 h 1147040"/>
                <a:gd name="connsiteX32" fmla="*/ 6792279 w 8822004"/>
                <a:gd name="connsiteY32" fmla="*/ 0 h 11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822004" h="1147040">
                  <a:moveTo>
                    <a:pt x="6792279" y="0"/>
                  </a:moveTo>
                  <a:lnTo>
                    <a:pt x="4411002" y="0"/>
                  </a:lnTo>
                  <a:lnTo>
                    <a:pt x="2029725" y="0"/>
                  </a:lnTo>
                  <a:cubicBezTo>
                    <a:pt x="1835376" y="0"/>
                    <a:pt x="1747920" y="72883"/>
                    <a:pt x="1709050" y="262370"/>
                  </a:cubicBezTo>
                  <a:cubicBezTo>
                    <a:pt x="1704189" y="291522"/>
                    <a:pt x="1694471" y="315819"/>
                    <a:pt x="1670181" y="325531"/>
                  </a:cubicBezTo>
                  <a:cubicBezTo>
                    <a:pt x="1470971" y="383840"/>
                    <a:pt x="1276623" y="408131"/>
                    <a:pt x="1077419" y="325531"/>
                  </a:cubicBezTo>
                  <a:cubicBezTo>
                    <a:pt x="781035" y="306096"/>
                    <a:pt x="431208" y="310957"/>
                    <a:pt x="134830" y="320675"/>
                  </a:cubicBezTo>
                  <a:cubicBezTo>
                    <a:pt x="86243" y="335253"/>
                    <a:pt x="32795" y="359544"/>
                    <a:pt x="18221" y="412993"/>
                  </a:cubicBezTo>
                  <a:cubicBezTo>
                    <a:pt x="3645" y="451863"/>
                    <a:pt x="0" y="490731"/>
                    <a:pt x="0" y="529599"/>
                  </a:cubicBezTo>
                  <a:lnTo>
                    <a:pt x="1372" y="573520"/>
                  </a:lnTo>
                  <a:lnTo>
                    <a:pt x="0" y="617441"/>
                  </a:lnTo>
                  <a:cubicBezTo>
                    <a:pt x="0" y="656309"/>
                    <a:pt x="3645" y="695177"/>
                    <a:pt x="18221" y="734047"/>
                  </a:cubicBezTo>
                  <a:cubicBezTo>
                    <a:pt x="32795" y="787496"/>
                    <a:pt x="86243" y="811787"/>
                    <a:pt x="134830" y="826365"/>
                  </a:cubicBezTo>
                  <a:cubicBezTo>
                    <a:pt x="431208" y="836083"/>
                    <a:pt x="781035" y="840944"/>
                    <a:pt x="1077419" y="821509"/>
                  </a:cubicBezTo>
                  <a:cubicBezTo>
                    <a:pt x="1276623" y="738909"/>
                    <a:pt x="1470971" y="763200"/>
                    <a:pt x="1670181" y="821509"/>
                  </a:cubicBezTo>
                  <a:cubicBezTo>
                    <a:pt x="1694471" y="831221"/>
                    <a:pt x="1704189" y="855518"/>
                    <a:pt x="1709050" y="884670"/>
                  </a:cubicBezTo>
                  <a:cubicBezTo>
                    <a:pt x="1747920" y="1074157"/>
                    <a:pt x="1835376" y="1147040"/>
                    <a:pt x="2029725" y="1147040"/>
                  </a:cubicBezTo>
                  <a:lnTo>
                    <a:pt x="4411002" y="1147040"/>
                  </a:lnTo>
                  <a:lnTo>
                    <a:pt x="6792279" y="1147040"/>
                  </a:lnTo>
                  <a:cubicBezTo>
                    <a:pt x="6986628" y="1147040"/>
                    <a:pt x="7074084" y="1074157"/>
                    <a:pt x="7112954" y="884670"/>
                  </a:cubicBezTo>
                  <a:cubicBezTo>
                    <a:pt x="7117815" y="855518"/>
                    <a:pt x="7127533" y="831221"/>
                    <a:pt x="7151823" y="821509"/>
                  </a:cubicBezTo>
                  <a:cubicBezTo>
                    <a:pt x="7351033" y="763200"/>
                    <a:pt x="7545381" y="738909"/>
                    <a:pt x="7744585" y="821509"/>
                  </a:cubicBezTo>
                  <a:cubicBezTo>
                    <a:pt x="8040969" y="840944"/>
                    <a:pt x="8390796" y="836083"/>
                    <a:pt x="8687174" y="826365"/>
                  </a:cubicBezTo>
                  <a:cubicBezTo>
                    <a:pt x="8735761" y="811787"/>
                    <a:pt x="8789209" y="787496"/>
                    <a:pt x="8803783" y="734047"/>
                  </a:cubicBezTo>
                  <a:cubicBezTo>
                    <a:pt x="8818359" y="695177"/>
                    <a:pt x="8822004" y="656309"/>
                    <a:pt x="8822004" y="617441"/>
                  </a:cubicBezTo>
                  <a:lnTo>
                    <a:pt x="8820632" y="573520"/>
                  </a:lnTo>
                  <a:lnTo>
                    <a:pt x="8822004" y="529599"/>
                  </a:lnTo>
                  <a:cubicBezTo>
                    <a:pt x="8822004" y="490731"/>
                    <a:pt x="8818359" y="451863"/>
                    <a:pt x="8803783" y="412993"/>
                  </a:cubicBezTo>
                  <a:cubicBezTo>
                    <a:pt x="8789209" y="359544"/>
                    <a:pt x="8735761" y="335253"/>
                    <a:pt x="8687174" y="320675"/>
                  </a:cubicBezTo>
                  <a:cubicBezTo>
                    <a:pt x="8390796" y="310957"/>
                    <a:pt x="8040969" y="306096"/>
                    <a:pt x="7744585" y="325531"/>
                  </a:cubicBezTo>
                  <a:cubicBezTo>
                    <a:pt x="7545381" y="408131"/>
                    <a:pt x="7351033" y="383840"/>
                    <a:pt x="7151823" y="325531"/>
                  </a:cubicBezTo>
                  <a:cubicBezTo>
                    <a:pt x="7127533" y="315819"/>
                    <a:pt x="7117815" y="291522"/>
                    <a:pt x="7112954" y="262370"/>
                  </a:cubicBezTo>
                  <a:cubicBezTo>
                    <a:pt x="7074084" y="72883"/>
                    <a:pt x="6986628" y="0"/>
                    <a:pt x="6792279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862F04F-821A-4867-8E37-B0550813FBD1}"/>
              </a:ext>
            </a:extLst>
          </p:cNvPr>
          <p:cNvSpPr txBox="1">
            <a:spLocks/>
          </p:cNvSpPr>
          <p:nvPr/>
        </p:nvSpPr>
        <p:spPr>
          <a:xfrm>
            <a:off x="-9938" y="5036524"/>
            <a:ext cx="12192000" cy="85729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/>
              <a:t>Thank you for listening!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8D1AAF6-CE25-4081-9A69-D1C95715CF55}"/>
              </a:ext>
            </a:extLst>
          </p:cNvPr>
          <p:cNvSpPr txBox="1">
            <a:spLocks/>
          </p:cNvSpPr>
          <p:nvPr/>
        </p:nvSpPr>
        <p:spPr>
          <a:xfrm>
            <a:off x="4517334" y="5968157"/>
            <a:ext cx="3157332" cy="301523"/>
          </a:xfrm>
          <a:prstGeom prst="roundRect">
            <a:avLst>
              <a:gd name="adj" fmla="val 29852"/>
            </a:avLst>
          </a:prstGeom>
          <a:solidFill>
            <a:schemeClr val="accent2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Restaurants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00C34F-E34C-4FDC-9A3C-F33B42C0E94A}"/>
              </a:ext>
            </a:extLst>
          </p:cNvPr>
          <p:cNvSpPr/>
          <p:nvPr/>
        </p:nvSpPr>
        <p:spPr>
          <a:xfrm>
            <a:off x="5365352" y="186243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Google Map</a:t>
            </a:r>
          </a:p>
        </p:txBody>
      </p:sp>
    </p:spTree>
    <p:extLst>
      <p:ext uri="{BB962C8B-B14F-4D97-AF65-F5344CB8AC3E}">
        <p14:creationId xmlns:p14="http://schemas.microsoft.com/office/powerpoint/2010/main" val="395391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3">
            <a:extLst>
              <a:ext uri="{FF2B5EF4-FFF2-40B4-BE49-F238E27FC236}">
                <a16:creationId xmlns:a16="http://schemas.microsoft.com/office/drawing/2014/main" id="{72FDD397-FB05-421B-B10A-6F77A9F8C4AF}"/>
              </a:ext>
            </a:extLst>
          </p:cNvPr>
          <p:cNvGrpSpPr/>
          <p:nvPr/>
        </p:nvGrpSpPr>
        <p:grpSpPr>
          <a:xfrm rot="21227384">
            <a:off x="5245015" y="3895516"/>
            <a:ext cx="608087" cy="1288523"/>
            <a:chOff x="-287118" y="4952296"/>
            <a:chExt cx="1609427" cy="3410347"/>
          </a:xfrm>
          <a:solidFill>
            <a:schemeClr val="accent2"/>
          </a:solidFill>
        </p:grpSpPr>
        <p:sp>
          <p:nvSpPr>
            <p:cNvPr id="32" name="자유형: 도형 104">
              <a:extLst>
                <a:ext uri="{FF2B5EF4-FFF2-40B4-BE49-F238E27FC236}">
                  <a16:creationId xmlns:a16="http://schemas.microsoft.com/office/drawing/2014/main" id="{3F8F34BB-6F05-4907-B338-0E5D4D1F3166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105">
              <a:extLst>
                <a:ext uri="{FF2B5EF4-FFF2-40B4-BE49-F238E27FC236}">
                  <a16:creationId xmlns:a16="http://schemas.microsoft.com/office/drawing/2014/main" id="{DD59D5C2-A7E2-486E-A093-B6A59E14DE7B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106">
              <a:extLst>
                <a:ext uri="{FF2B5EF4-FFF2-40B4-BE49-F238E27FC236}">
                  <a16:creationId xmlns:a16="http://schemas.microsoft.com/office/drawing/2014/main" id="{9F9920C3-3087-403A-B352-57F7C114722A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107">
              <a:extLst>
                <a:ext uri="{FF2B5EF4-FFF2-40B4-BE49-F238E27FC236}">
                  <a16:creationId xmlns:a16="http://schemas.microsoft.com/office/drawing/2014/main" id="{72827ED6-8A0A-4B34-B285-EF1D93C0E17C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A5011DF-A658-4AE1-8421-792D63314273}"/>
              </a:ext>
            </a:extLst>
          </p:cNvPr>
          <p:cNvGrpSpPr/>
          <p:nvPr/>
        </p:nvGrpSpPr>
        <p:grpSpPr>
          <a:xfrm rot="20007842">
            <a:off x="4584631" y="3938080"/>
            <a:ext cx="761067" cy="1530882"/>
            <a:chOff x="3253539" y="3991723"/>
            <a:chExt cx="288620" cy="580558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EC3A36D-CF23-4EDC-95A4-0BAA55528A52}"/>
                </a:ext>
              </a:extLst>
            </p:cNvPr>
            <p:cNvSpPr/>
            <p:nvPr/>
          </p:nvSpPr>
          <p:spPr>
            <a:xfrm>
              <a:off x="3253539" y="3991723"/>
              <a:ext cx="288620" cy="580558"/>
            </a:xfrm>
            <a:custGeom>
              <a:avLst/>
              <a:gdLst>
                <a:gd name="connsiteX0" fmla="*/ 241208 w 288620"/>
                <a:gd name="connsiteY0" fmla="*/ 327965 h 580557"/>
                <a:gd name="connsiteX1" fmla="*/ 214668 w 288620"/>
                <a:gd name="connsiteY1" fmla="*/ 286496 h 580557"/>
                <a:gd name="connsiteX2" fmla="*/ 190119 w 288620"/>
                <a:gd name="connsiteY2" fmla="*/ 214175 h 580557"/>
                <a:gd name="connsiteX3" fmla="*/ 160925 w 288620"/>
                <a:gd name="connsiteY3" fmla="*/ 131239 h 580557"/>
                <a:gd name="connsiteX4" fmla="*/ 128414 w 288620"/>
                <a:gd name="connsiteY4" fmla="*/ 83467 h 580557"/>
                <a:gd name="connsiteX5" fmla="*/ 85287 w 288620"/>
                <a:gd name="connsiteY5" fmla="*/ 69202 h 580557"/>
                <a:gd name="connsiteX6" fmla="*/ 79316 w 288620"/>
                <a:gd name="connsiteY6" fmla="*/ 62899 h 580557"/>
                <a:gd name="connsiteX7" fmla="*/ 78984 w 288620"/>
                <a:gd name="connsiteY7" fmla="*/ 40008 h 580557"/>
                <a:gd name="connsiteX8" fmla="*/ 72349 w 288620"/>
                <a:gd name="connsiteY8" fmla="*/ 3848 h 580557"/>
                <a:gd name="connsiteX9" fmla="*/ 68036 w 288620"/>
                <a:gd name="connsiteY9" fmla="*/ 199 h 580557"/>
                <a:gd name="connsiteX10" fmla="*/ 58747 w 288620"/>
                <a:gd name="connsiteY10" fmla="*/ 15459 h 580557"/>
                <a:gd name="connsiteX11" fmla="*/ 61069 w 288620"/>
                <a:gd name="connsiteY11" fmla="*/ 26407 h 580557"/>
                <a:gd name="connsiteX12" fmla="*/ 63060 w 288620"/>
                <a:gd name="connsiteY12" fmla="*/ 63562 h 580557"/>
                <a:gd name="connsiteX13" fmla="*/ 56425 w 288620"/>
                <a:gd name="connsiteY13" fmla="*/ 73515 h 580557"/>
                <a:gd name="connsiteX14" fmla="*/ 40833 w 288620"/>
                <a:gd name="connsiteY14" fmla="*/ 81145 h 580557"/>
                <a:gd name="connsiteX15" fmla="*/ 3345 w 288620"/>
                <a:gd name="connsiteY15" fmla="*/ 159105 h 580557"/>
                <a:gd name="connsiteX16" fmla="*/ 3345 w 288620"/>
                <a:gd name="connsiteY16" fmla="*/ 159105 h 580557"/>
                <a:gd name="connsiteX17" fmla="*/ 3345 w 288620"/>
                <a:gd name="connsiteY17" fmla="*/ 159105 h 580557"/>
                <a:gd name="connsiteX18" fmla="*/ 28 w 288620"/>
                <a:gd name="connsiteY18" fmla="*/ 203560 h 580557"/>
                <a:gd name="connsiteX19" fmla="*/ 5999 w 288620"/>
                <a:gd name="connsiteY19" fmla="*/ 298771 h 580557"/>
                <a:gd name="connsiteX20" fmla="*/ 16947 w 288620"/>
                <a:gd name="connsiteY20" fmla="*/ 392655 h 580557"/>
                <a:gd name="connsiteX21" fmla="*/ 55762 w 288620"/>
                <a:gd name="connsiteY21" fmla="*/ 509430 h 580557"/>
                <a:gd name="connsiteX22" fmla="*/ 123106 w 288620"/>
                <a:gd name="connsiteY22" fmla="*/ 573458 h 580557"/>
                <a:gd name="connsiteX23" fmla="*/ 222962 w 288620"/>
                <a:gd name="connsiteY23" fmla="*/ 565496 h 580557"/>
                <a:gd name="connsiteX24" fmla="*/ 288980 w 288620"/>
                <a:gd name="connsiteY24" fmla="*/ 462322 h 580557"/>
                <a:gd name="connsiteX25" fmla="*/ 241208 w 288620"/>
                <a:gd name="connsiteY25" fmla="*/ 327965 h 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8620" h="580557">
                  <a:moveTo>
                    <a:pt x="241208" y="327965"/>
                  </a:moveTo>
                  <a:cubicBezTo>
                    <a:pt x="231588" y="314695"/>
                    <a:pt x="221635" y="301425"/>
                    <a:pt x="214668" y="286496"/>
                  </a:cubicBezTo>
                  <a:cubicBezTo>
                    <a:pt x="204053" y="263274"/>
                    <a:pt x="197418" y="238393"/>
                    <a:pt x="190119" y="214175"/>
                  </a:cubicBezTo>
                  <a:cubicBezTo>
                    <a:pt x="181494" y="186309"/>
                    <a:pt x="174195" y="157778"/>
                    <a:pt x="160925" y="131239"/>
                  </a:cubicBezTo>
                  <a:cubicBezTo>
                    <a:pt x="155286" y="111666"/>
                    <a:pt x="145002" y="95078"/>
                    <a:pt x="128414" y="83467"/>
                  </a:cubicBezTo>
                  <a:cubicBezTo>
                    <a:pt x="115476" y="74510"/>
                    <a:pt x="100879" y="70197"/>
                    <a:pt x="85287" y="69202"/>
                  </a:cubicBezTo>
                  <a:cubicBezTo>
                    <a:pt x="80311" y="68870"/>
                    <a:pt x="79316" y="67211"/>
                    <a:pt x="79316" y="62899"/>
                  </a:cubicBezTo>
                  <a:cubicBezTo>
                    <a:pt x="79647" y="55269"/>
                    <a:pt x="79647" y="47638"/>
                    <a:pt x="78984" y="40008"/>
                  </a:cubicBezTo>
                  <a:cubicBezTo>
                    <a:pt x="77989" y="27734"/>
                    <a:pt x="76662" y="15459"/>
                    <a:pt x="72349" y="3848"/>
                  </a:cubicBezTo>
                  <a:cubicBezTo>
                    <a:pt x="71685" y="2189"/>
                    <a:pt x="72017" y="-797"/>
                    <a:pt x="68036" y="199"/>
                  </a:cubicBezTo>
                  <a:cubicBezTo>
                    <a:pt x="58416" y="2521"/>
                    <a:pt x="56093" y="6170"/>
                    <a:pt x="58747" y="15459"/>
                  </a:cubicBezTo>
                  <a:cubicBezTo>
                    <a:pt x="59742" y="18776"/>
                    <a:pt x="60406" y="22757"/>
                    <a:pt x="61069" y="26407"/>
                  </a:cubicBezTo>
                  <a:cubicBezTo>
                    <a:pt x="63392" y="38681"/>
                    <a:pt x="61733" y="51288"/>
                    <a:pt x="63060" y="63562"/>
                  </a:cubicBezTo>
                  <a:cubicBezTo>
                    <a:pt x="63723" y="70197"/>
                    <a:pt x="62065" y="72188"/>
                    <a:pt x="56425" y="73515"/>
                  </a:cubicBezTo>
                  <a:cubicBezTo>
                    <a:pt x="50785" y="75173"/>
                    <a:pt x="45477" y="77496"/>
                    <a:pt x="40833" y="81145"/>
                  </a:cubicBezTo>
                  <a:cubicBezTo>
                    <a:pt x="15288" y="100718"/>
                    <a:pt x="5999" y="128253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1355" y="173702"/>
                    <a:pt x="28" y="188631"/>
                    <a:pt x="28" y="203560"/>
                  </a:cubicBezTo>
                  <a:cubicBezTo>
                    <a:pt x="-304" y="235407"/>
                    <a:pt x="2350" y="267255"/>
                    <a:pt x="5999" y="298771"/>
                  </a:cubicBezTo>
                  <a:cubicBezTo>
                    <a:pt x="9649" y="329955"/>
                    <a:pt x="10976" y="361803"/>
                    <a:pt x="16947" y="392655"/>
                  </a:cubicBezTo>
                  <a:cubicBezTo>
                    <a:pt x="24909" y="433129"/>
                    <a:pt x="35525" y="472938"/>
                    <a:pt x="55762" y="509430"/>
                  </a:cubicBezTo>
                  <a:cubicBezTo>
                    <a:pt x="71354" y="537629"/>
                    <a:pt x="91922" y="561515"/>
                    <a:pt x="123106" y="573458"/>
                  </a:cubicBezTo>
                  <a:cubicBezTo>
                    <a:pt x="157608" y="586728"/>
                    <a:pt x="190783" y="580093"/>
                    <a:pt x="222962" y="565496"/>
                  </a:cubicBezTo>
                  <a:cubicBezTo>
                    <a:pt x="267416" y="545591"/>
                    <a:pt x="289312" y="510426"/>
                    <a:pt x="288980" y="462322"/>
                  </a:cubicBezTo>
                  <a:cubicBezTo>
                    <a:pt x="288648" y="412229"/>
                    <a:pt x="270070" y="368106"/>
                    <a:pt x="241208" y="327965"/>
                  </a:cubicBezTo>
                  <a:close/>
                </a:path>
              </a:pathLst>
            </a:custGeom>
            <a:solidFill>
              <a:schemeClr val="accent3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5D2AC76-ED08-4744-B094-B6E80482ECB6}"/>
                </a:ext>
              </a:extLst>
            </p:cNvPr>
            <p:cNvSpPr/>
            <p:nvPr/>
          </p:nvSpPr>
          <p:spPr>
            <a:xfrm>
              <a:off x="3256884" y="3991723"/>
              <a:ext cx="155921" cy="155921"/>
            </a:xfrm>
            <a:custGeom>
              <a:avLst/>
              <a:gdLst>
                <a:gd name="connsiteX0" fmla="*/ 157912 w 155921"/>
                <a:gd name="connsiteY0" fmla="*/ 131239 h 155921"/>
                <a:gd name="connsiteX1" fmla="*/ 109145 w 155921"/>
                <a:gd name="connsiteY1" fmla="*/ 120291 h 155921"/>
                <a:gd name="connsiteX2" fmla="*/ 98197 w 155921"/>
                <a:gd name="connsiteY2" fmla="*/ 123940 h 155921"/>
                <a:gd name="connsiteX3" fmla="*/ 75638 w 155921"/>
                <a:gd name="connsiteY3" fmla="*/ 148490 h 155921"/>
                <a:gd name="connsiteX4" fmla="*/ 67013 w 155921"/>
                <a:gd name="connsiteY4" fmla="*/ 150148 h 155921"/>
                <a:gd name="connsiteX5" fmla="*/ 36824 w 155921"/>
                <a:gd name="connsiteY5" fmla="*/ 136215 h 155921"/>
                <a:gd name="connsiteX6" fmla="*/ 27867 w 155921"/>
                <a:gd name="connsiteY6" fmla="*/ 137210 h 155921"/>
                <a:gd name="connsiteX7" fmla="*/ 0 w 155921"/>
                <a:gd name="connsiteY7" fmla="*/ 159105 h 155921"/>
                <a:gd name="connsiteX8" fmla="*/ 37487 w 155921"/>
                <a:gd name="connsiteY8" fmla="*/ 81145 h 155921"/>
                <a:gd name="connsiteX9" fmla="*/ 53080 w 155921"/>
                <a:gd name="connsiteY9" fmla="*/ 73515 h 155921"/>
                <a:gd name="connsiteX10" fmla="*/ 59715 w 155921"/>
                <a:gd name="connsiteY10" fmla="*/ 63562 h 155921"/>
                <a:gd name="connsiteX11" fmla="*/ 57724 w 155921"/>
                <a:gd name="connsiteY11" fmla="*/ 26407 h 155921"/>
                <a:gd name="connsiteX12" fmla="*/ 55734 w 155921"/>
                <a:gd name="connsiteY12" fmla="*/ 15459 h 155921"/>
                <a:gd name="connsiteX13" fmla="*/ 65022 w 155921"/>
                <a:gd name="connsiteY13" fmla="*/ 199 h 155921"/>
                <a:gd name="connsiteX14" fmla="*/ 69335 w 155921"/>
                <a:gd name="connsiteY14" fmla="*/ 3848 h 155921"/>
                <a:gd name="connsiteX15" fmla="*/ 75970 w 155921"/>
                <a:gd name="connsiteY15" fmla="*/ 40008 h 155921"/>
                <a:gd name="connsiteX16" fmla="*/ 76302 w 155921"/>
                <a:gd name="connsiteY16" fmla="*/ 62899 h 155921"/>
                <a:gd name="connsiteX17" fmla="*/ 82273 w 155921"/>
                <a:gd name="connsiteY17" fmla="*/ 69202 h 155921"/>
                <a:gd name="connsiteX18" fmla="*/ 125400 w 155921"/>
                <a:gd name="connsiteY18" fmla="*/ 83467 h 155921"/>
                <a:gd name="connsiteX19" fmla="*/ 157912 w 155921"/>
                <a:gd name="connsiteY19" fmla="*/ 131239 h 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5921" h="155921">
                  <a:moveTo>
                    <a:pt x="157912" y="131239"/>
                  </a:moveTo>
                  <a:cubicBezTo>
                    <a:pt x="141656" y="127589"/>
                    <a:pt x="125400" y="124272"/>
                    <a:pt x="109145" y="120291"/>
                  </a:cubicBezTo>
                  <a:cubicBezTo>
                    <a:pt x="103837" y="118964"/>
                    <a:pt x="101183" y="120623"/>
                    <a:pt x="98197" y="123940"/>
                  </a:cubicBezTo>
                  <a:cubicBezTo>
                    <a:pt x="90899" y="132234"/>
                    <a:pt x="82937" y="140196"/>
                    <a:pt x="75638" y="148490"/>
                  </a:cubicBezTo>
                  <a:cubicBezTo>
                    <a:pt x="72984" y="151475"/>
                    <a:pt x="70662" y="151807"/>
                    <a:pt x="67013" y="150148"/>
                  </a:cubicBezTo>
                  <a:cubicBezTo>
                    <a:pt x="57061" y="145504"/>
                    <a:pt x="46776" y="141191"/>
                    <a:pt x="36824" y="136215"/>
                  </a:cubicBezTo>
                  <a:cubicBezTo>
                    <a:pt x="33506" y="134556"/>
                    <a:pt x="31184" y="134556"/>
                    <a:pt x="27867" y="137210"/>
                  </a:cubicBezTo>
                  <a:cubicBezTo>
                    <a:pt x="18910" y="144509"/>
                    <a:pt x="9289" y="151807"/>
                    <a:pt x="0" y="159105"/>
                  </a:cubicBezTo>
                  <a:cubicBezTo>
                    <a:pt x="2654" y="128253"/>
                    <a:pt x="11943" y="100718"/>
                    <a:pt x="37487" y="81145"/>
                  </a:cubicBezTo>
                  <a:cubicBezTo>
                    <a:pt x="42132" y="77496"/>
                    <a:pt x="47440" y="75173"/>
                    <a:pt x="53080" y="73515"/>
                  </a:cubicBezTo>
                  <a:cubicBezTo>
                    <a:pt x="58388" y="71856"/>
                    <a:pt x="60378" y="69865"/>
                    <a:pt x="59715" y="63562"/>
                  </a:cubicBezTo>
                  <a:cubicBezTo>
                    <a:pt x="58056" y="51288"/>
                    <a:pt x="60046" y="38681"/>
                    <a:pt x="57724" y="26407"/>
                  </a:cubicBezTo>
                  <a:cubicBezTo>
                    <a:pt x="57061" y="22757"/>
                    <a:pt x="56729" y="18776"/>
                    <a:pt x="55734" y="15459"/>
                  </a:cubicBezTo>
                  <a:cubicBezTo>
                    <a:pt x="53411" y="6170"/>
                    <a:pt x="55734" y="2521"/>
                    <a:pt x="65022" y="199"/>
                  </a:cubicBezTo>
                  <a:cubicBezTo>
                    <a:pt x="69003" y="-797"/>
                    <a:pt x="68672" y="2189"/>
                    <a:pt x="69335" y="3848"/>
                  </a:cubicBezTo>
                  <a:cubicBezTo>
                    <a:pt x="73648" y="15459"/>
                    <a:pt x="74975" y="27734"/>
                    <a:pt x="75970" y="40008"/>
                  </a:cubicBezTo>
                  <a:cubicBezTo>
                    <a:pt x="76634" y="47638"/>
                    <a:pt x="76302" y="55269"/>
                    <a:pt x="76302" y="62899"/>
                  </a:cubicBezTo>
                  <a:cubicBezTo>
                    <a:pt x="76302" y="67211"/>
                    <a:pt x="77297" y="68870"/>
                    <a:pt x="82273" y="69202"/>
                  </a:cubicBezTo>
                  <a:cubicBezTo>
                    <a:pt x="97865" y="69865"/>
                    <a:pt x="112794" y="74178"/>
                    <a:pt x="125400" y="83467"/>
                  </a:cubicBezTo>
                  <a:cubicBezTo>
                    <a:pt x="141988" y="95078"/>
                    <a:pt x="151940" y="111666"/>
                    <a:pt x="157912" y="131239"/>
                  </a:cubicBezTo>
                  <a:close/>
                </a:path>
              </a:pathLst>
            </a:custGeom>
            <a:solidFill>
              <a:schemeClr val="accent1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4 Cities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C5A1F5-CA5C-40A9-AF1F-FE0C6C3358C8}"/>
              </a:ext>
            </a:extLst>
          </p:cNvPr>
          <p:cNvGrpSpPr/>
          <p:nvPr/>
        </p:nvGrpSpPr>
        <p:grpSpPr>
          <a:xfrm rot="19652038">
            <a:off x="5536755" y="2265030"/>
            <a:ext cx="1668669" cy="2905785"/>
            <a:chOff x="2755505" y="1879063"/>
            <a:chExt cx="552450" cy="962025"/>
          </a:xfrm>
          <a:solidFill>
            <a:schemeClr val="accent4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5B2ABAA-448A-470D-A8CC-C29CC544DBC8}"/>
                </a:ext>
              </a:extLst>
            </p:cNvPr>
            <p:cNvSpPr/>
            <p:nvPr/>
          </p:nvSpPr>
          <p:spPr>
            <a:xfrm>
              <a:off x="2755505" y="1879063"/>
              <a:ext cx="552450" cy="962025"/>
            </a:xfrm>
            <a:custGeom>
              <a:avLst/>
              <a:gdLst>
                <a:gd name="connsiteX0" fmla="*/ 407432 w 552450"/>
                <a:gd name="connsiteY0" fmla="*/ 33338 h 962025"/>
                <a:gd name="connsiteX1" fmla="*/ 281702 w 552450"/>
                <a:gd name="connsiteY1" fmla="*/ 0 h 962025"/>
                <a:gd name="connsiteX2" fmla="*/ 266462 w 552450"/>
                <a:gd name="connsiteY2" fmla="*/ 0 h 962025"/>
                <a:gd name="connsiteX3" fmla="*/ 246459 w 552450"/>
                <a:gd name="connsiteY3" fmla="*/ 1905 h 962025"/>
                <a:gd name="connsiteX4" fmla="*/ 714 w 552450"/>
                <a:gd name="connsiteY4" fmla="*/ 260985 h 962025"/>
                <a:gd name="connsiteX5" fmla="*/ 714 w 552450"/>
                <a:gd name="connsiteY5" fmla="*/ 294322 h 962025"/>
                <a:gd name="connsiteX6" fmla="*/ 28337 w 552450"/>
                <a:gd name="connsiteY6" fmla="*/ 401003 h 962025"/>
                <a:gd name="connsiteX7" fmla="*/ 114062 w 552450"/>
                <a:gd name="connsiteY7" fmla="*/ 502920 h 962025"/>
                <a:gd name="connsiteX8" fmla="*/ 233124 w 552450"/>
                <a:gd name="connsiteY8" fmla="*/ 552450 h 962025"/>
                <a:gd name="connsiteX9" fmla="*/ 234077 w 552450"/>
                <a:gd name="connsiteY9" fmla="*/ 553403 h 962025"/>
                <a:gd name="connsiteX10" fmla="*/ 238839 w 552450"/>
                <a:gd name="connsiteY10" fmla="*/ 553403 h 962025"/>
                <a:gd name="connsiteX11" fmla="*/ 241697 w 552450"/>
                <a:gd name="connsiteY11" fmla="*/ 556260 h 962025"/>
                <a:gd name="connsiteX12" fmla="*/ 237887 w 552450"/>
                <a:gd name="connsiteY12" fmla="*/ 581025 h 962025"/>
                <a:gd name="connsiteX13" fmla="*/ 233124 w 552450"/>
                <a:gd name="connsiteY13" fmla="*/ 622935 h 962025"/>
                <a:gd name="connsiteX14" fmla="*/ 255032 w 552450"/>
                <a:gd name="connsiteY14" fmla="*/ 700087 h 962025"/>
                <a:gd name="connsiteX15" fmla="*/ 241697 w 552450"/>
                <a:gd name="connsiteY15" fmla="*/ 794385 h 962025"/>
                <a:gd name="connsiteX16" fmla="*/ 242649 w 552450"/>
                <a:gd name="connsiteY16" fmla="*/ 933450 h 962025"/>
                <a:gd name="connsiteX17" fmla="*/ 257889 w 552450"/>
                <a:gd name="connsiteY17" fmla="*/ 962025 h 962025"/>
                <a:gd name="connsiteX18" fmla="*/ 279797 w 552450"/>
                <a:gd name="connsiteY18" fmla="*/ 967740 h 962025"/>
                <a:gd name="connsiteX19" fmla="*/ 301704 w 552450"/>
                <a:gd name="connsiteY19" fmla="*/ 962025 h 962025"/>
                <a:gd name="connsiteX20" fmla="*/ 316944 w 552450"/>
                <a:gd name="connsiteY20" fmla="*/ 933450 h 962025"/>
                <a:gd name="connsiteX21" fmla="*/ 317897 w 552450"/>
                <a:gd name="connsiteY21" fmla="*/ 794385 h 962025"/>
                <a:gd name="connsiteX22" fmla="*/ 304562 w 552450"/>
                <a:gd name="connsiteY22" fmla="*/ 700087 h 962025"/>
                <a:gd name="connsiteX23" fmla="*/ 326469 w 552450"/>
                <a:gd name="connsiteY23" fmla="*/ 622935 h 962025"/>
                <a:gd name="connsiteX24" fmla="*/ 321707 w 552450"/>
                <a:gd name="connsiteY24" fmla="*/ 581025 h 962025"/>
                <a:gd name="connsiteX25" fmla="*/ 317897 w 552450"/>
                <a:gd name="connsiteY25" fmla="*/ 556260 h 962025"/>
                <a:gd name="connsiteX26" fmla="*/ 320754 w 552450"/>
                <a:gd name="connsiteY26" fmla="*/ 553403 h 962025"/>
                <a:gd name="connsiteX27" fmla="*/ 322659 w 552450"/>
                <a:gd name="connsiteY27" fmla="*/ 553403 h 962025"/>
                <a:gd name="connsiteX28" fmla="*/ 333137 w 552450"/>
                <a:gd name="connsiteY28" fmla="*/ 550545 h 962025"/>
                <a:gd name="connsiteX29" fmla="*/ 556022 w 552450"/>
                <a:gd name="connsiteY29" fmla="*/ 316230 h 962025"/>
                <a:gd name="connsiteX30" fmla="*/ 407432 w 552450"/>
                <a:gd name="connsiteY30" fmla="*/ 33338 h 962025"/>
                <a:gd name="connsiteX31" fmla="*/ 277892 w 552450"/>
                <a:gd name="connsiteY31" fmla="*/ 939165 h 962025"/>
                <a:gd name="connsiteX32" fmla="*/ 263604 w 552450"/>
                <a:gd name="connsiteY32" fmla="*/ 924878 h 962025"/>
                <a:gd name="connsiteX33" fmla="*/ 277892 w 552450"/>
                <a:gd name="connsiteY33" fmla="*/ 910590 h 962025"/>
                <a:gd name="connsiteX34" fmla="*/ 292179 w 552450"/>
                <a:gd name="connsiteY34" fmla="*/ 924878 h 962025"/>
                <a:gd name="connsiteX35" fmla="*/ 277892 w 552450"/>
                <a:gd name="connsiteY35" fmla="*/ 939165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52450" h="962025">
                  <a:moveTo>
                    <a:pt x="407432" y="33338"/>
                  </a:moveTo>
                  <a:cubicBezTo>
                    <a:pt x="368379" y="12382"/>
                    <a:pt x="325517" y="2857"/>
                    <a:pt x="281702" y="0"/>
                  </a:cubicBezTo>
                  <a:cubicBezTo>
                    <a:pt x="276939" y="0"/>
                    <a:pt x="271224" y="0"/>
                    <a:pt x="266462" y="0"/>
                  </a:cubicBezTo>
                  <a:cubicBezTo>
                    <a:pt x="259794" y="2857"/>
                    <a:pt x="253127" y="0"/>
                    <a:pt x="246459" y="1905"/>
                  </a:cubicBezTo>
                  <a:cubicBezTo>
                    <a:pt x="110252" y="18097"/>
                    <a:pt x="9287" y="124778"/>
                    <a:pt x="714" y="260985"/>
                  </a:cubicBezTo>
                  <a:cubicBezTo>
                    <a:pt x="-238" y="271462"/>
                    <a:pt x="-238" y="282893"/>
                    <a:pt x="714" y="294322"/>
                  </a:cubicBezTo>
                  <a:cubicBezTo>
                    <a:pt x="714" y="332422"/>
                    <a:pt x="12144" y="367665"/>
                    <a:pt x="28337" y="401003"/>
                  </a:cubicBezTo>
                  <a:cubicBezTo>
                    <a:pt x="47387" y="441960"/>
                    <a:pt x="77867" y="475297"/>
                    <a:pt x="114062" y="502920"/>
                  </a:cubicBezTo>
                  <a:cubicBezTo>
                    <a:pt x="149304" y="529590"/>
                    <a:pt x="189309" y="544830"/>
                    <a:pt x="233124" y="552450"/>
                  </a:cubicBezTo>
                  <a:cubicBezTo>
                    <a:pt x="233124" y="552450"/>
                    <a:pt x="234077" y="553403"/>
                    <a:pt x="234077" y="553403"/>
                  </a:cubicBezTo>
                  <a:lnTo>
                    <a:pt x="238839" y="553403"/>
                  </a:lnTo>
                  <a:cubicBezTo>
                    <a:pt x="239792" y="554355"/>
                    <a:pt x="240744" y="555308"/>
                    <a:pt x="241697" y="556260"/>
                  </a:cubicBezTo>
                  <a:cubicBezTo>
                    <a:pt x="240744" y="566737"/>
                    <a:pt x="247412" y="575310"/>
                    <a:pt x="237887" y="581025"/>
                  </a:cubicBezTo>
                  <a:cubicBezTo>
                    <a:pt x="223599" y="590550"/>
                    <a:pt x="229314" y="612458"/>
                    <a:pt x="233124" y="622935"/>
                  </a:cubicBezTo>
                  <a:cubicBezTo>
                    <a:pt x="245507" y="652462"/>
                    <a:pt x="255984" y="666750"/>
                    <a:pt x="255032" y="700087"/>
                  </a:cubicBezTo>
                  <a:cubicBezTo>
                    <a:pt x="254079" y="721995"/>
                    <a:pt x="240744" y="772478"/>
                    <a:pt x="241697" y="794385"/>
                  </a:cubicBezTo>
                  <a:cubicBezTo>
                    <a:pt x="241697" y="841058"/>
                    <a:pt x="242649" y="886778"/>
                    <a:pt x="242649" y="933450"/>
                  </a:cubicBezTo>
                  <a:cubicBezTo>
                    <a:pt x="242649" y="945833"/>
                    <a:pt x="246459" y="956310"/>
                    <a:pt x="257889" y="962025"/>
                  </a:cubicBezTo>
                  <a:cubicBezTo>
                    <a:pt x="265509" y="965835"/>
                    <a:pt x="273129" y="967740"/>
                    <a:pt x="279797" y="967740"/>
                  </a:cubicBezTo>
                  <a:cubicBezTo>
                    <a:pt x="286464" y="967740"/>
                    <a:pt x="294084" y="965835"/>
                    <a:pt x="301704" y="962025"/>
                  </a:cubicBezTo>
                  <a:cubicBezTo>
                    <a:pt x="313134" y="956310"/>
                    <a:pt x="316944" y="945833"/>
                    <a:pt x="316944" y="933450"/>
                  </a:cubicBezTo>
                  <a:cubicBezTo>
                    <a:pt x="316944" y="886778"/>
                    <a:pt x="316944" y="841058"/>
                    <a:pt x="317897" y="794385"/>
                  </a:cubicBezTo>
                  <a:cubicBezTo>
                    <a:pt x="317897" y="772478"/>
                    <a:pt x="305514" y="721995"/>
                    <a:pt x="304562" y="700087"/>
                  </a:cubicBezTo>
                  <a:cubicBezTo>
                    <a:pt x="303609" y="666750"/>
                    <a:pt x="314087" y="653415"/>
                    <a:pt x="326469" y="622935"/>
                  </a:cubicBezTo>
                  <a:cubicBezTo>
                    <a:pt x="331232" y="612458"/>
                    <a:pt x="335994" y="590550"/>
                    <a:pt x="321707" y="581025"/>
                  </a:cubicBezTo>
                  <a:cubicBezTo>
                    <a:pt x="312182" y="574358"/>
                    <a:pt x="318849" y="565785"/>
                    <a:pt x="317897" y="556260"/>
                  </a:cubicBezTo>
                  <a:cubicBezTo>
                    <a:pt x="318849" y="555308"/>
                    <a:pt x="319802" y="554355"/>
                    <a:pt x="320754" y="553403"/>
                  </a:cubicBezTo>
                  <a:lnTo>
                    <a:pt x="322659" y="553403"/>
                  </a:lnTo>
                  <a:cubicBezTo>
                    <a:pt x="325517" y="551498"/>
                    <a:pt x="328374" y="550545"/>
                    <a:pt x="333137" y="550545"/>
                  </a:cubicBezTo>
                  <a:cubicBezTo>
                    <a:pt x="451247" y="527685"/>
                    <a:pt x="537924" y="435293"/>
                    <a:pt x="556022" y="316230"/>
                  </a:cubicBezTo>
                  <a:cubicBezTo>
                    <a:pt x="569357" y="202883"/>
                    <a:pt x="511254" y="89535"/>
                    <a:pt x="407432" y="33338"/>
                  </a:cubicBezTo>
                  <a:close/>
                  <a:moveTo>
                    <a:pt x="277892" y="939165"/>
                  </a:moveTo>
                  <a:cubicBezTo>
                    <a:pt x="269319" y="939165"/>
                    <a:pt x="263604" y="932498"/>
                    <a:pt x="263604" y="924878"/>
                  </a:cubicBezTo>
                  <a:cubicBezTo>
                    <a:pt x="263604" y="916305"/>
                    <a:pt x="270272" y="910590"/>
                    <a:pt x="277892" y="910590"/>
                  </a:cubicBezTo>
                  <a:cubicBezTo>
                    <a:pt x="286464" y="910590"/>
                    <a:pt x="292179" y="917258"/>
                    <a:pt x="292179" y="924878"/>
                  </a:cubicBezTo>
                  <a:cubicBezTo>
                    <a:pt x="292179" y="932498"/>
                    <a:pt x="285512" y="939165"/>
                    <a:pt x="277892" y="9391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C606A2B-0655-45A8-9E66-AF71422961D8}"/>
                </a:ext>
              </a:extLst>
            </p:cNvPr>
            <p:cNvSpPr/>
            <p:nvPr/>
          </p:nvSpPr>
          <p:spPr>
            <a:xfrm>
              <a:off x="2801939" y="1928593"/>
              <a:ext cx="457200" cy="457200"/>
            </a:xfrm>
            <a:custGeom>
              <a:avLst/>
              <a:gdLst>
                <a:gd name="connsiteX0" fmla="*/ 230505 w 457200"/>
                <a:gd name="connsiteY0" fmla="*/ 0 h 457200"/>
                <a:gd name="connsiteX1" fmla="*/ 0 w 457200"/>
                <a:gd name="connsiteY1" fmla="*/ 225742 h 457200"/>
                <a:gd name="connsiteX2" fmla="*/ 229552 w 457200"/>
                <a:gd name="connsiteY2" fmla="*/ 459105 h 457200"/>
                <a:gd name="connsiteX3" fmla="*/ 459105 w 457200"/>
                <a:gd name="connsiteY3" fmla="*/ 229552 h 457200"/>
                <a:gd name="connsiteX4" fmla="*/ 230505 w 457200"/>
                <a:gd name="connsiteY4" fmla="*/ 0 h 457200"/>
                <a:gd name="connsiteX5" fmla="*/ 230505 w 457200"/>
                <a:gd name="connsiteY5" fmla="*/ 442913 h 457200"/>
                <a:gd name="connsiteX6" fmla="*/ 16192 w 457200"/>
                <a:gd name="connsiteY6" fmla="*/ 225742 h 457200"/>
                <a:gd name="connsiteX7" fmla="*/ 230505 w 457200"/>
                <a:gd name="connsiteY7" fmla="*/ 16192 h 457200"/>
                <a:gd name="connsiteX8" fmla="*/ 443865 w 457200"/>
                <a:gd name="connsiteY8" fmla="*/ 229552 h 457200"/>
                <a:gd name="connsiteX9" fmla="*/ 230505 w 457200"/>
                <a:gd name="connsiteY9" fmla="*/ 44291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" h="457200">
                  <a:moveTo>
                    <a:pt x="230505" y="0"/>
                  </a:moveTo>
                  <a:cubicBezTo>
                    <a:pt x="103822" y="0"/>
                    <a:pt x="0" y="100965"/>
                    <a:pt x="0" y="225742"/>
                  </a:cubicBezTo>
                  <a:cubicBezTo>
                    <a:pt x="0" y="356235"/>
                    <a:pt x="100965" y="459105"/>
                    <a:pt x="229552" y="459105"/>
                  </a:cubicBezTo>
                  <a:cubicBezTo>
                    <a:pt x="356235" y="459105"/>
                    <a:pt x="459105" y="356235"/>
                    <a:pt x="459105" y="229552"/>
                  </a:cubicBezTo>
                  <a:cubicBezTo>
                    <a:pt x="459105" y="102870"/>
                    <a:pt x="357188" y="0"/>
                    <a:pt x="230505" y="0"/>
                  </a:cubicBezTo>
                  <a:close/>
                  <a:moveTo>
                    <a:pt x="230505" y="442913"/>
                  </a:moveTo>
                  <a:cubicBezTo>
                    <a:pt x="110490" y="442913"/>
                    <a:pt x="16192" y="346710"/>
                    <a:pt x="16192" y="225742"/>
                  </a:cubicBezTo>
                  <a:cubicBezTo>
                    <a:pt x="16192" y="110490"/>
                    <a:pt x="113347" y="15240"/>
                    <a:pt x="230505" y="16192"/>
                  </a:cubicBezTo>
                  <a:cubicBezTo>
                    <a:pt x="347663" y="16192"/>
                    <a:pt x="442913" y="111442"/>
                    <a:pt x="443865" y="229552"/>
                  </a:cubicBezTo>
                  <a:cubicBezTo>
                    <a:pt x="444817" y="345757"/>
                    <a:pt x="347663" y="442913"/>
                    <a:pt x="230505" y="4429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742FB30-3E3B-4189-8B3A-BFFCAA2027B3}"/>
              </a:ext>
            </a:extLst>
          </p:cNvPr>
          <p:cNvGrpSpPr/>
          <p:nvPr/>
        </p:nvGrpSpPr>
        <p:grpSpPr>
          <a:xfrm>
            <a:off x="5800329" y="2945615"/>
            <a:ext cx="700565" cy="635820"/>
            <a:chOff x="6587475" y="3356075"/>
            <a:chExt cx="700565" cy="6358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D867C7D-F13E-4D33-A2B4-B046B8C7A520}"/>
                </a:ext>
              </a:extLst>
            </p:cNvPr>
            <p:cNvSpPr/>
            <p:nvPr/>
          </p:nvSpPr>
          <p:spPr>
            <a:xfrm>
              <a:off x="6587475" y="3356075"/>
              <a:ext cx="700565" cy="635820"/>
            </a:xfrm>
            <a:custGeom>
              <a:avLst/>
              <a:gdLst>
                <a:gd name="connsiteX0" fmla="*/ 0 w 1412340"/>
                <a:gd name="connsiteY0" fmla="*/ 706170 h 1412340"/>
                <a:gd name="connsiteX1" fmla="*/ 706170 w 1412340"/>
                <a:gd name="connsiteY1" fmla="*/ 0 h 1412340"/>
                <a:gd name="connsiteX2" fmla="*/ 1412340 w 1412340"/>
                <a:gd name="connsiteY2" fmla="*/ 706170 h 1412340"/>
                <a:gd name="connsiteX3" fmla="*/ 706170 w 1412340"/>
                <a:gd name="connsiteY3" fmla="*/ 1412340 h 1412340"/>
                <a:gd name="connsiteX4" fmla="*/ 0 w 1412340"/>
                <a:gd name="connsiteY4" fmla="*/ 706170 h 1412340"/>
                <a:gd name="connsiteX0" fmla="*/ 0 w 1440106"/>
                <a:gd name="connsiteY0" fmla="*/ 723095 h 1429265"/>
                <a:gd name="connsiteX1" fmla="*/ 706170 w 1440106"/>
                <a:gd name="connsiteY1" fmla="*/ 16925 h 1429265"/>
                <a:gd name="connsiteX2" fmla="*/ 1240325 w 1440106"/>
                <a:gd name="connsiteY2" fmla="*/ 261368 h 1429265"/>
                <a:gd name="connsiteX3" fmla="*/ 1412340 w 1440106"/>
                <a:gd name="connsiteY3" fmla="*/ 723095 h 1429265"/>
                <a:gd name="connsiteX4" fmla="*/ 706170 w 1440106"/>
                <a:gd name="connsiteY4" fmla="*/ 1429265 h 1429265"/>
                <a:gd name="connsiteX5" fmla="*/ 0 w 1440106"/>
                <a:gd name="connsiteY5" fmla="*/ 723095 h 1429265"/>
                <a:gd name="connsiteX0" fmla="*/ 23086 w 1463192"/>
                <a:gd name="connsiteY0" fmla="*/ 723095 h 1450970"/>
                <a:gd name="connsiteX1" fmla="*/ 729256 w 1463192"/>
                <a:gd name="connsiteY1" fmla="*/ 16925 h 1450970"/>
                <a:gd name="connsiteX2" fmla="*/ 1263411 w 1463192"/>
                <a:gd name="connsiteY2" fmla="*/ 261368 h 1450970"/>
                <a:gd name="connsiteX3" fmla="*/ 1435426 w 1463192"/>
                <a:gd name="connsiteY3" fmla="*/ 723095 h 1450970"/>
                <a:gd name="connsiteX4" fmla="*/ 729256 w 1463192"/>
                <a:gd name="connsiteY4" fmla="*/ 1429265 h 1450970"/>
                <a:gd name="connsiteX5" fmla="*/ 222263 w 1463192"/>
                <a:gd name="connsiteY5" fmla="*/ 1221036 h 1450970"/>
                <a:gd name="connsiteX6" fmla="*/ 23086 w 1463192"/>
                <a:gd name="connsiteY6" fmla="*/ 723095 h 1450970"/>
                <a:gd name="connsiteX0" fmla="*/ 23086 w 1438966"/>
                <a:gd name="connsiteY0" fmla="*/ 723095 h 1431250"/>
                <a:gd name="connsiteX1" fmla="*/ 729256 w 1438966"/>
                <a:gd name="connsiteY1" fmla="*/ 16925 h 1431250"/>
                <a:gd name="connsiteX2" fmla="*/ 1263411 w 1438966"/>
                <a:gd name="connsiteY2" fmla="*/ 261368 h 1431250"/>
                <a:gd name="connsiteX3" fmla="*/ 1435426 w 1438966"/>
                <a:gd name="connsiteY3" fmla="*/ 723095 h 1431250"/>
                <a:gd name="connsiteX4" fmla="*/ 1136663 w 1438966"/>
                <a:gd name="connsiteY4" fmla="*/ 1112394 h 1431250"/>
                <a:gd name="connsiteX5" fmla="*/ 729256 w 1438966"/>
                <a:gd name="connsiteY5" fmla="*/ 1429265 h 1431250"/>
                <a:gd name="connsiteX6" fmla="*/ 222263 w 1438966"/>
                <a:gd name="connsiteY6" fmla="*/ 1221036 h 1431250"/>
                <a:gd name="connsiteX7" fmla="*/ 23086 w 1438966"/>
                <a:gd name="connsiteY7" fmla="*/ 723095 h 1431250"/>
                <a:gd name="connsiteX0" fmla="*/ 23086 w 1438966"/>
                <a:gd name="connsiteY0" fmla="*/ 723095 h 1432175"/>
                <a:gd name="connsiteX1" fmla="*/ 729256 w 1438966"/>
                <a:gd name="connsiteY1" fmla="*/ 16925 h 1432175"/>
                <a:gd name="connsiteX2" fmla="*/ 1263411 w 1438966"/>
                <a:gd name="connsiteY2" fmla="*/ 261368 h 1432175"/>
                <a:gd name="connsiteX3" fmla="*/ 1435426 w 1438966"/>
                <a:gd name="connsiteY3" fmla="*/ 723095 h 1432175"/>
                <a:gd name="connsiteX4" fmla="*/ 1109503 w 1438966"/>
                <a:gd name="connsiteY4" fmla="*/ 1085233 h 1432175"/>
                <a:gd name="connsiteX5" fmla="*/ 729256 w 1438966"/>
                <a:gd name="connsiteY5" fmla="*/ 1429265 h 1432175"/>
                <a:gd name="connsiteX6" fmla="*/ 222263 w 1438966"/>
                <a:gd name="connsiteY6" fmla="*/ 1221036 h 1432175"/>
                <a:gd name="connsiteX7" fmla="*/ 23086 w 1438966"/>
                <a:gd name="connsiteY7" fmla="*/ 723095 h 1432175"/>
                <a:gd name="connsiteX0" fmla="*/ 23086 w 1492024"/>
                <a:gd name="connsiteY0" fmla="*/ 723095 h 1432175"/>
                <a:gd name="connsiteX1" fmla="*/ 729256 w 1492024"/>
                <a:gd name="connsiteY1" fmla="*/ 16925 h 1432175"/>
                <a:gd name="connsiteX2" fmla="*/ 1263411 w 1492024"/>
                <a:gd name="connsiteY2" fmla="*/ 261368 h 1432175"/>
                <a:gd name="connsiteX3" fmla="*/ 1489747 w 1492024"/>
                <a:gd name="connsiteY3" fmla="*/ 723095 h 1432175"/>
                <a:gd name="connsiteX4" fmla="*/ 1109503 w 1492024"/>
                <a:gd name="connsiteY4" fmla="*/ 1085233 h 1432175"/>
                <a:gd name="connsiteX5" fmla="*/ 729256 w 1492024"/>
                <a:gd name="connsiteY5" fmla="*/ 1429265 h 1432175"/>
                <a:gd name="connsiteX6" fmla="*/ 222263 w 1492024"/>
                <a:gd name="connsiteY6" fmla="*/ 1221036 h 1432175"/>
                <a:gd name="connsiteX7" fmla="*/ 23086 w 1492024"/>
                <a:gd name="connsiteY7" fmla="*/ 723095 h 1432175"/>
                <a:gd name="connsiteX0" fmla="*/ 23086 w 1491219"/>
                <a:gd name="connsiteY0" fmla="*/ 719305 h 1428385"/>
                <a:gd name="connsiteX1" fmla="*/ 729256 w 1491219"/>
                <a:gd name="connsiteY1" fmla="*/ 13135 h 1428385"/>
                <a:gd name="connsiteX2" fmla="*/ 1181929 w 1491219"/>
                <a:gd name="connsiteY2" fmla="*/ 293792 h 1428385"/>
                <a:gd name="connsiteX3" fmla="*/ 1489747 w 1491219"/>
                <a:gd name="connsiteY3" fmla="*/ 719305 h 1428385"/>
                <a:gd name="connsiteX4" fmla="*/ 1109503 w 1491219"/>
                <a:gd name="connsiteY4" fmla="*/ 1081443 h 1428385"/>
                <a:gd name="connsiteX5" fmla="*/ 729256 w 1491219"/>
                <a:gd name="connsiteY5" fmla="*/ 1425475 h 1428385"/>
                <a:gd name="connsiteX6" fmla="*/ 222263 w 1491219"/>
                <a:gd name="connsiteY6" fmla="*/ 1217246 h 1428385"/>
                <a:gd name="connsiteX7" fmla="*/ 23086 w 1491219"/>
                <a:gd name="connsiteY7" fmla="*/ 719305 h 1428385"/>
                <a:gd name="connsiteX0" fmla="*/ 23086 w 1491662"/>
                <a:gd name="connsiteY0" fmla="*/ 719305 h 1428385"/>
                <a:gd name="connsiteX1" fmla="*/ 729256 w 1491662"/>
                <a:gd name="connsiteY1" fmla="*/ 13135 h 1428385"/>
                <a:gd name="connsiteX2" fmla="*/ 1181929 w 1491662"/>
                <a:gd name="connsiteY2" fmla="*/ 293792 h 1428385"/>
                <a:gd name="connsiteX3" fmla="*/ 1489747 w 1491662"/>
                <a:gd name="connsiteY3" fmla="*/ 719305 h 1428385"/>
                <a:gd name="connsiteX4" fmla="*/ 1109503 w 1491662"/>
                <a:gd name="connsiteY4" fmla="*/ 1081443 h 1428385"/>
                <a:gd name="connsiteX5" fmla="*/ 729256 w 1491662"/>
                <a:gd name="connsiteY5" fmla="*/ 1425475 h 1428385"/>
                <a:gd name="connsiteX6" fmla="*/ 222263 w 1491662"/>
                <a:gd name="connsiteY6" fmla="*/ 1217246 h 1428385"/>
                <a:gd name="connsiteX7" fmla="*/ 23086 w 1491662"/>
                <a:gd name="connsiteY7" fmla="*/ 719305 h 1428385"/>
                <a:gd name="connsiteX0" fmla="*/ 23086 w 1491662"/>
                <a:gd name="connsiteY0" fmla="*/ 715831 h 1424911"/>
                <a:gd name="connsiteX1" fmla="*/ 729256 w 1491662"/>
                <a:gd name="connsiteY1" fmla="*/ 9661 h 1424911"/>
                <a:gd name="connsiteX2" fmla="*/ 1181929 w 1491662"/>
                <a:gd name="connsiteY2" fmla="*/ 290318 h 1424911"/>
                <a:gd name="connsiteX3" fmla="*/ 1489747 w 1491662"/>
                <a:gd name="connsiteY3" fmla="*/ 715831 h 1424911"/>
                <a:gd name="connsiteX4" fmla="*/ 1109503 w 1491662"/>
                <a:gd name="connsiteY4" fmla="*/ 1077969 h 1424911"/>
                <a:gd name="connsiteX5" fmla="*/ 729256 w 1491662"/>
                <a:gd name="connsiteY5" fmla="*/ 1422001 h 1424911"/>
                <a:gd name="connsiteX6" fmla="*/ 222263 w 1491662"/>
                <a:gd name="connsiteY6" fmla="*/ 1213772 h 1424911"/>
                <a:gd name="connsiteX7" fmla="*/ 23086 w 1491662"/>
                <a:gd name="connsiteY7" fmla="*/ 715831 h 1424911"/>
                <a:gd name="connsiteX0" fmla="*/ 11335 w 1479911"/>
                <a:gd name="connsiteY0" fmla="*/ 602287 h 1311367"/>
                <a:gd name="connsiteX1" fmla="*/ 518329 w 1479911"/>
                <a:gd name="connsiteY1" fmla="*/ 13812 h 1311367"/>
                <a:gd name="connsiteX2" fmla="*/ 1170178 w 1479911"/>
                <a:gd name="connsiteY2" fmla="*/ 176774 h 1311367"/>
                <a:gd name="connsiteX3" fmla="*/ 1477996 w 1479911"/>
                <a:gd name="connsiteY3" fmla="*/ 602287 h 1311367"/>
                <a:gd name="connsiteX4" fmla="*/ 1097752 w 1479911"/>
                <a:gd name="connsiteY4" fmla="*/ 964425 h 1311367"/>
                <a:gd name="connsiteX5" fmla="*/ 717505 w 1479911"/>
                <a:gd name="connsiteY5" fmla="*/ 1308457 h 1311367"/>
                <a:gd name="connsiteX6" fmla="*/ 210512 w 1479911"/>
                <a:gd name="connsiteY6" fmla="*/ 1100228 h 1311367"/>
                <a:gd name="connsiteX7" fmla="*/ 11335 w 1479911"/>
                <a:gd name="connsiteY7" fmla="*/ 602287 h 1311367"/>
                <a:gd name="connsiteX0" fmla="*/ 17558 w 1486134"/>
                <a:gd name="connsiteY0" fmla="*/ 645596 h 1354676"/>
                <a:gd name="connsiteX1" fmla="*/ 633193 w 1486134"/>
                <a:gd name="connsiteY1" fmla="*/ 11853 h 1354676"/>
                <a:gd name="connsiteX2" fmla="*/ 1176401 w 1486134"/>
                <a:gd name="connsiteY2" fmla="*/ 220083 h 1354676"/>
                <a:gd name="connsiteX3" fmla="*/ 1484219 w 1486134"/>
                <a:gd name="connsiteY3" fmla="*/ 645596 h 1354676"/>
                <a:gd name="connsiteX4" fmla="*/ 1103975 w 1486134"/>
                <a:gd name="connsiteY4" fmla="*/ 1007734 h 1354676"/>
                <a:gd name="connsiteX5" fmla="*/ 723728 w 1486134"/>
                <a:gd name="connsiteY5" fmla="*/ 1351766 h 1354676"/>
                <a:gd name="connsiteX6" fmla="*/ 216735 w 1486134"/>
                <a:gd name="connsiteY6" fmla="*/ 1143537 h 1354676"/>
                <a:gd name="connsiteX7" fmla="*/ 17558 w 1486134"/>
                <a:gd name="connsiteY7" fmla="*/ 645596 h 1354676"/>
                <a:gd name="connsiteX0" fmla="*/ 17558 w 1486134"/>
                <a:gd name="connsiteY0" fmla="*/ 659413 h 1368493"/>
                <a:gd name="connsiteX1" fmla="*/ 633193 w 1486134"/>
                <a:gd name="connsiteY1" fmla="*/ 25670 h 1368493"/>
                <a:gd name="connsiteX2" fmla="*/ 1176401 w 1486134"/>
                <a:gd name="connsiteY2" fmla="*/ 233900 h 1368493"/>
                <a:gd name="connsiteX3" fmla="*/ 1484219 w 1486134"/>
                <a:gd name="connsiteY3" fmla="*/ 659413 h 1368493"/>
                <a:gd name="connsiteX4" fmla="*/ 1103975 w 1486134"/>
                <a:gd name="connsiteY4" fmla="*/ 1021551 h 1368493"/>
                <a:gd name="connsiteX5" fmla="*/ 723728 w 1486134"/>
                <a:gd name="connsiteY5" fmla="*/ 1365583 h 1368493"/>
                <a:gd name="connsiteX6" fmla="*/ 216735 w 1486134"/>
                <a:gd name="connsiteY6" fmla="*/ 1157354 h 1368493"/>
                <a:gd name="connsiteX7" fmla="*/ 17558 w 1486134"/>
                <a:gd name="connsiteY7" fmla="*/ 659413 h 1368493"/>
                <a:gd name="connsiteX0" fmla="*/ 11272 w 1479848"/>
                <a:gd name="connsiteY0" fmla="*/ 659413 h 1366902"/>
                <a:gd name="connsiteX1" fmla="*/ 626907 w 1479848"/>
                <a:gd name="connsiteY1" fmla="*/ 25670 h 1366902"/>
                <a:gd name="connsiteX2" fmla="*/ 1170115 w 1479848"/>
                <a:gd name="connsiteY2" fmla="*/ 233900 h 1366902"/>
                <a:gd name="connsiteX3" fmla="*/ 1477933 w 1479848"/>
                <a:gd name="connsiteY3" fmla="*/ 659413 h 1366902"/>
                <a:gd name="connsiteX4" fmla="*/ 1097689 w 1479848"/>
                <a:gd name="connsiteY4" fmla="*/ 1021551 h 1366902"/>
                <a:gd name="connsiteX5" fmla="*/ 717442 w 1479848"/>
                <a:gd name="connsiteY5" fmla="*/ 1365583 h 1366902"/>
                <a:gd name="connsiteX6" fmla="*/ 264770 w 1479848"/>
                <a:gd name="connsiteY6" fmla="*/ 1121140 h 1366902"/>
                <a:gd name="connsiteX7" fmla="*/ 11272 w 1479848"/>
                <a:gd name="connsiteY7" fmla="*/ 659413 h 1366902"/>
                <a:gd name="connsiteX0" fmla="*/ 18522 w 1387510"/>
                <a:gd name="connsiteY0" fmla="*/ 429299 h 1345017"/>
                <a:gd name="connsiteX1" fmla="*/ 534569 w 1387510"/>
                <a:gd name="connsiteY1" fmla="*/ 3785 h 1345017"/>
                <a:gd name="connsiteX2" fmla="*/ 1077777 w 1387510"/>
                <a:gd name="connsiteY2" fmla="*/ 212015 h 1345017"/>
                <a:gd name="connsiteX3" fmla="*/ 1385595 w 1387510"/>
                <a:gd name="connsiteY3" fmla="*/ 637528 h 1345017"/>
                <a:gd name="connsiteX4" fmla="*/ 1005351 w 1387510"/>
                <a:gd name="connsiteY4" fmla="*/ 999666 h 1345017"/>
                <a:gd name="connsiteX5" fmla="*/ 625104 w 1387510"/>
                <a:gd name="connsiteY5" fmla="*/ 1343698 h 1345017"/>
                <a:gd name="connsiteX6" fmla="*/ 172432 w 1387510"/>
                <a:gd name="connsiteY6" fmla="*/ 1099255 h 1345017"/>
                <a:gd name="connsiteX7" fmla="*/ 18522 w 1387510"/>
                <a:gd name="connsiteY7" fmla="*/ 429299 h 1345017"/>
                <a:gd name="connsiteX0" fmla="*/ 18522 w 1387510"/>
                <a:gd name="connsiteY0" fmla="*/ 429299 h 1300270"/>
                <a:gd name="connsiteX1" fmla="*/ 534569 w 1387510"/>
                <a:gd name="connsiteY1" fmla="*/ 3785 h 1300270"/>
                <a:gd name="connsiteX2" fmla="*/ 1077777 w 1387510"/>
                <a:gd name="connsiteY2" fmla="*/ 212015 h 1300270"/>
                <a:gd name="connsiteX3" fmla="*/ 1385595 w 1387510"/>
                <a:gd name="connsiteY3" fmla="*/ 637528 h 1300270"/>
                <a:gd name="connsiteX4" fmla="*/ 1005351 w 1387510"/>
                <a:gd name="connsiteY4" fmla="*/ 999666 h 1300270"/>
                <a:gd name="connsiteX5" fmla="*/ 634157 w 1387510"/>
                <a:gd name="connsiteY5" fmla="*/ 1298431 h 1300270"/>
                <a:gd name="connsiteX6" fmla="*/ 172432 w 1387510"/>
                <a:gd name="connsiteY6" fmla="*/ 1099255 h 1300270"/>
                <a:gd name="connsiteX7" fmla="*/ 18522 w 1387510"/>
                <a:gd name="connsiteY7" fmla="*/ 429299 h 1300270"/>
                <a:gd name="connsiteX0" fmla="*/ 18522 w 1389168"/>
                <a:gd name="connsiteY0" fmla="*/ 429299 h 1300270"/>
                <a:gd name="connsiteX1" fmla="*/ 534569 w 1389168"/>
                <a:gd name="connsiteY1" fmla="*/ 3785 h 1300270"/>
                <a:gd name="connsiteX2" fmla="*/ 1077777 w 1389168"/>
                <a:gd name="connsiteY2" fmla="*/ 212015 h 1300270"/>
                <a:gd name="connsiteX3" fmla="*/ 1385595 w 1389168"/>
                <a:gd name="connsiteY3" fmla="*/ 637528 h 1300270"/>
                <a:gd name="connsiteX4" fmla="*/ 1005351 w 1389168"/>
                <a:gd name="connsiteY4" fmla="*/ 999666 h 1300270"/>
                <a:gd name="connsiteX5" fmla="*/ 634157 w 1389168"/>
                <a:gd name="connsiteY5" fmla="*/ 1298431 h 1300270"/>
                <a:gd name="connsiteX6" fmla="*/ 172432 w 1389168"/>
                <a:gd name="connsiteY6" fmla="*/ 1099255 h 1300270"/>
                <a:gd name="connsiteX7" fmla="*/ 18522 w 1389168"/>
                <a:gd name="connsiteY7" fmla="*/ 429299 h 1300270"/>
                <a:gd name="connsiteX0" fmla="*/ 18522 w 1389168"/>
                <a:gd name="connsiteY0" fmla="*/ 429299 h 1300270"/>
                <a:gd name="connsiteX1" fmla="*/ 534569 w 1389168"/>
                <a:gd name="connsiteY1" fmla="*/ 3785 h 1300270"/>
                <a:gd name="connsiteX2" fmla="*/ 1077777 w 1389168"/>
                <a:gd name="connsiteY2" fmla="*/ 212015 h 1300270"/>
                <a:gd name="connsiteX3" fmla="*/ 1385595 w 1389168"/>
                <a:gd name="connsiteY3" fmla="*/ 637528 h 1300270"/>
                <a:gd name="connsiteX4" fmla="*/ 1005351 w 1389168"/>
                <a:gd name="connsiteY4" fmla="*/ 999666 h 1300270"/>
                <a:gd name="connsiteX5" fmla="*/ 634157 w 1389168"/>
                <a:gd name="connsiteY5" fmla="*/ 1298431 h 1300270"/>
                <a:gd name="connsiteX6" fmla="*/ 172432 w 1389168"/>
                <a:gd name="connsiteY6" fmla="*/ 1099255 h 1300270"/>
                <a:gd name="connsiteX7" fmla="*/ 18522 w 1389168"/>
                <a:gd name="connsiteY7" fmla="*/ 429299 h 1300270"/>
                <a:gd name="connsiteX0" fmla="*/ 18522 w 1389168"/>
                <a:gd name="connsiteY0" fmla="*/ 429299 h 1298451"/>
                <a:gd name="connsiteX1" fmla="*/ 534569 w 1389168"/>
                <a:gd name="connsiteY1" fmla="*/ 3785 h 1298451"/>
                <a:gd name="connsiteX2" fmla="*/ 1077777 w 1389168"/>
                <a:gd name="connsiteY2" fmla="*/ 212015 h 1298451"/>
                <a:gd name="connsiteX3" fmla="*/ 1385595 w 1389168"/>
                <a:gd name="connsiteY3" fmla="*/ 637528 h 1298451"/>
                <a:gd name="connsiteX4" fmla="*/ 1005351 w 1389168"/>
                <a:gd name="connsiteY4" fmla="*/ 1090200 h 1298451"/>
                <a:gd name="connsiteX5" fmla="*/ 634157 w 1389168"/>
                <a:gd name="connsiteY5" fmla="*/ 1298431 h 1298451"/>
                <a:gd name="connsiteX6" fmla="*/ 172432 w 1389168"/>
                <a:gd name="connsiteY6" fmla="*/ 1099255 h 1298451"/>
                <a:gd name="connsiteX7" fmla="*/ 18522 w 1389168"/>
                <a:gd name="connsiteY7" fmla="*/ 429299 h 1298451"/>
                <a:gd name="connsiteX0" fmla="*/ 18522 w 1389168"/>
                <a:gd name="connsiteY0" fmla="*/ 429299 h 1298451"/>
                <a:gd name="connsiteX1" fmla="*/ 534569 w 1389168"/>
                <a:gd name="connsiteY1" fmla="*/ 3785 h 1298451"/>
                <a:gd name="connsiteX2" fmla="*/ 1077777 w 1389168"/>
                <a:gd name="connsiteY2" fmla="*/ 212015 h 1298451"/>
                <a:gd name="connsiteX3" fmla="*/ 1385595 w 1389168"/>
                <a:gd name="connsiteY3" fmla="*/ 637528 h 1298451"/>
                <a:gd name="connsiteX4" fmla="*/ 1005351 w 1389168"/>
                <a:gd name="connsiteY4" fmla="*/ 1090200 h 1298451"/>
                <a:gd name="connsiteX5" fmla="*/ 570782 w 1389168"/>
                <a:gd name="connsiteY5" fmla="*/ 1298431 h 1298451"/>
                <a:gd name="connsiteX6" fmla="*/ 172432 w 1389168"/>
                <a:gd name="connsiteY6" fmla="*/ 1099255 h 1298451"/>
                <a:gd name="connsiteX7" fmla="*/ 18522 w 1389168"/>
                <a:gd name="connsiteY7" fmla="*/ 429299 h 1298451"/>
                <a:gd name="connsiteX0" fmla="*/ 44205 w 1414851"/>
                <a:gd name="connsiteY0" fmla="*/ 429299 h 1298451"/>
                <a:gd name="connsiteX1" fmla="*/ 560252 w 1414851"/>
                <a:gd name="connsiteY1" fmla="*/ 3785 h 1298451"/>
                <a:gd name="connsiteX2" fmla="*/ 1103460 w 1414851"/>
                <a:gd name="connsiteY2" fmla="*/ 212015 h 1298451"/>
                <a:gd name="connsiteX3" fmla="*/ 1411278 w 1414851"/>
                <a:gd name="connsiteY3" fmla="*/ 637528 h 1298451"/>
                <a:gd name="connsiteX4" fmla="*/ 1031034 w 1414851"/>
                <a:gd name="connsiteY4" fmla="*/ 1090200 h 1298451"/>
                <a:gd name="connsiteX5" fmla="*/ 596465 w 1414851"/>
                <a:gd name="connsiteY5" fmla="*/ 1298431 h 1298451"/>
                <a:gd name="connsiteX6" fmla="*/ 107580 w 1414851"/>
                <a:gd name="connsiteY6" fmla="*/ 1099255 h 1298451"/>
                <a:gd name="connsiteX7" fmla="*/ 44205 w 1414851"/>
                <a:gd name="connsiteY7" fmla="*/ 429299 h 1298451"/>
                <a:gd name="connsiteX0" fmla="*/ 44205 w 1414851"/>
                <a:gd name="connsiteY0" fmla="*/ 429299 h 1298473"/>
                <a:gd name="connsiteX1" fmla="*/ 560252 w 1414851"/>
                <a:gd name="connsiteY1" fmla="*/ 3785 h 1298473"/>
                <a:gd name="connsiteX2" fmla="*/ 1103460 w 1414851"/>
                <a:gd name="connsiteY2" fmla="*/ 212015 h 1298473"/>
                <a:gd name="connsiteX3" fmla="*/ 1411278 w 1414851"/>
                <a:gd name="connsiteY3" fmla="*/ 637528 h 1298473"/>
                <a:gd name="connsiteX4" fmla="*/ 1031034 w 1414851"/>
                <a:gd name="connsiteY4" fmla="*/ 1090200 h 1298473"/>
                <a:gd name="connsiteX5" fmla="*/ 596465 w 1414851"/>
                <a:gd name="connsiteY5" fmla="*/ 1298431 h 1298473"/>
                <a:gd name="connsiteX6" fmla="*/ 107580 w 1414851"/>
                <a:gd name="connsiteY6" fmla="*/ 1099255 h 1298473"/>
                <a:gd name="connsiteX7" fmla="*/ 44205 w 1414851"/>
                <a:gd name="connsiteY7" fmla="*/ 429299 h 1298473"/>
                <a:gd name="connsiteX0" fmla="*/ 60049 w 1430695"/>
                <a:gd name="connsiteY0" fmla="*/ 429299 h 1298473"/>
                <a:gd name="connsiteX1" fmla="*/ 576096 w 1430695"/>
                <a:gd name="connsiteY1" fmla="*/ 3785 h 1298473"/>
                <a:gd name="connsiteX2" fmla="*/ 1119304 w 1430695"/>
                <a:gd name="connsiteY2" fmla="*/ 212015 h 1298473"/>
                <a:gd name="connsiteX3" fmla="*/ 1427122 w 1430695"/>
                <a:gd name="connsiteY3" fmla="*/ 637528 h 1298473"/>
                <a:gd name="connsiteX4" fmla="*/ 1046878 w 1430695"/>
                <a:gd name="connsiteY4" fmla="*/ 1090200 h 1298473"/>
                <a:gd name="connsiteX5" fmla="*/ 612309 w 1430695"/>
                <a:gd name="connsiteY5" fmla="*/ 1298431 h 1298473"/>
                <a:gd name="connsiteX6" fmla="*/ 123424 w 1430695"/>
                <a:gd name="connsiteY6" fmla="*/ 1099255 h 1298473"/>
                <a:gd name="connsiteX7" fmla="*/ 60049 w 1430695"/>
                <a:gd name="connsiteY7" fmla="*/ 429299 h 1298473"/>
                <a:gd name="connsiteX0" fmla="*/ 60049 w 1430695"/>
                <a:gd name="connsiteY0" fmla="*/ 429299 h 1298473"/>
                <a:gd name="connsiteX1" fmla="*/ 576096 w 1430695"/>
                <a:gd name="connsiteY1" fmla="*/ 3785 h 1298473"/>
                <a:gd name="connsiteX2" fmla="*/ 1119304 w 1430695"/>
                <a:gd name="connsiteY2" fmla="*/ 212015 h 1298473"/>
                <a:gd name="connsiteX3" fmla="*/ 1427122 w 1430695"/>
                <a:gd name="connsiteY3" fmla="*/ 637528 h 1298473"/>
                <a:gd name="connsiteX4" fmla="*/ 1046878 w 1430695"/>
                <a:gd name="connsiteY4" fmla="*/ 1090200 h 1298473"/>
                <a:gd name="connsiteX5" fmla="*/ 612309 w 1430695"/>
                <a:gd name="connsiteY5" fmla="*/ 1298431 h 1298473"/>
                <a:gd name="connsiteX6" fmla="*/ 123424 w 1430695"/>
                <a:gd name="connsiteY6" fmla="*/ 1099255 h 1298473"/>
                <a:gd name="connsiteX7" fmla="*/ 60049 w 1430695"/>
                <a:gd name="connsiteY7" fmla="*/ 429299 h 1298473"/>
                <a:gd name="connsiteX0" fmla="*/ 60049 w 1430695"/>
                <a:gd name="connsiteY0" fmla="*/ 429299 h 1298473"/>
                <a:gd name="connsiteX1" fmla="*/ 576096 w 1430695"/>
                <a:gd name="connsiteY1" fmla="*/ 3785 h 1298473"/>
                <a:gd name="connsiteX2" fmla="*/ 1119304 w 1430695"/>
                <a:gd name="connsiteY2" fmla="*/ 212015 h 1298473"/>
                <a:gd name="connsiteX3" fmla="*/ 1427122 w 1430695"/>
                <a:gd name="connsiteY3" fmla="*/ 637528 h 1298473"/>
                <a:gd name="connsiteX4" fmla="*/ 1046878 w 1430695"/>
                <a:gd name="connsiteY4" fmla="*/ 1090200 h 1298473"/>
                <a:gd name="connsiteX5" fmla="*/ 612309 w 1430695"/>
                <a:gd name="connsiteY5" fmla="*/ 1298431 h 1298473"/>
                <a:gd name="connsiteX6" fmla="*/ 123424 w 1430695"/>
                <a:gd name="connsiteY6" fmla="*/ 1099255 h 1298473"/>
                <a:gd name="connsiteX7" fmla="*/ 60049 w 1430695"/>
                <a:gd name="connsiteY7" fmla="*/ 429299 h 129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0695" h="1298473">
                  <a:moveTo>
                    <a:pt x="60049" y="429299"/>
                  </a:moveTo>
                  <a:cubicBezTo>
                    <a:pt x="171708" y="165240"/>
                    <a:pt x="263752" y="39999"/>
                    <a:pt x="576096" y="3785"/>
                  </a:cubicBezTo>
                  <a:cubicBezTo>
                    <a:pt x="888440" y="-32429"/>
                    <a:pt x="874861" y="202962"/>
                    <a:pt x="1119304" y="212015"/>
                  </a:cubicBezTo>
                  <a:cubicBezTo>
                    <a:pt x="1291320" y="248229"/>
                    <a:pt x="1457300" y="368941"/>
                    <a:pt x="1427122" y="637528"/>
                  </a:cubicBezTo>
                  <a:cubicBezTo>
                    <a:pt x="1369783" y="933275"/>
                    <a:pt x="1164573" y="972505"/>
                    <a:pt x="1046878" y="1090200"/>
                  </a:cubicBezTo>
                  <a:cubicBezTo>
                    <a:pt x="929183" y="1207895"/>
                    <a:pt x="766218" y="1296922"/>
                    <a:pt x="612309" y="1298431"/>
                  </a:cubicBezTo>
                  <a:cubicBezTo>
                    <a:pt x="458400" y="1299940"/>
                    <a:pt x="268279" y="1262218"/>
                    <a:pt x="123424" y="1099255"/>
                  </a:cubicBezTo>
                  <a:cubicBezTo>
                    <a:pt x="5729" y="981560"/>
                    <a:pt x="-51610" y="693358"/>
                    <a:pt x="60049" y="4292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C800CA-36A5-4932-A4A6-FBB31170CF04}"/>
                </a:ext>
              </a:extLst>
            </p:cNvPr>
            <p:cNvSpPr/>
            <p:nvPr/>
          </p:nvSpPr>
          <p:spPr>
            <a:xfrm>
              <a:off x="6706673" y="3557473"/>
              <a:ext cx="258243" cy="25824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610606-5664-46F0-939A-99DA66C37ACF}"/>
              </a:ext>
            </a:extLst>
          </p:cNvPr>
          <p:cNvGrpSpPr/>
          <p:nvPr/>
        </p:nvGrpSpPr>
        <p:grpSpPr>
          <a:xfrm rot="2435546">
            <a:off x="4107648" y="2064887"/>
            <a:ext cx="614469" cy="2263684"/>
            <a:chOff x="3996689" y="2386001"/>
            <a:chExt cx="728344" cy="26831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9DAA3D-D543-46A8-B3AE-C3BC51EE5A5C}"/>
                </a:ext>
              </a:extLst>
            </p:cNvPr>
            <p:cNvSpPr/>
            <p:nvPr/>
          </p:nvSpPr>
          <p:spPr>
            <a:xfrm>
              <a:off x="3996689" y="2386001"/>
              <a:ext cx="728344" cy="1631633"/>
            </a:xfrm>
            <a:custGeom>
              <a:avLst/>
              <a:gdLst>
                <a:gd name="connsiteX0" fmla="*/ 590643 w 728344"/>
                <a:gd name="connsiteY0" fmla="*/ 141923 h 1631633"/>
                <a:gd name="connsiteX1" fmla="*/ 562068 w 728344"/>
                <a:gd name="connsiteY1" fmla="*/ 165735 h 1631633"/>
                <a:gd name="connsiteX2" fmla="*/ 562068 w 728344"/>
                <a:gd name="connsiteY2" fmla="*/ 782955 h 1631633"/>
                <a:gd name="connsiteX3" fmla="*/ 590643 w 728344"/>
                <a:gd name="connsiteY3" fmla="*/ 806768 h 1631633"/>
                <a:gd name="connsiteX4" fmla="*/ 619218 w 728344"/>
                <a:gd name="connsiteY4" fmla="*/ 782955 h 1631633"/>
                <a:gd name="connsiteX5" fmla="*/ 619218 w 728344"/>
                <a:gd name="connsiteY5" fmla="*/ 165735 h 1631633"/>
                <a:gd name="connsiteX6" fmla="*/ 590643 w 728344"/>
                <a:gd name="connsiteY6" fmla="*/ 141923 h 1631633"/>
                <a:gd name="connsiteX7" fmla="*/ 479201 w 728344"/>
                <a:gd name="connsiteY7" fmla="*/ 141923 h 1631633"/>
                <a:gd name="connsiteX8" fmla="*/ 450626 w 728344"/>
                <a:gd name="connsiteY8" fmla="*/ 165735 h 1631633"/>
                <a:gd name="connsiteX9" fmla="*/ 450626 w 728344"/>
                <a:gd name="connsiteY9" fmla="*/ 782955 h 1631633"/>
                <a:gd name="connsiteX10" fmla="*/ 479201 w 728344"/>
                <a:gd name="connsiteY10" fmla="*/ 806768 h 1631633"/>
                <a:gd name="connsiteX11" fmla="*/ 507776 w 728344"/>
                <a:gd name="connsiteY11" fmla="*/ 782955 h 1631633"/>
                <a:gd name="connsiteX12" fmla="*/ 507776 w 728344"/>
                <a:gd name="connsiteY12" fmla="*/ 165735 h 1631633"/>
                <a:gd name="connsiteX13" fmla="*/ 479201 w 728344"/>
                <a:gd name="connsiteY13" fmla="*/ 141923 h 1631633"/>
                <a:gd name="connsiteX14" fmla="*/ 367758 w 728344"/>
                <a:gd name="connsiteY14" fmla="*/ 141923 h 1631633"/>
                <a:gd name="connsiteX15" fmla="*/ 339183 w 728344"/>
                <a:gd name="connsiteY15" fmla="*/ 165735 h 1631633"/>
                <a:gd name="connsiteX16" fmla="*/ 339183 w 728344"/>
                <a:gd name="connsiteY16" fmla="*/ 782955 h 1631633"/>
                <a:gd name="connsiteX17" fmla="*/ 367758 w 728344"/>
                <a:gd name="connsiteY17" fmla="*/ 806768 h 1631633"/>
                <a:gd name="connsiteX18" fmla="*/ 396333 w 728344"/>
                <a:gd name="connsiteY18" fmla="*/ 782955 h 1631633"/>
                <a:gd name="connsiteX19" fmla="*/ 396333 w 728344"/>
                <a:gd name="connsiteY19" fmla="*/ 165735 h 1631633"/>
                <a:gd name="connsiteX20" fmla="*/ 367758 w 728344"/>
                <a:gd name="connsiteY20" fmla="*/ 141923 h 1631633"/>
                <a:gd name="connsiteX21" fmla="*/ 256315 w 728344"/>
                <a:gd name="connsiteY21" fmla="*/ 141923 h 1631633"/>
                <a:gd name="connsiteX22" fmla="*/ 227740 w 728344"/>
                <a:gd name="connsiteY22" fmla="*/ 165735 h 1631633"/>
                <a:gd name="connsiteX23" fmla="*/ 227740 w 728344"/>
                <a:gd name="connsiteY23" fmla="*/ 782955 h 1631633"/>
                <a:gd name="connsiteX24" fmla="*/ 256315 w 728344"/>
                <a:gd name="connsiteY24" fmla="*/ 806768 h 1631633"/>
                <a:gd name="connsiteX25" fmla="*/ 284890 w 728344"/>
                <a:gd name="connsiteY25" fmla="*/ 782955 h 1631633"/>
                <a:gd name="connsiteX26" fmla="*/ 284890 w 728344"/>
                <a:gd name="connsiteY26" fmla="*/ 165735 h 1631633"/>
                <a:gd name="connsiteX27" fmla="*/ 256315 w 728344"/>
                <a:gd name="connsiteY27" fmla="*/ 141923 h 1631633"/>
                <a:gd name="connsiteX28" fmla="*/ 144873 w 728344"/>
                <a:gd name="connsiteY28" fmla="*/ 141923 h 1631633"/>
                <a:gd name="connsiteX29" fmla="*/ 116298 w 728344"/>
                <a:gd name="connsiteY29" fmla="*/ 165735 h 1631633"/>
                <a:gd name="connsiteX30" fmla="*/ 116298 w 728344"/>
                <a:gd name="connsiteY30" fmla="*/ 782955 h 1631633"/>
                <a:gd name="connsiteX31" fmla="*/ 144873 w 728344"/>
                <a:gd name="connsiteY31" fmla="*/ 806768 h 1631633"/>
                <a:gd name="connsiteX32" fmla="*/ 173448 w 728344"/>
                <a:gd name="connsiteY32" fmla="*/ 782955 h 1631633"/>
                <a:gd name="connsiteX33" fmla="*/ 173448 w 728344"/>
                <a:gd name="connsiteY33" fmla="*/ 165735 h 1631633"/>
                <a:gd name="connsiteX34" fmla="*/ 144873 w 728344"/>
                <a:gd name="connsiteY34" fmla="*/ 141923 h 1631633"/>
                <a:gd name="connsiteX35" fmla="*/ 229646 w 728344"/>
                <a:gd name="connsiteY35" fmla="*/ 0 h 1631633"/>
                <a:gd name="connsiteX36" fmla="*/ 499203 w 728344"/>
                <a:gd name="connsiteY36" fmla="*/ 0 h 1631633"/>
                <a:gd name="connsiteX37" fmla="*/ 726851 w 728344"/>
                <a:gd name="connsiteY37" fmla="*/ 228600 h 1631633"/>
                <a:gd name="connsiteX38" fmla="*/ 688751 w 728344"/>
                <a:gd name="connsiteY38" fmla="*/ 783908 h 1631633"/>
                <a:gd name="connsiteX39" fmla="*/ 583976 w 728344"/>
                <a:gd name="connsiteY39" fmla="*/ 888683 h 1631633"/>
                <a:gd name="connsiteX40" fmla="*/ 412526 w 728344"/>
                <a:gd name="connsiteY40" fmla="*/ 888683 h 1631633"/>
                <a:gd name="connsiteX41" fmla="*/ 412526 w 728344"/>
                <a:gd name="connsiteY41" fmla="*/ 1631633 h 1631633"/>
                <a:gd name="connsiteX42" fmla="*/ 322038 w 728344"/>
                <a:gd name="connsiteY42" fmla="*/ 1631633 h 1631633"/>
                <a:gd name="connsiteX43" fmla="*/ 322038 w 728344"/>
                <a:gd name="connsiteY43" fmla="*/ 888683 h 1631633"/>
                <a:gd name="connsiteX44" fmla="*/ 143921 w 728344"/>
                <a:gd name="connsiteY44" fmla="*/ 888683 h 1631633"/>
                <a:gd name="connsiteX45" fmla="*/ 39146 w 728344"/>
                <a:gd name="connsiteY45" fmla="*/ 783908 h 1631633"/>
                <a:gd name="connsiteX46" fmla="*/ 1046 w 728344"/>
                <a:gd name="connsiteY46" fmla="*/ 228600 h 1631633"/>
                <a:gd name="connsiteX47" fmla="*/ 229646 w 728344"/>
                <a:gd name="connsiteY47" fmla="*/ 0 h 163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28344" h="1631633">
                  <a:moveTo>
                    <a:pt x="590643" y="141923"/>
                  </a:moveTo>
                  <a:cubicBezTo>
                    <a:pt x="575403" y="141923"/>
                    <a:pt x="562068" y="152400"/>
                    <a:pt x="562068" y="165735"/>
                  </a:cubicBezTo>
                  <a:lnTo>
                    <a:pt x="562068" y="782955"/>
                  </a:lnTo>
                  <a:cubicBezTo>
                    <a:pt x="562068" y="796290"/>
                    <a:pt x="574451" y="806768"/>
                    <a:pt x="590643" y="806768"/>
                  </a:cubicBezTo>
                  <a:cubicBezTo>
                    <a:pt x="605883" y="806768"/>
                    <a:pt x="619218" y="796290"/>
                    <a:pt x="619218" y="782955"/>
                  </a:cubicBezTo>
                  <a:lnTo>
                    <a:pt x="619218" y="165735"/>
                  </a:lnTo>
                  <a:cubicBezTo>
                    <a:pt x="619218" y="152400"/>
                    <a:pt x="606835" y="141923"/>
                    <a:pt x="590643" y="141923"/>
                  </a:cubicBezTo>
                  <a:close/>
                  <a:moveTo>
                    <a:pt x="479201" y="141923"/>
                  </a:moveTo>
                  <a:cubicBezTo>
                    <a:pt x="463960" y="141923"/>
                    <a:pt x="450626" y="152400"/>
                    <a:pt x="450626" y="165735"/>
                  </a:cubicBezTo>
                  <a:lnTo>
                    <a:pt x="450626" y="782955"/>
                  </a:lnTo>
                  <a:cubicBezTo>
                    <a:pt x="450626" y="796290"/>
                    <a:pt x="463008" y="806768"/>
                    <a:pt x="479201" y="806768"/>
                  </a:cubicBezTo>
                  <a:cubicBezTo>
                    <a:pt x="494440" y="806768"/>
                    <a:pt x="507776" y="796290"/>
                    <a:pt x="507776" y="782955"/>
                  </a:cubicBezTo>
                  <a:lnTo>
                    <a:pt x="507776" y="165735"/>
                  </a:lnTo>
                  <a:cubicBezTo>
                    <a:pt x="507776" y="152400"/>
                    <a:pt x="495393" y="141923"/>
                    <a:pt x="479201" y="141923"/>
                  </a:cubicBezTo>
                  <a:close/>
                  <a:moveTo>
                    <a:pt x="367758" y="141923"/>
                  </a:moveTo>
                  <a:cubicBezTo>
                    <a:pt x="352518" y="141923"/>
                    <a:pt x="339183" y="152400"/>
                    <a:pt x="339183" y="165735"/>
                  </a:cubicBezTo>
                  <a:lnTo>
                    <a:pt x="339183" y="782955"/>
                  </a:lnTo>
                  <a:cubicBezTo>
                    <a:pt x="339183" y="796290"/>
                    <a:pt x="351565" y="806768"/>
                    <a:pt x="367758" y="806768"/>
                  </a:cubicBezTo>
                  <a:cubicBezTo>
                    <a:pt x="382998" y="806768"/>
                    <a:pt x="396333" y="796290"/>
                    <a:pt x="396333" y="782955"/>
                  </a:cubicBezTo>
                  <a:lnTo>
                    <a:pt x="396333" y="165735"/>
                  </a:lnTo>
                  <a:cubicBezTo>
                    <a:pt x="396333" y="152400"/>
                    <a:pt x="383951" y="141923"/>
                    <a:pt x="367758" y="141923"/>
                  </a:cubicBezTo>
                  <a:close/>
                  <a:moveTo>
                    <a:pt x="256315" y="141923"/>
                  </a:moveTo>
                  <a:cubicBezTo>
                    <a:pt x="241076" y="141923"/>
                    <a:pt x="227740" y="152400"/>
                    <a:pt x="227740" y="165735"/>
                  </a:cubicBezTo>
                  <a:lnTo>
                    <a:pt x="227740" y="782955"/>
                  </a:lnTo>
                  <a:cubicBezTo>
                    <a:pt x="227740" y="796290"/>
                    <a:pt x="240123" y="806768"/>
                    <a:pt x="256315" y="806768"/>
                  </a:cubicBezTo>
                  <a:cubicBezTo>
                    <a:pt x="271555" y="806768"/>
                    <a:pt x="284890" y="796290"/>
                    <a:pt x="284890" y="782955"/>
                  </a:cubicBezTo>
                  <a:lnTo>
                    <a:pt x="284890" y="165735"/>
                  </a:lnTo>
                  <a:cubicBezTo>
                    <a:pt x="284890" y="152400"/>
                    <a:pt x="272508" y="141923"/>
                    <a:pt x="256315" y="141923"/>
                  </a:cubicBezTo>
                  <a:close/>
                  <a:moveTo>
                    <a:pt x="144873" y="141923"/>
                  </a:moveTo>
                  <a:cubicBezTo>
                    <a:pt x="129633" y="141923"/>
                    <a:pt x="116298" y="152400"/>
                    <a:pt x="116298" y="165735"/>
                  </a:cubicBezTo>
                  <a:lnTo>
                    <a:pt x="116298" y="782955"/>
                  </a:lnTo>
                  <a:cubicBezTo>
                    <a:pt x="116298" y="796290"/>
                    <a:pt x="128680" y="806768"/>
                    <a:pt x="144873" y="806768"/>
                  </a:cubicBezTo>
                  <a:cubicBezTo>
                    <a:pt x="160113" y="806768"/>
                    <a:pt x="173448" y="796290"/>
                    <a:pt x="173448" y="782955"/>
                  </a:cubicBezTo>
                  <a:lnTo>
                    <a:pt x="173448" y="165735"/>
                  </a:lnTo>
                  <a:cubicBezTo>
                    <a:pt x="173448" y="152400"/>
                    <a:pt x="161065" y="141923"/>
                    <a:pt x="144873" y="141923"/>
                  </a:cubicBezTo>
                  <a:close/>
                  <a:moveTo>
                    <a:pt x="229646" y="0"/>
                  </a:moveTo>
                  <a:lnTo>
                    <a:pt x="499203" y="0"/>
                  </a:lnTo>
                  <a:cubicBezTo>
                    <a:pt x="624933" y="0"/>
                    <a:pt x="743043" y="36195"/>
                    <a:pt x="726851" y="228600"/>
                  </a:cubicBezTo>
                  <a:lnTo>
                    <a:pt x="688751" y="783908"/>
                  </a:lnTo>
                  <a:cubicBezTo>
                    <a:pt x="688751" y="841058"/>
                    <a:pt x="642078" y="888683"/>
                    <a:pt x="583976" y="888683"/>
                  </a:cubicBezTo>
                  <a:lnTo>
                    <a:pt x="412526" y="888683"/>
                  </a:lnTo>
                  <a:lnTo>
                    <a:pt x="412526" y="1631633"/>
                  </a:lnTo>
                  <a:lnTo>
                    <a:pt x="322038" y="1631633"/>
                  </a:lnTo>
                  <a:lnTo>
                    <a:pt x="322038" y="888683"/>
                  </a:lnTo>
                  <a:lnTo>
                    <a:pt x="143921" y="888683"/>
                  </a:lnTo>
                  <a:cubicBezTo>
                    <a:pt x="86771" y="888683"/>
                    <a:pt x="39146" y="842010"/>
                    <a:pt x="39146" y="783908"/>
                  </a:cubicBezTo>
                  <a:lnTo>
                    <a:pt x="1046" y="228600"/>
                  </a:lnTo>
                  <a:cubicBezTo>
                    <a:pt x="-12290" y="34290"/>
                    <a:pt x="103915" y="0"/>
                    <a:pt x="22964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C65794-2702-455A-9957-A6DC150E5D73}"/>
                </a:ext>
              </a:extLst>
            </p:cNvPr>
            <p:cNvSpPr/>
            <p:nvPr/>
          </p:nvSpPr>
          <p:spPr>
            <a:xfrm>
              <a:off x="4273008" y="3907143"/>
              <a:ext cx="180975" cy="1162050"/>
            </a:xfrm>
            <a:custGeom>
              <a:avLst/>
              <a:gdLst>
                <a:gd name="connsiteX0" fmla="*/ 90488 w 180975"/>
                <a:gd name="connsiteY0" fmla="*/ 0 h 1162050"/>
                <a:gd name="connsiteX1" fmla="*/ 0 w 180975"/>
                <a:gd name="connsiteY1" fmla="*/ 90488 h 1162050"/>
                <a:gd name="connsiteX2" fmla="*/ 0 w 180975"/>
                <a:gd name="connsiteY2" fmla="*/ 1071563 h 1162050"/>
                <a:gd name="connsiteX3" fmla="*/ 90488 w 180975"/>
                <a:gd name="connsiteY3" fmla="*/ 1162050 h 1162050"/>
                <a:gd name="connsiteX4" fmla="*/ 180975 w 180975"/>
                <a:gd name="connsiteY4" fmla="*/ 1071563 h 1162050"/>
                <a:gd name="connsiteX5" fmla="*/ 180975 w 180975"/>
                <a:gd name="connsiteY5" fmla="*/ 90488 h 1162050"/>
                <a:gd name="connsiteX6" fmla="*/ 90488 w 180975"/>
                <a:gd name="connsiteY6" fmla="*/ 0 h 1162050"/>
                <a:gd name="connsiteX7" fmla="*/ 103822 w 180975"/>
                <a:gd name="connsiteY7" fmla="*/ 1086802 h 1162050"/>
                <a:gd name="connsiteX8" fmla="*/ 55245 w 180975"/>
                <a:gd name="connsiteY8" fmla="*/ 1063943 h 1162050"/>
                <a:gd name="connsiteX9" fmla="*/ 78105 w 180975"/>
                <a:gd name="connsiteY9" fmla="*/ 1015365 h 1162050"/>
                <a:gd name="connsiteX10" fmla="*/ 126683 w 180975"/>
                <a:gd name="connsiteY10" fmla="*/ 1038225 h 1162050"/>
                <a:gd name="connsiteX11" fmla="*/ 103822 w 180975"/>
                <a:gd name="connsiteY11" fmla="*/ 1086802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1162050">
                  <a:moveTo>
                    <a:pt x="90488" y="0"/>
                  </a:moveTo>
                  <a:cubicBezTo>
                    <a:pt x="40958" y="0"/>
                    <a:pt x="0" y="40958"/>
                    <a:pt x="0" y="90488"/>
                  </a:cubicBezTo>
                  <a:lnTo>
                    <a:pt x="0" y="1071563"/>
                  </a:lnTo>
                  <a:cubicBezTo>
                    <a:pt x="0" y="1121093"/>
                    <a:pt x="40958" y="1162050"/>
                    <a:pt x="90488" y="1162050"/>
                  </a:cubicBezTo>
                  <a:cubicBezTo>
                    <a:pt x="140017" y="1162050"/>
                    <a:pt x="180975" y="1121093"/>
                    <a:pt x="180975" y="1071563"/>
                  </a:cubicBezTo>
                  <a:lnTo>
                    <a:pt x="180975" y="90488"/>
                  </a:lnTo>
                  <a:cubicBezTo>
                    <a:pt x="180975" y="40005"/>
                    <a:pt x="140970" y="0"/>
                    <a:pt x="90488" y="0"/>
                  </a:cubicBezTo>
                  <a:close/>
                  <a:moveTo>
                    <a:pt x="103822" y="1086802"/>
                  </a:moveTo>
                  <a:cubicBezTo>
                    <a:pt x="83820" y="1094423"/>
                    <a:pt x="61913" y="1083945"/>
                    <a:pt x="55245" y="1063943"/>
                  </a:cubicBezTo>
                  <a:cubicBezTo>
                    <a:pt x="47625" y="1043940"/>
                    <a:pt x="58103" y="1022033"/>
                    <a:pt x="78105" y="1015365"/>
                  </a:cubicBezTo>
                  <a:cubicBezTo>
                    <a:pt x="98108" y="1008698"/>
                    <a:pt x="120015" y="1018223"/>
                    <a:pt x="126683" y="1038225"/>
                  </a:cubicBezTo>
                  <a:cubicBezTo>
                    <a:pt x="134303" y="1058227"/>
                    <a:pt x="123825" y="1080135"/>
                    <a:pt x="103822" y="10868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그룹 108">
            <a:extLst>
              <a:ext uri="{FF2B5EF4-FFF2-40B4-BE49-F238E27FC236}">
                <a16:creationId xmlns:a16="http://schemas.microsoft.com/office/drawing/2014/main" id="{B9F57C46-61DD-4D6A-AAAC-DC3D515715D3}"/>
              </a:ext>
            </a:extLst>
          </p:cNvPr>
          <p:cNvGrpSpPr/>
          <p:nvPr/>
        </p:nvGrpSpPr>
        <p:grpSpPr>
          <a:xfrm rot="20107294">
            <a:off x="3668467" y="4728756"/>
            <a:ext cx="648140" cy="739912"/>
            <a:chOff x="7322818" y="1544656"/>
            <a:chExt cx="2434437" cy="2779133"/>
          </a:xfrm>
          <a:solidFill>
            <a:schemeClr val="accent3"/>
          </a:solidFill>
        </p:grpSpPr>
        <p:sp>
          <p:nvSpPr>
            <p:cNvPr id="15" name="타원 109">
              <a:extLst>
                <a:ext uri="{FF2B5EF4-FFF2-40B4-BE49-F238E27FC236}">
                  <a16:creationId xmlns:a16="http://schemas.microsoft.com/office/drawing/2014/main" id="{52D08E96-F04E-4B8E-8505-79F3A3D68351}"/>
                </a:ext>
              </a:extLst>
            </p:cNvPr>
            <p:cNvSpPr/>
            <p:nvPr/>
          </p:nvSpPr>
          <p:spPr>
            <a:xfrm rot="1023001">
              <a:off x="7882224" y="2424122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10">
              <a:extLst>
                <a:ext uri="{FF2B5EF4-FFF2-40B4-BE49-F238E27FC236}">
                  <a16:creationId xmlns:a16="http://schemas.microsoft.com/office/drawing/2014/main" id="{C2D756F1-5B6C-44E1-9198-907D1C5ACD17}"/>
                </a:ext>
              </a:extLst>
            </p:cNvPr>
            <p:cNvSpPr/>
            <p:nvPr/>
          </p:nvSpPr>
          <p:spPr>
            <a:xfrm rot="1023001">
              <a:off x="8340738" y="2465286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11">
              <a:extLst>
                <a:ext uri="{FF2B5EF4-FFF2-40B4-BE49-F238E27FC236}">
                  <a16:creationId xmlns:a16="http://schemas.microsoft.com/office/drawing/2014/main" id="{17E5A63A-B328-4225-BDD2-BE659D6D2722}"/>
                </a:ext>
              </a:extLst>
            </p:cNvPr>
            <p:cNvSpPr/>
            <p:nvPr/>
          </p:nvSpPr>
          <p:spPr>
            <a:xfrm>
              <a:off x="7870936" y="2805575"/>
              <a:ext cx="1345565" cy="1518214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12">
              <a:extLst>
                <a:ext uri="{FF2B5EF4-FFF2-40B4-BE49-F238E27FC236}">
                  <a16:creationId xmlns:a16="http://schemas.microsoft.com/office/drawing/2014/main" id="{1EE5A339-53C7-4D27-BC1F-EA65A066AE59}"/>
                </a:ext>
              </a:extLst>
            </p:cNvPr>
            <p:cNvSpPr/>
            <p:nvPr/>
          </p:nvSpPr>
          <p:spPr>
            <a:xfrm rot="1023001">
              <a:off x="8872391" y="2752794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13">
              <a:extLst>
                <a:ext uri="{FF2B5EF4-FFF2-40B4-BE49-F238E27FC236}">
                  <a16:creationId xmlns:a16="http://schemas.microsoft.com/office/drawing/2014/main" id="{44CC086C-9393-4263-90D4-E581B646D3F8}"/>
                </a:ext>
              </a:extLst>
            </p:cNvPr>
            <p:cNvSpPr/>
            <p:nvPr/>
          </p:nvSpPr>
          <p:spPr>
            <a:xfrm rot="1023001">
              <a:off x="8739631" y="2136731"/>
              <a:ext cx="1017624" cy="9569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14">
              <a:extLst>
                <a:ext uri="{FF2B5EF4-FFF2-40B4-BE49-F238E27FC236}">
                  <a16:creationId xmlns:a16="http://schemas.microsoft.com/office/drawing/2014/main" id="{D128B444-2ECB-41DF-A4F2-EBD606274A3A}"/>
                </a:ext>
              </a:extLst>
            </p:cNvPr>
            <p:cNvSpPr/>
            <p:nvPr/>
          </p:nvSpPr>
          <p:spPr>
            <a:xfrm rot="1023001">
              <a:off x="8781329" y="1841640"/>
              <a:ext cx="650363" cy="611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15">
              <a:extLst>
                <a:ext uri="{FF2B5EF4-FFF2-40B4-BE49-F238E27FC236}">
                  <a16:creationId xmlns:a16="http://schemas.microsoft.com/office/drawing/2014/main" id="{A07C9056-A094-4834-A219-DD89C1B577B6}"/>
                </a:ext>
              </a:extLst>
            </p:cNvPr>
            <p:cNvSpPr/>
            <p:nvPr/>
          </p:nvSpPr>
          <p:spPr>
            <a:xfrm rot="1023001">
              <a:off x="8227747" y="1544656"/>
              <a:ext cx="942587" cy="10191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116">
              <a:extLst>
                <a:ext uri="{FF2B5EF4-FFF2-40B4-BE49-F238E27FC236}">
                  <a16:creationId xmlns:a16="http://schemas.microsoft.com/office/drawing/2014/main" id="{7BDB2BF5-1293-424E-9A58-56792D1063A0}"/>
                </a:ext>
              </a:extLst>
            </p:cNvPr>
            <p:cNvSpPr/>
            <p:nvPr/>
          </p:nvSpPr>
          <p:spPr>
            <a:xfrm rot="1023001">
              <a:off x="7793056" y="1695490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17">
              <a:extLst>
                <a:ext uri="{FF2B5EF4-FFF2-40B4-BE49-F238E27FC236}">
                  <a16:creationId xmlns:a16="http://schemas.microsoft.com/office/drawing/2014/main" id="{DB9E765B-23B1-4E73-8238-9894E369B108}"/>
                </a:ext>
              </a:extLst>
            </p:cNvPr>
            <p:cNvSpPr/>
            <p:nvPr/>
          </p:nvSpPr>
          <p:spPr>
            <a:xfrm rot="1023001">
              <a:off x="7329654" y="1926595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118">
              <a:extLst>
                <a:ext uri="{FF2B5EF4-FFF2-40B4-BE49-F238E27FC236}">
                  <a16:creationId xmlns:a16="http://schemas.microsoft.com/office/drawing/2014/main" id="{ACA9C454-7565-4910-AAF5-088F145991C4}"/>
                </a:ext>
              </a:extLst>
            </p:cNvPr>
            <p:cNvSpPr/>
            <p:nvPr/>
          </p:nvSpPr>
          <p:spPr>
            <a:xfrm rot="1023001">
              <a:off x="7322818" y="2549785"/>
              <a:ext cx="782358" cy="7357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119">
              <a:extLst>
                <a:ext uri="{FF2B5EF4-FFF2-40B4-BE49-F238E27FC236}">
                  <a16:creationId xmlns:a16="http://schemas.microsoft.com/office/drawing/2014/main" id="{58F82008-A998-4E8C-B58E-2230176CBB10}"/>
                </a:ext>
              </a:extLst>
            </p:cNvPr>
            <p:cNvSpPr/>
            <p:nvPr/>
          </p:nvSpPr>
          <p:spPr>
            <a:xfrm rot="1023001">
              <a:off x="8073501" y="2415555"/>
              <a:ext cx="797355" cy="6557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BA94C3-288D-4433-B5AB-F235764ABDC0}"/>
              </a:ext>
            </a:extLst>
          </p:cNvPr>
          <p:cNvGrpSpPr/>
          <p:nvPr/>
        </p:nvGrpSpPr>
        <p:grpSpPr>
          <a:xfrm rot="2561921">
            <a:off x="5369821" y="4674847"/>
            <a:ext cx="880008" cy="918455"/>
            <a:chOff x="4685146" y="3951535"/>
            <a:chExt cx="846571" cy="883557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5B1287F-A787-43A3-AA29-85715FFDA590}"/>
                </a:ext>
              </a:extLst>
            </p:cNvPr>
            <p:cNvSpPr/>
            <p:nvPr/>
          </p:nvSpPr>
          <p:spPr>
            <a:xfrm>
              <a:off x="4685146" y="3951535"/>
              <a:ext cx="846571" cy="883557"/>
            </a:xfrm>
            <a:custGeom>
              <a:avLst/>
              <a:gdLst>
                <a:gd name="connsiteX0" fmla="*/ 3929811 w 3924300"/>
                <a:gd name="connsiteY0" fmla="*/ 1288776 h 4095750"/>
                <a:gd name="connsiteX1" fmla="*/ 3929811 w 3924300"/>
                <a:gd name="connsiteY1" fmla="*/ 1491658 h 4095750"/>
                <a:gd name="connsiteX2" fmla="*/ 3728834 w 3924300"/>
                <a:gd name="connsiteY2" fmla="*/ 2112688 h 4095750"/>
                <a:gd name="connsiteX3" fmla="*/ 2990646 w 3924300"/>
                <a:gd name="connsiteY3" fmla="*/ 3125196 h 4095750"/>
                <a:gd name="connsiteX4" fmla="*/ 1449501 w 3924300"/>
                <a:gd name="connsiteY4" fmla="*/ 4044358 h 4095750"/>
                <a:gd name="connsiteX5" fmla="*/ 634161 w 3924300"/>
                <a:gd name="connsiteY5" fmla="*/ 4067218 h 4095750"/>
                <a:gd name="connsiteX6" fmla="*/ 80758 w 3924300"/>
                <a:gd name="connsiteY6" fmla="*/ 2915646 h 4095750"/>
                <a:gd name="connsiteX7" fmla="*/ 223633 w 3924300"/>
                <a:gd name="connsiteY7" fmla="*/ 2713716 h 4095750"/>
                <a:gd name="connsiteX8" fmla="*/ 942771 w 3924300"/>
                <a:gd name="connsiteY8" fmla="*/ 1723116 h 4095750"/>
                <a:gd name="connsiteX9" fmla="*/ 1302816 w 3924300"/>
                <a:gd name="connsiteY9" fmla="*/ 776331 h 4095750"/>
                <a:gd name="connsiteX10" fmla="*/ 1350441 w 3924300"/>
                <a:gd name="connsiteY10" fmla="*/ 655363 h 4095750"/>
                <a:gd name="connsiteX11" fmla="*/ 2846819 w 3924300"/>
                <a:gd name="connsiteY11" fmla="*/ 36238 h 4095750"/>
                <a:gd name="connsiteX12" fmla="*/ 3929811 w 3924300"/>
                <a:gd name="connsiteY12" fmla="*/ 1288776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24300" h="4095750">
                  <a:moveTo>
                    <a:pt x="3929811" y="1288776"/>
                  </a:moveTo>
                  <a:cubicBezTo>
                    <a:pt x="3929811" y="1356403"/>
                    <a:pt x="3929811" y="1424031"/>
                    <a:pt x="3929811" y="1491658"/>
                  </a:cubicBezTo>
                  <a:cubicBezTo>
                    <a:pt x="3908856" y="1713591"/>
                    <a:pt x="3840276" y="1919331"/>
                    <a:pt x="3728834" y="2112688"/>
                  </a:cubicBezTo>
                  <a:cubicBezTo>
                    <a:pt x="3519284" y="2477496"/>
                    <a:pt x="3288778" y="2827063"/>
                    <a:pt x="2990646" y="3125196"/>
                  </a:cubicBezTo>
                  <a:cubicBezTo>
                    <a:pt x="2555353" y="3559536"/>
                    <a:pt x="2065768" y="3911008"/>
                    <a:pt x="1449501" y="4044358"/>
                  </a:cubicBezTo>
                  <a:cubicBezTo>
                    <a:pt x="1179943" y="4103413"/>
                    <a:pt x="906576" y="4129131"/>
                    <a:pt x="634161" y="4067218"/>
                  </a:cubicBezTo>
                  <a:cubicBezTo>
                    <a:pt x="125526" y="3951966"/>
                    <a:pt x="-145937" y="3385228"/>
                    <a:pt x="80758" y="2915646"/>
                  </a:cubicBezTo>
                  <a:cubicBezTo>
                    <a:pt x="116953" y="2840398"/>
                    <a:pt x="173151" y="2778486"/>
                    <a:pt x="223633" y="2713716"/>
                  </a:cubicBezTo>
                  <a:cubicBezTo>
                    <a:pt x="474141" y="2390818"/>
                    <a:pt x="729411" y="2073636"/>
                    <a:pt x="942771" y="1723116"/>
                  </a:cubicBezTo>
                  <a:cubicBezTo>
                    <a:pt x="1123746" y="1427841"/>
                    <a:pt x="1228521" y="1108753"/>
                    <a:pt x="1302816" y="776331"/>
                  </a:cubicBezTo>
                  <a:cubicBezTo>
                    <a:pt x="1312341" y="732516"/>
                    <a:pt x="1326628" y="692511"/>
                    <a:pt x="1350441" y="655363"/>
                  </a:cubicBezTo>
                  <a:cubicBezTo>
                    <a:pt x="1660003" y="152443"/>
                    <a:pt x="2265794" y="-99017"/>
                    <a:pt x="2846819" y="36238"/>
                  </a:cubicBezTo>
                  <a:cubicBezTo>
                    <a:pt x="3456419" y="178161"/>
                    <a:pt x="3861231" y="646791"/>
                    <a:pt x="3929811" y="128877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6AB6D92-B239-4DD4-805A-44F74C58CE3C}"/>
                </a:ext>
              </a:extLst>
            </p:cNvPr>
            <p:cNvSpPr/>
            <p:nvPr/>
          </p:nvSpPr>
          <p:spPr>
            <a:xfrm>
              <a:off x="4729727" y="4023487"/>
              <a:ext cx="745887" cy="754105"/>
            </a:xfrm>
            <a:custGeom>
              <a:avLst/>
              <a:gdLst>
                <a:gd name="connsiteX0" fmla="*/ 3464073 w 3457575"/>
                <a:gd name="connsiteY0" fmla="*/ 1172412 h 3495675"/>
                <a:gd name="connsiteX1" fmla="*/ 3317388 w 3457575"/>
                <a:gd name="connsiteY1" fmla="*/ 1743912 h 3495675"/>
                <a:gd name="connsiteX2" fmla="*/ 2803038 w 3457575"/>
                <a:gd name="connsiteY2" fmla="*/ 2498292 h 3495675"/>
                <a:gd name="connsiteX3" fmla="*/ 1423818 w 3457575"/>
                <a:gd name="connsiteY3" fmla="*/ 3428885 h 3495675"/>
                <a:gd name="connsiteX4" fmla="*/ 601810 w 3457575"/>
                <a:gd name="connsiteY4" fmla="*/ 3474605 h 3495675"/>
                <a:gd name="connsiteX5" fmla="*/ 455125 w 3457575"/>
                <a:gd name="connsiteY5" fmla="*/ 3406025 h 3495675"/>
                <a:gd name="connsiteX6" fmla="*/ 66505 w 3457575"/>
                <a:gd name="connsiteY6" fmla="*/ 3025978 h 3495675"/>
                <a:gd name="connsiteX7" fmla="*/ 104605 w 3457575"/>
                <a:gd name="connsiteY7" fmla="*/ 2525915 h 3495675"/>
                <a:gd name="connsiteX8" fmla="*/ 738970 w 3457575"/>
                <a:gd name="connsiteY8" fmla="*/ 1676285 h 3495675"/>
                <a:gd name="connsiteX9" fmla="*/ 1224745 w 3457575"/>
                <a:gd name="connsiteY9" fmla="*/ 614247 h 3495675"/>
                <a:gd name="connsiteX10" fmla="*/ 1439058 w 3457575"/>
                <a:gd name="connsiteY10" fmla="*/ 278015 h 3495675"/>
                <a:gd name="connsiteX11" fmla="*/ 2737315 w 3457575"/>
                <a:gd name="connsiteY11" fmla="*/ 77037 h 3495675"/>
                <a:gd name="connsiteX12" fmla="*/ 3464073 w 3457575"/>
                <a:gd name="connsiteY12" fmla="*/ 1172412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7575" h="3495675">
                  <a:moveTo>
                    <a:pt x="3464073" y="1172412"/>
                  </a:moveTo>
                  <a:cubicBezTo>
                    <a:pt x="3465025" y="1376247"/>
                    <a:pt x="3415495" y="1566747"/>
                    <a:pt x="3317388" y="1743912"/>
                  </a:cubicBezTo>
                  <a:cubicBezTo>
                    <a:pt x="3169750" y="2011565"/>
                    <a:pt x="3007825" y="2271597"/>
                    <a:pt x="2803038" y="2498292"/>
                  </a:cubicBezTo>
                  <a:cubicBezTo>
                    <a:pt x="2421085" y="2922155"/>
                    <a:pt x="1990555" y="3276485"/>
                    <a:pt x="1423818" y="3428885"/>
                  </a:cubicBezTo>
                  <a:cubicBezTo>
                    <a:pt x="1152355" y="3502228"/>
                    <a:pt x="878988" y="3516515"/>
                    <a:pt x="601810" y="3474605"/>
                  </a:cubicBezTo>
                  <a:cubicBezTo>
                    <a:pt x="546565" y="3466032"/>
                    <a:pt x="501798" y="3432695"/>
                    <a:pt x="455125" y="3406025"/>
                  </a:cubicBezTo>
                  <a:cubicBezTo>
                    <a:pt x="293200" y="3312680"/>
                    <a:pt x="156040" y="3192665"/>
                    <a:pt x="66505" y="3025978"/>
                  </a:cubicBezTo>
                  <a:cubicBezTo>
                    <a:pt x="-26840" y="2852622"/>
                    <a:pt x="-28745" y="2673553"/>
                    <a:pt x="104605" y="2525915"/>
                  </a:cubicBezTo>
                  <a:cubicBezTo>
                    <a:pt x="342730" y="2262072"/>
                    <a:pt x="548470" y="1975370"/>
                    <a:pt x="738970" y="1676285"/>
                  </a:cubicBezTo>
                  <a:cubicBezTo>
                    <a:pt x="951378" y="1343862"/>
                    <a:pt x="1136163" y="1000010"/>
                    <a:pt x="1224745" y="614247"/>
                  </a:cubicBezTo>
                  <a:cubicBezTo>
                    <a:pt x="1258083" y="470420"/>
                    <a:pt x="1323805" y="358025"/>
                    <a:pt x="1439058" y="278015"/>
                  </a:cubicBezTo>
                  <a:cubicBezTo>
                    <a:pt x="1838155" y="1790"/>
                    <a:pt x="2276305" y="-75363"/>
                    <a:pt x="2737315" y="77037"/>
                  </a:cubicBezTo>
                  <a:cubicBezTo>
                    <a:pt x="3163083" y="218960"/>
                    <a:pt x="3465025" y="691400"/>
                    <a:pt x="3464073" y="117241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2CFA3BD-462E-480A-9028-AFA21BA1C1E8}"/>
                </a:ext>
              </a:extLst>
            </p:cNvPr>
            <p:cNvSpPr/>
            <p:nvPr/>
          </p:nvSpPr>
          <p:spPr>
            <a:xfrm>
              <a:off x="4812362" y="4086187"/>
              <a:ext cx="595887" cy="641092"/>
            </a:xfrm>
            <a:custGeom>
              <a:avLst/>
              <a:gdLst>
                <a:gd name="connsiteX0" fmla="*/ 2764788 w 2762250"/>
                <a:gd name="connsiteY0" fmla="*/ 760797 h 2971800"/>
                <a:gd name="connsiteX1" fmla="*/ 2659061 w 2762250"/>
                <a:gd name="connsiteY1" fmla="*/ 1238953 h 2971800"/>
                <a:gd name="connsiteX2" fmla="*/ 2379978 w 2762250"/>
                <a:gd name="connsiteY2" fmla="*/ 1676150 h 2971800"/>
                <a:gd name="connsiteX3" fmla="*/ 779778 w 2762250"/>
                <a:gd name="connsiteY3" fmla="*/ 2902970 h 2971800"/>
                <a:gd name="connsiteX4" fmla="*/ 417828 w 2762250"/>
                <a:gd name="connsiteY4" fmla="*/ 2979170 h 2971800"/>
                <a:gd name="connsiteX5" fmla="*/ 18731 w 2762250"/>
                <a:gd name="connsiteY5" fmla="*/ 2677228 h 2971800"/>
                <a:gd name="connsiteX6" fmla="*/ 180656 w 2762250"/>
                <a:gd name="connsiteY6" fmla="*/ 2202882 h 2971800"/>
                <a:gd name="connsiteX7" fmla="*/ 510221 w 2762250"/>
                <a:gd name="connsiteY7" fmla="*/ 2033337 h 2971800"/>
                <a:gd name="connsiteX8" fmla="*/ 955038 w 2762250"/>
                <a:gd name="connsiteY8" fmla="*/ 1575185 h 2971800"/>
                <a:gd name="connsiteX9" fmla="*/ 1090293 w 2762250"/>
                <a:gd name="connsiteY9" fmla="*/ 884622 h 2971800"/>
                <a:gd name="connsiteX10" fmla="*/ 2266631 w 2762250"/>
                <a:gd name="connsiteY10" fmla="*/ 74997 h 2971800"/>
                <a:gd name="connsiteX11" fmla="*/ 2764788 w 2762250"/>
                <a:gd name="connsiteY11" fmla="*/ 760797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2250" h="2971800">
                  <a:moveTo>
                    <a:pt x="2764788" y="760797"/>
                  </a:moveTo>
                  <a:cubicBezTo>
                    <a:pt x="2766693" y="977015"/>
                    <a:pt x="2729546" y="1112270"/>
                    <a:pt x="2659061" y="1238953"/>
                  </a:cubicBezTo>
                  <a:cubicBezTo>
                    <a:pt x="2575241" y="1390400"/>
                    <a:pt x="2486658" y="1539942"/>
                    <a:pt x="2379978" y="1676150"/>
                  </a:cubicBezTo>
                  <a:cubicBezTo>
                    <a:pt x="1951353" y="2220980"/>
                    <a:pt x="1450338" y="2672465"/>
                    <a:pt x="779778" y="2902970"/>
                  </a:cubicBezTo>
                  <a:cubicBezTo>
                    <a:pt x="662621" y="2942975"/>
                    <a:pt x="544511" y="2982980"/>
                    <a:pt x="417828" y="2979170"/>
                  </a:cubicBezTo>
                  <a:cubicBezTo>
                    <a:pt x="230186" y="2973455"/>
                    <a:pt x="72071" y="2853440"/>
                    <a:pt x="18731" y="2677228"/>
                  </a:cubicBezTo>
                  <a:cubicBezTo>
                    <a:pt x="-35562" y="2500063"/>
                    <a:pt x="31113" y="2315278"/>
                    <a:pt x="180656" y="2202882"/>
                  </a:cubicBezTo>
                  <a:cubicBezTo>
                    <a:pt x="281621" y="2127635"/>
                    <a:pt x="396873" y="2081915"/>
                    <a:pt x="510221" y="2033337"/>
                  </a:cubicBezTo>
                  <a:cubicBezTo>
                    <a:pt x="722628" y="1939993"/>
                    <a:pt x="868361" y="1792355"/>
                    <a:pt x="955038" y="1575185"/>
                  </a:cubicBezTo>
                  <a:cubicBezTo>
                    <a:pt x="1044573" y="1351347"/>
                    <a:pt x="1105533" y="1131320"/>
                    <a:pt x="1090293" y="884622"/>
                  </a:cubicBezTo>
                  <a:cubicBezTo>
                    <a:pt x="1050288" y="247400"/>
                    <a:pt x="1682748" y="-180273"/>
                    <a:pt x="2266631" y="74997"/>
                  </a:cubicBezTo>
                  <a:cubicBezTo>
                    <a:pt x="2597149" y="220730"/>
                    <a:pt x="2743833" y="483620"/>
                    <a:pt x="2764788" y="7607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10043E8-2459-4FE3-941B-229F5BDCBD7A}"/>
                </a:ext>
              </a:extLst>
            </p:cNvPr>
            <p:cNvSpPr/>
            <p:nvPr/>
          </p:nvSpPr>
          <p:spPr>
            <a:xfrm>
              <a:off x="5157281" y="4202843"/>
              <a:ext cx="129452" cy="129452"/>
            </a:xfrm>
            <a:custGeom>
              <a:avLst/>
              <a:gdLst>
                <a:gd name="connsiteX0" fmla="*/ 306750 w 600075"/>
                <a:gd name="connsiteY0" fmla="*/ 5 h 600075"/>
                <a:gd name="connsiteX1" fmla="*/ 603929 w 600075"/>
                <a:gd name="connsiteY1" fmla="*/ 303853 h 600075"/>
                <a:gd name="connsiteX2" fmla="*/ 301035 w 600075"/>
                <a:gd name="connsiteY2" fmla="*/ 603890 h 600075"/>
                <a:gd name="connsiteX3" fmla="*/ 44 w 600075"/>
                <a:gd name="connsiteY3" fmla="*/ 295280 h 600075"/>
                <a:gd name="connsiteX4" fmla="*/ 306750 w 600075"/>
                <a:gd name="connsiteY4" fmla="*/ 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600075">
                  <a:moveTo>
                    <a:pt x="306750" y="5"/>
                  </a:moveTo>
                  <a:cubicBezTo>
                    <a:pt x="472485" y="1910"/>
                    <a:pt x="605835" y="138118"/>
                    <a:pt x="603929" y="303853"/>
                  </a:cubicBezTo>
                  <a:cubicBezTo>
                    <a:pt x="602977" y="469588"/>
                    <a:pt x="466769" y="603890"/>
                    <a:pt x="301035" y="603890"/>
                  </a:cubicBezTo>
                  <a:cubicBezTo>
                    <a:pt x="132442" y="603890"/>
                    <a:pt x="-2813" y="464825"/>
                    <a:pt x="44" y="295280"/>
                  </a:cubicBezTo>
                  <a:cubicBezTo>
                    <a:pt x="2902" y="129545"/>
                    <a:pt x="139110" y="-947"/>
                    <a:pt x="306750" y="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그룹 69">
            <a:extLst>
              <a:ext uri="{FF2B5EF4-FFF2-40B4-BE49-F238E27FC236}">
                <a16:creationId xmlns:a16="http://schemas.microsoft.com/office/drawing/2014/main" id="{15C2891D-2B0F-485E-B3FC-EE3A001750B6}"/>
              </a:ext>
            </a:extLst>
          </p:cNvPr>
          <p:cNvGrpSpPr/>
          <p:nvPr/>
        </p:nvGrpSpPr>
        <p:grpSpPr>
          <a:xfrm>
            <a:off x="4156428" y="4815732"/>
            <a:ext cx="558482" cy="637149"/>
            <a:chOff x="3434152" y="428041"/>
            <a:chExt cx="4718078" cy="5382655"/>
          </a:xfrm>
          <a:solidFill>
            <a:schemeClr val="accent2"/>
          </a:solidFill>
        </p:grpSpPr>
        <p:sp>
          <p:nvSpPr>
            <p:cNvPr id="42" name="자유형: 도형 70">
              <a:extLst>
                <a:ext uri="{FF2B5EF4-FFF2-40B4-BE49-F238E27FC236}">
                  <a16:creationId xmlns:a16="http://schemas.microsoft.com/office/drawing/2014/main" id="{F1611A3F-57A5-43B6-84F0-9EBB4EF25474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: 도형 71">
              <a:extLst>
                <a:ext uri="{FF2B5EF4-FFF2-40B4-BE49-F238E27FC236}">
                  <a16:creationId xmlns:a16="http://schemas.microsoft.com/office/drawing/2014/main" id="{74617D58-6262-433A-A93E-24AFBEFF68A6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자유형: 도형 72">
              <a:extLst>
                <a:ext uri="{FF2B5EF4-FFF2-40B4-BE49-F238E27FC236}">
                  <a16:creationId xmlns:a16="http://schemas.microsoft.com/office/drawing/2014/main" id="{8A313102-4A94-414E-B1B7-87D3FBE8846F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: 도형 73">
              <a:extLst>
                <a:ext uri="{FF2B5EF4-FFF2-40B4-BE49-F238E27FC236}">
                  <a16:creationId xmlns:a16="http://schemas.microsoft.com/office/drawing/2014/main" id="{CF807D53-CCB2-48C2-AEB4-1CE6D87836E0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ardrop 3">
              <a:extLst>
                <a:ext uri="{FF2B5EF4-FFF2-40B4-BE49-F238E27FC236}">
                  <a16:creationId xmlns:a16="http://schemas.microsoft.com/office/drawing/2014/main" id="{B01FA98F-6C83-4F45-9481-F610486D664F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125">
            <a:extLst>
              <a:ext uri="{FF2B5EF4-FFF2-40B4-BE49-F238E27FC236}">
                <a16:creationId xmlns:a16="http://schemas.microsoft.com/office/drawing/2014/main" id="{39CD5D6D-5411-4369-AAED-AC6C580B8719}"/>
              </a:ext>
            </a:extLst>
          </p:cNvPr>
          <p:cNvGrpSpPr/>
          <p:nvPr/>
        </p:nvGrpSpPr>
        <p:grpSpPr>
          <a:xfrm rot="21433355">
            <a:off x="4620180" y="4778633"/>
            <a:ext cx="478510" cy="669336"/>
            <a:chOff x="1019786" y="3002376"/>
            <a:chExt cx="2531613" cy="3541196"/>
          </a:xfrm>
          <a:solidFill>
            <a:schemeClr val="accent1"/>
          </a:solidFill>
        </p:grpSpPr>
        <p:sp>
          <p:nvSpPr>
            <p:cNvPr id="27" name="사각형: 둥근 모서리 132">
              <a:extLst>
                <a:ext uri="{FF2B5EF4-FFF2-40B4-BE49-F238E27FC236}">
                  <a16:creationId xmlns:a16="http://schemas.microsoft.com/office/drawing/2014/main" id="{DBA00880-AC06-4527-A704-A6D7D7A38EE2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막힌 원호 135">
              <a:extLst>
                <a:ext uri="{FF2B5EF4-FFF2-40B4-BE49-F238E27FC236}">
                  <a16:creationId xmlns:a16="http://schemas.microsoft.com/office/drawing/2014/main" id="{1020522F-C4D1-48AC-842D-6B0CD84C09B3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자유형: 도형 128">
              <a:extLst>
                <a:ext uri="{FF2B5EF4-FFF2-40B4-BE49-F238E27FC236}">
                  <a16:creationId xmlns:a16="http://schemas.microsoft.com/office/drawing/2014/main" id="{7030F9C1-0774-4746-9E60-BB74477FC15E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129">
              <a:extLst>
                <a:ext uri="{FF2B5EF4-FFF2-40B4-BE49-F238E27FC236}">
                  <a16:creationId xmlns:a16="http://schemas.microsoft.com/office/drawing/2014/main" id="{AF284963-B42F-469C-B83D-5CFC5ECE86A3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1DDA18-F7A6-4CA4-BF7A-2F58BB5D2DEE}"/>
              </a:ext>
            </a:extLst>
          </p:cNvPr>
          <p:cNvGrpSpPr/>
          <p:nvPr/>
        </p:nvGrpSpPr>
        <p:grpSpPr>
          <a:xfrm rot="19205550">
            <a:off x="7234831" y="1920686"/>
            <a:ext cx="483957" cy="2393860"/>
            <a:chOff x="6983182" y="3979844"/>
            <a:chExt cx="533400" cy="2638426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95626BF-06B2-4779-AA5B-352A2A41C2AE}"/>
                </a:ext>
              </a:extLst>
            </p:cNvPr>
            <p:cNvSpPr/>
            <p:nvPr/>
          </p:nvSpPr>
          <p:spPr>
            <a:xfrm>
              <a:off x="6983182" y="3979844"/>
              <a:ext cx="533400" cy="1587818"/>
            </a:xfrm>
            <a:custGeom>
              <a:avLst/>
              <a:gdLst>
                <a:gd name="connsiteX0" fmla="*/ 324803 w 533400"/>
                <a:gd name="connsiteY0" fmla="*/ 0 h 1587818"/>
                <a:gd name="connsiteX1" fmla="*/ 474345 w 533400"/>
                <a:gd name="connsiteY1" fmla="*/ 0 h 1587818"/>
                <a:gd name="connsiteX2" fmla="*/ 533400 w 533400"/>
                <a:gd name="connsiteY2" fmla="*/ 59055 h 1587818"/>
                <a:gd name="connsiteX3" fmla="*/ 533400 w 533400"/>
                <a:gd name="connsiteY3" fmla="*/ 776288 h 1587818"/>
                <a:gd name="connsiteX4" fmla="*/ 452438 w 533400"/>
                <a:gd name="connsiteY4" fmla="*/ 857250 h 1587818"/>
                <a:gd name="connsiteX5" fmla="*/ 304800 w 533400"/>
                <a:gd name="connsiteY5" fmla="*/ 857250 h 1587818"/>
                <a:gd name="connsiteX6" fmla="*/ 304800 w 533400"/>
                <a:gd name="connsiteY6" fmla="*/ 1587818 h 1587818"/>
                <a:gd name="connsiteX7" fmla="*/ 214313 w 533400"/>
                <a:gd name="connsiteY7" fmla="*/ 1587818 h 1587818"/>
                <a:gd name="connsiteX8" fmla="*/ 214313 w 533400"/>
                <a:gd name="connsiteY8" fmla="*/ 857250 h 1587818"/>
                <a:gd name="connsiteX9" fmla="*/ 81915 w 533400"/>
                <a:gd name="connsiteY9" fmla="*/ 857250 h 1587818"/>
                <a:gd name="connsiteX10" fmla="*/ 0 w 533400"/>
                <a:gd name="connsiteY10" fmla="*/ 775335 h 1587818"/>
                <a:gd name="connsiteX11" fmla="*/ 0 w 533400"/>
                <a:gd name="connsiteY11" fmla="*/ 324803 h 1587818"/>
                <a:gd name="connsiteX12" fmla="*/ 324803 w 533400"/>
                <a:gd name="connsiteY12" fmla="*/ 0 h 158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3400" h="1587818">
                  <a:moveTo>
                    <a:pt x="324803" y="0"/>
                  </a:moveTo>
                  <a:lnTo>
                    <a:pt x="474345" y="0"/>
                  </a:lnTo>
                  <a:cubicBezTo>
                    <a:pt x="506730" y="0"/>
                    <a:pt x="533400" y="26670"/>
                    <a:pt x="533400" y="59055"/>
                  </a:cubicBezTo>
                  <a:lnTo>
                    <a:pt x="533400" y="776288"/>
                  </a:lnTo>
                  <a:cubicBezTo>
                    <a:pt x="533400" y="821055"/>
                    <a:pt x="497205" y="857250"/>
                    <a:pt x="452438" y="857250"/>
                  </a:cubicBezTo>
                  <a:lnTo>
                    <a:pt x="304800" y="857250"/>
                  </a:lnTo>
                  <a:lnTo>
                    <a:pt x="304800" y="1587818"/>
                  </a:lnTo>
                  <a:lnTo>
                    <a:pt x="214313" y="1587818"/>
                  </a:lnTo>
                  <a:lnTo>
                    <a:pt x="214313" y="857250"/>
                  </a:lnTo>
                  <a:lnTo>
                    <a:pt x="81915" y="857250"/>
                  </a:lnTo>
                  <a:cubicBezTo>
                    <a:pt x="37148" y="857250"/>
                    <a:pt x="0" y="820102"/>
                    <a:pt x="0" y="775335"/>
                  </a:cubicBezTo>
                  <a:lnTo>
                    <a:pt x="0" y="324803"/>
                  </a:lnTo>
                  <a:cubicBezTo>
                    <a:pt x="0" y="146685"/>
                    <a:pt x="145733" y="0"/>
                    <a:pt x="32480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A26B729-FBFB-450C-A1D1-18FD4A18B3E5}"/>
                </a:ext>
              </a:extLst>
            </p:cNvPr>
            <p:cNvSpPr/>
            <p:nvPr/>
          </p:nvSpPr>
          <p:spPr>
            <a:xfrm>
              <a:off x="7151775" y="5456220"/>
              <a:ext cx="180975" cy="1162050"/>
            </a:xfrm>
            <a:custGeom>
              <a:avLst/>
              <a:gdLst>
                <a:gd name="connsiteX0" fmla="*/ 90488 w 180975"/>
                <a:gd name="connsiteY0" fmla="*/ 0 h 1162050"/>
                <a:gd name="connsiteX1" fmla="*/ 0 w 180975"/>
                <a:gd name="connsiteY1" fmla="*/ 90488 h 1162050"/>
                <a:gd name="connsiteX2" fmla="*/ 0 w 180975"/>
                <a:gd name="connsiteY2" fmla="*/ 1071563 h 1162050"/>
                <a:gd name="connsiteX3" fmla="*/ 90488 w 180975"/>
                <a:gd name="connsiteY3" fmla="*/ 1162050 h 1162050"/>
                <a:gd name="connsiteX4" fmla="*/ 180975 w 180975"/>
                <a:gd name="connsiteY4" fmla="*/ 1071563 h 1162050"/>
                <a:gd name="connsiteX5" fmla="*/ 180975 w 180975"/>
                <a:gd name="connsiteY5" fmla="*/ 90488 h 1162050"/>
                <a:gd name="connsiteX6" fmla="*/ 90488 w 180975"/>
                <a:gd name="connsiteY6" fmla="*/ 0 h 1162050"/>
                <a:gd name="connsiteX7" fmla="*/ 103822 w 180975"/>
                <a:gd name="connsiteY7" fmla="*/ 1087755 h 1162050"/>
                <a:gd name="connsiteX8" fmla="*/ 55245 w 180975"/>
                <a:gd name="connsiteY8" fmla="*/ 1064895 h 1162050"/>
                <a:gd name="connsiteX9" fmla="*/ 78105 w 180975"/>
                <a:gd name="connsiteY9" fmla="*/ 1016317 h 1162050"/>
                <a:gd name="connsiteX10" fmla="*/ 126682 w 180975"/>
                <a:gd name="connsiteY10" fmla="*/ 1039178 h 1162050"/>
                <a:gd name="connsiteX11" fmla="*/ 103822 w 180975"/>
                <a:gd name="connsiteY11" fmla="*/ 1087755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1162050">
                  <a:moveTo>
                    <a:pt x="90488" y="0"/>
                  </a:moveTo>
                  <a:cubicBezTo>
                    <a:pt x="40957" y="0"/>
                    <a:pt x="0" y="40957"/>
                    <a:pt x="0" y="90488"/>
                  </a:cubicBezTo>
                  <a:lnTo>
                    <a:pt x="0" y="1071563"/>
                  </a:lnTo>
                  <a:cubicBezTo>
                    <a:pt x="0" y="1121092"/>
                    <a:pt x="40957" y="1162050"/>
                    <a:pt x="90488" y="1162050"/>
                  </a:cubicBezTo>
                  <a:cubicBezTo>
                    <a:pt x="140017" y="1162050"/>
                    <a:pt x="180975" y="1121092"/>
                    <a:pt x="180975" y="1071563"/>
                  </a:cubicBezTo>
                  <a:lnTo>
                    <a:pt x="180975" y="90488"/>
                  </a:lnTo>
                  <a:cubicBezTo>
                    <a:pt x="180975" y="40957"/>
                    <a:pt x="140970" y="0"/>
                    <a:pt x="90488" y="0"/>
                  </a:cubicBezTo>
                  <a:close/>
                  <a:moveTo>
                    <a:pt x="103822" y="1087755"/>
                  </a:moveTo>
                  <a:cubicBezTo>
                    <a:pt x="83820" y="1095375"/>
                    <a:pt x="61913" y="1084898"/>
                    <a:pt x="55245" y="1064895"/>
                  </a:cubicBezTo>
                  <a:cubicBezTo>
                    <a:pt x="47625" y="1044892"/>
                    <a:pt x="58102" y="1022985"/>
                    <a:pt x="78105" y="1016317"/>
                  </a:cubicBezTo>
                  <a:cubicBezTo>
                    <a:pt x="98107" y="1009650"/>
                    <a:pt x="120015" y="1019175"/>
                    <a:pt x="126682" y="1039178"/>
                  </a:cubicBezTo>
                  <a:cubicBezTo>
                    <a:pt x="134302" y="1058228"/>
                    <a:pt x="123825" y="1080135"/>
                    <a:pt x="103822" y="108775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EACEC0E-42FA-4198-8E9F-6F382BFF3D61}"/>
              </a:ext>
            </a:extLst>
          </p:cNvPr>
          <p:cNvSpPr txBox="1"/>
          <p:nvPr/>
        </p:nvSpPr>
        <p:spPr>
          <a:xfrm>
            <a:off x="471854" y="1915875"/>
            <a:ext cx="2967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Carlisle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4834EE-B6E0-4538-81DC-3C0E8CC005A8}"/>
              </a:ext>
            </a:extLst>
          </p:cNvPr>
          <p:cNvSpPr txBox="1"/>
          <p:nvPr/>
        </p:nvSpPr>
        <p:spPr>
          <a:xfrm>
            <a:off x="296332" y="4530113"/>
            <a:ext cx="2967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Pittsburgh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C9190E-7692-43C0-B63F-58EC9C0A3617}"/>
              </a:ext>
            </a:extLst>
          </p:cNvPr>
          <p:cNvSpPr txBox="1"/>
          <p:nvPr/>
        </p:nvSpPr>
        <p:spPr>
          <a:xfrm>
            <a:off x="7818778" y="4723837"/>
            <a:ext cx="2967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Philadelphia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1AA976-EB84-4D88-98A1-A1FD2AA593D7}"/>
              </a:ext>
            </a:extLst>
          </p:cNvPr>
          <p:cNvSpPr txBox="1"/>
          <p:nvPr/>
        </p:nvSpPr>
        <p:spPr>
          <a:xfrm>
            <a:off x="8245476" y="1936792"/>
            <a:ext cx="2967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Harrisburg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01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Variables of Restaurants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0E8F3-EF2B-401B-B472-00AAB01FD2EB}"/>
              </a:ext>
            </a:extLst>
          </p:cNvPr>
          <p:cNvSpPr txBox="1"/>
          <p:nvPr/>
        </p:nvSpPr>
        <p:spPr>
          <a:xfrm>
            <a:off x="836574" y="5166738"/>
            <a:ext cx="2799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Address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AF128-AC27-4180-80D5-95CA1FD7361F}"/>
              </a:ext>
            </a:extLst>
          </p:cNvPr>
          <p:cNvSpPr txBox="1"/>
          <p:nvPr/>
        </p:nvSpPr>
        <p:spPr>
          <a:xfrm>
            <a:off x="838036" y="1726017"/>
            <a:ext cx="279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F9F1C-E450-4B3E-8AFB-A1183DE97D68}"/>
              </a:ext>
            </a:extLst>
          </p:cNvPr>
          <p:cNvSpPr txBox="1"/>
          <p:nvPr/>
        </p:nvSpPr>
        <p:spPr>
          <a:xfrm>
            <a:off x="8879840" y="2586197"/>
            <a:ext cx="2792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Rating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0AE6FF-A71E-4CC9-8D00-B0059444F20C}"/>
              </a:ext>
            </a:extLst>
          </p:cNvPr>
          <p:cNvSpPr txBox="1"/>
          <p:nvPr/>
        </p:nvSpPr>
        <p:spPr>
          <a:xfrm>
            <a:off x="8544716" y="4306557"/>
            <a:ext cx="2792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Category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FC1E0-E860-4572-A784-CC4C8C6DD475}"/>
              </a:ext>
            </a:extLst>
          </p:cNvPr>
          <p:cNvSpPr txBox="1"/>
          <p:nvPr/>
        </p:nvSpPr>
        <p:spPr>
          <a:xfrm>
            <a:off x="836574" y="3446377"/>
            <a:ext cx="2799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# of Ratings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8" name="Elbow Connector 47">
            <a:extLst>
              <a:ext uri="{FF2B5EF4-FFF2-40B4-BE49-F238E27FC236}">
                <a16:creationId xmlns:a16="http://schemas.microsoft.com/office/drawing/2014/main" id="{B5531C2A-39D3-4C60-9075-B108FBD80A9E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>
            <a:off x="3636098" y="3707988"/>
            <a:ext cx="2455729" cy="64185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50">
            <a:extLst>
              <a:ext uri="{FF2B5EF4-FFF2-40B4-BE49-F238E27FC236}">
                <a16:creationId xmlns:a16="http://schemas.microsoft.com/office/drawing/2014/main" id="{5CEA713C-75CE-4390-9A49-EC49494B47A9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>
            <a:off x="3636099" y="1987627"/>
            <a:ext cx="2455727" cy="52323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rapezoid 22">
            <a:extLst>
              <a:ext uri="{FF2B5EF4-FFF2-40B4-BE49-F238E27FC236}">
                <a16:creationId xmlns:a16="http://schemas.microsoft.com/office/drawing/2014/main" id="{FDDC4B48-0007-449E-AB66-092AB487B969}"/>
              </a:ext>
            </a:extLst>
          </p:cNvPr>
          <p:cNvSpPr/>
          <p:nvPr/>
        </p:nvSpPr>
        <p:spPr>
          <a:xfrm>
            <a:off x="4391591" y="4936052"/>
            <a:ext cx="2156118" cy="1634641"/>
          </a:xfrm>
          <a:custGeom>
            <a:avLst/>
            <a:gdLst/>
            <a:ahLst/>
            <a:cxnLst/>
            <a:rect l="l" t="t" r="r" b="b"/>
            <a:pathLst>
              <a:path w="2156118" h="1634641">
                <a:moveTo>
                  <a:pt x="558525" y="0"/>
                </a:moveTo>
                <a:cubicBezTo>
                  <a:pt x="815259" y="90400"/>
                  <a:pt x="1107060" y="140890"/>
                  <a:pt x="1416381" y="140890"/>
                </a:cubicBezTo>
                <a:lnTo>
                  <a:pt x="1507965" y="136242"/>
                </a:lnTo>
                <a:cubicBezTo>
                  <a:pt x="1571260" y="753781"/>
                  <a:pt x="1813208" y="1287759"/>
                  <a:pt x="2156118" y="1627939"/>
                </a:cubicBezTo>
                <a:lnTo>
                  <a:pt x="742586" y="1634641"/>
                </a:lnTo>
                <a:lnTo>
                  <a:pt x="783473" y="1482794"/>
                </a:lnTo>
                <a:cubicBezTo>
                  <a:pt x="735436" y="1526015"/>
                  <a:pt x="755164" y="1524973"/>
                  <a:pt x="696702" y="1536226"/>
                </a:cubicBezTo>
                <a:lnTo>
                  <a:pt x="360265" y="1531873"/>
                </a:lnTo>
                <a:cubicBezTo>
                  <a:pt x="91900" y="1475400"/>
                  <a:pt x="78958" y="1364828"/>
                  <a:pt x="859" y="1187861"/>
                </a:cubicBezTo>
                <a:cubicBezTo>
                  <a:pt x="-5078" y="1012055"/>
                  <a:pt x="20262" y="959203"/>
                  <a:pt x="61239" y="837496"/>
                </a:cubicBezTo>
                <a:lnTo>
                  <a:pt x="182001" y="766286"/>
                </a:lnTo>
                <a:cubicBezTo>
                  <a:pt x="259540" y="604620"/>
                  <a:pt x="389206" y="374100"/>
                  <a:pt x="466746" y="340305"/>
                </a:cubicBezTo>
                <a:cubicBezTo>
                  <a:pt x="464918" y="303795"/>
                  <a:pt x="439632" y="264826"/>
                  <a:pt x="461262" y="230774"/>
                </a:cubicBezTo>
                <a:cubicBezTo>
                  <a:pt x="491633" y="197339"/>
                  <a:pt x="501153" y="210624"/>
                  <a:pt x="526312" y="196860"/>
                </a:cubicBezTo>
                <a:lnTo>
                  <a:pt x="515073" y="140661"/>
                </a:lnTo>
                <a:cubicBezTo>
                  <a:pt x="552756" y="107515"/>
                  <a:pt x="530493" y="133386"/>
                  <a:pt x="560358" y="8794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952E8FD-CAF1-4971-B432-2757372C2A84}"/>
              </a:ext>
            </a:extLst>
          </p:cNvPr>
          <p:cNvSpPr/>
          <p:nvPr/>
        </p:nvSpPr>
        <p:spPr>
          <a:xfrm>
            <a:off x="5597125" y="1640732"/>
            <a:ext cx="1613790" cy="1218306"/>
          </a:xfrm>
          <a:custGeom>
            <a:avLst/>
            <a:gdLst>
              <a:gd name="connsiteX0" fmla="*/ 741187 w 1613790"/>
              <a:gd name="connsiteY0" fmla="*/ 0 h 1218306"/>
              <a:gd name="connsiteX1" fmla="*/ 948825 w 1613790"/>
              <a:gd name="connsiteY1" fmla="*/ 64393 h 1218306"/>
              <a:gd name="connsiteX2" fmla="*/ 1177489 w 1613790"/>
              <a:gd name="connsiteY2" fmla="*/ 0 h 1218306"/>
              <a:gd name="connsiteX3" fmla="*/ 1613790 w 1613790"/>
              <a:gd name="connsiteY3" fmla="*/ 436302 h 1218306"/>
              <a:gd name="connsiteX4" fmla="*/ 1369295 w 1613790"/>
              <a:gd name="connsiteY4" fmla="*/ 828271 h 1218306"/>
              <a:gd name="connsiteX5" fmla="*/ 1348570 w 1613790"/>
              <a:gd name="connsiteY5" fmla="*/ 836279 h 1218306"/>
              <a:gd name="connsiteX6" fmla="*/ 1348570 w 1613790"/>
              <a:gd name="connsiteY6" fmla="*/ 1048377 h 1218306"/>
              <a:gd name="connsiteX7" fmla="*/ 762012 w 1613790"/>
              <a:gd name="connsiteY7" fmla="*/ 1218306 h 1218306"/>
              <a:gd name="connsiteX8" fmla="*/ 299345 w 1613790"/>
              <a:gd name="connsiteY8" fmla="*/ 1117000 h 1218306"/>
              <a:gd name="connsiteX9" fmla="*/ 303371 w 1613790"/>
              <a:gd name="connsiteY9" fmla="*/ 1104838 h 1218306"/>
              <a:gd name="connsiteX10" fmla="*/ 295020 w 1613790"/>
              <a:gd name="connsiteY10" fmla="*/ 1102072 h 1218306"/>
              <a:gd name="connsiteX11" fmla="*/ 295020 w 1613790"/>
              <a:gd name="connsiteY11" fmla="*/ 782365 h 1218306"/>
              <a:gd name="connsiteX12" fmla="*/ 252921 w 1613790"/>
              <a:gd name="connsiteY12" fmla="*/ 778115 h 1218306"/>
              <a:gd name="connsiteX13" fmla="*/ 0 w 1613790"/>
              <a:gd name="connsiteY13" fmla="*/ 467841 h 1218306"/>
              <a:gd name="connsiteX14" fmla="*/ 316712 w 1613790"/>
              <a:gd name="connsiteY14" fmla="*/ 151129 h 1218306"/>
              <a:gd name="connsiteX15" fmla="*/ 431045 w 1613790"/>
              <a:gd name="connsiteY15" fmla="*/ 172154 h 1218306"/>
              <a:gd name="connsiteX16" fmla="*/ 741187 w 1613790"/>
              <a:gd name="connsiteY16" fmla="*/ 0 h 121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3790" h="1218306">
                <a:moveTo>
                  <a:pt x="741187" y="0"/>
                </a:moveTo>
                <a:cubicBezTo>
                  <a:pt x="818722" y="0"/>
                  <a:pt x="889688" y="23655"/>
                  <a:pt x="948825" y="64393"/>
                </a:cubicBezTo>
                <a:cubicBezTo>
                  <a:pt x="1015846" y="23655"/>
                  <a:pt x="1093382" y="0"/>
                  <a:pt x="1177489" y="0"/>
                </a:cubicBezTo>
                <a:cubicBezTo>
                  <a:pt x="1417979" y="0"/>
                  <a:pt x="1613790" y="195809"/>
                  <a:pt x="1613790" y="436302"/>
                </a:cubicBezTo>
                <a:cubicBezTo>
                  <a:pt x="1613790" y="607800"/>
                  <a:pt x="1513996" y="756382"/>
                  <a:pt x="1369295" y="828271"/>
                </a:cubicBezTo>
                <a:lnTo>
                  <a:pt x="1348570" y="836279"/>
                </a:lnTo>
                <a:lnTo>
                  <a:pt x="1348570" y="1048377"/>
                </a:lnTo>
                <a:cubicBezTo>
                  <a:pt x="1179405" y="1157033"/>
                  <a:pt x="977864" y="1218306"/>
                  <a:pt x="762012" y="1218306"/>
                </a:cubicBezTo>
                <a:cubicBezTo>
                  <a:pt x="596797" y="1218306"/>
                  <a:pt x="439966" y="1182409"/>
                  <a:pt x="299345" y="1117000"/>
                </a:cubicBezTo>
                <a:cubicBezTo>
                  <a:pt x="300268" y="1112794"/>
                  <a:pt x="301797" y="1108809"/>
                  <a:pt x="303371" y="1104838"/>
                </a:cubicBezTo>
                <a:cubicBezTo>
                  <a:pt x="300687" y="1103507"/>
                  <a:pt x="297852" y="1102783"/>
                  <a:pt x="295020" y="1102072"/>
                </a:cubicBezTo>
                <a:lnTo>
                  <a:pt x="295020" y="782365"/>
                </a:lnTo>
                <a:lnTo>
                  <a:pt x="252921" y="778115"/>
                </a:lnTo>
                <a:cubicBezTo>
                  <a:pt x="108664" y="748560"/>
                  <a:pt x="0" y="620778"/>
                  <a:pt x="0" y="467841"/>
                </a:cubicBezTo>
                <a:cubicBezTo>
                  <a:pt x="0" y="293059"/>
                  <a:pt x="141929" y="151129"/>
                  <a:pt x="316712" y="151129"/>
                </a:cubicBezTo>
                <a:cubicBezTo>
                  <a:pt x="356137" y="151129"/>
                  <a:pt x="395562" y="157699"/>
                  <a:pt x="431045" y="172154"/>
                </a:cubicBezTo>
                <a:cubicBezTo>
                  <a:pt x="496753" y="68336"/>
                  <a:pt x="611086" y="0"/>
                  <a:pt x="7411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533B577D-A353-4ED8-BDC4-26EEAC24BB34}"/>
              </a:ext>
            </a:extLst>
          </p:cNvPr>
          <p:cNvSpPr/>
          <p:nvPr/>
        </p:nvSpPr>
        <p:spPr>
          <a:xfrm>
            <a:off x="5785792" y="2741462"/>
            <a:ext cx="1291337" cy="1262595"/>
          </a:xfrm>
          <a:custGeom>
            <a:avLst/>
            <a:gdLst/>
            <a:ahLst/>
            <a:cxnLst/>
            <a:rect l="l" t="t" r="r" b="b"/>
            <a:pathLst>
              <a:path w="1291337" h="1262595">
                <a:moveTo>
                  <a:pt x="1291337" y="387134"/>
                </a:moveTo>
                <a:lnTo>
                  <a:pt x="1291337" y="464229"/>
                </a:lnTo>
                <a:lnTo>
                  <a:pt x="1283251" y="464229"/>
                </a:lnTo>
                <a:close/>
                <a:moveTo>
                  <a:pt x="1174769" y="0"/>
                </a:moveTo>
                <a:lnTo>
                  <a:pt x="1174769" y="18541"/>
                </a:lnTo>
                <a:lnTo>
                  <a:pt x="1163647" y="22750"/>
                </a:lnTo>
                <a:cubicBezTo>
                  <a:pt x="1220924" y="128978"/>
                  <a:pt x="1233895" y="263109"/>
                  <a:pt x="1204293" y="412060"/>
                </a:cubicBezTo>
                <a:cubicBezTo>
                  <a:pt x="1245921" y="411719"/>
                  <a:pt x="1282339" y="391704"/>
                  <a:pt x="1279660" y="482348"/>
                </a:cubicBezTo>
                <a:cubicBezTo>
                  <a:pt x="1271045" y="607334"/>
                  <a:pt x="1199876" y="781499"/>
                  <a:pt x="1157378" y="776155"/>
                </a:cubicBezTo>
                <a:cubicBezTo>
                  <a:pt x="1130754" y="771015"/>
                  <a:pt x="1114555" y="746201"/>
                  <a:pt x="1093142" y="731225"/>
                </a:cubicBezTo>
                <a:cubicBezTo>
                  <a:pt x="1057920" y="826172"/>
                  <a:pt x="1048762" y="930956"/>
                  <a:pt x="987476" y="1016066"/>
                </a:cubicBezTo>
                <a:lnTo>
                  <a:pt x="1080043" y="1097389"/>
                </a:lnTo>
                <a:cubicBezTo>
                  <a:pt x="1114436" y="1141334"/>
                  <a:pt x="1162490" y="1210866"/>
                  <a:pt x="1225666" y="1262595"/>
                </a:cubicBezTo>
                <a:cubicBezTo>
                  <a:pt x="974323" y="1220492"/>
                  <a:pt x="716748" y="1143359"/>
                  <a:pt x="462129" y="1031358"/>
                </a:cubicBezTo>
                <a:cubicBezTo>
                  <a:pt x="354612" y="984063"/>
                  <a:pt x="251323" y="932179"/>
                  <a:pt x="153638" y="874571"/>
                </a:cubicBezTo>
                <a:cubicBezTo>
                  <a:pt x="133161" y="823672"/>
                  <a:pt x="122381" y="764476"/>
                  <a:pt x="119504" y="688499"/>
                </a:cubicBezTo>
                <a:cubicBezTo>
                  <a:pt x="86110" y="702998"/>
                  <a:pt x="63141" y="722415"/>
                  <a:pt x="34959" y="621336"/>
                </a:cubicBezTo>
                <a:cubicBezTo>
                  <a:pt x="25584" y="567185"/>
                  <a:pt x="-54165" y="281884"/>
                  <a:pt x="64172" y="333473"/>
                </a:cubicBezTo>
                <a:cubicBezTo>
                  <a:pt x="80394" y="252314"/>
                  <a:pt x="91942" y="157335"/>
                  <a:pt x="125544" y="68623"/>
                </a:cubicBezTo>
                <a:cubicBezTo>
                  <a:pt x="266165" y="134032"/>
                  <a:pt x="422996" y="169929"/>
                  <a:pt x="588211" y="169929"/>
                </a:cubicBezTo>
                <a:cubicBezTo>
                  <a:pt x="804063" y="169929"/>
                  <a:pt x="1005604" y="108656"/>
                  <a:pt x="11747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Trapezoid 22">
            <a:extLst>
              <a:ext uri="{FF2B5EF4-FFF2-40B4-BE49-F238E27FC236}">
                <a16:creationId xmlns:a16="http://schemas.microsoft.com/office/drawing/2014/main" id="{2AC12B5F-AA2A-4764-A724-B8FCB1B156EE}"/>
              </a:ext>
            </a:extLst>
          </p:cNvPr>
          <p:cNvSpPr/>
          <p:nvPr/>
        </p:nvSpPr>
        <p:spPr>
          <a:xfrm>
            <a:off x="4972451" y="3659591"/>
            <a:ext cx="2580757" cy="1374688"/>
          </a:xfrm>
          <a:custGeom>
            <a:avLst/>
            <a:gdLst/>
            <a:ahLst/>
            <a:cxnLst/>
            <a:rect l="l" t="t" r="r" b="b"/>
            <a:pathLst>
              <a:path w="2580757" h="1374688">
                <a:moveTo>
                  <a:pt x="964280" y="0"/>
                </a:moveTo>
                <a:cubicBezTo>
                  <a:pt x="1061964" y="57608"/>
                  <a:pt x="1165254" y="109492"/>
                  <a:pt x="1272771" y="156787"/>
                </a:cubicBezTo>
                <a:cubicBezTo>
                  <a:pt x="1527390" y="268789"/>
                  <a:pt x="1784965" y="345921"/>
                  <a:pt x="2036307" y="388024"/>
                </a:cubicBezTo>
                <a:cubicBezTo>
                  <a:pt x="2071170" y="421655"/>
                  <a:pt x="2112399" y="447822"/>
                  <a:pt x="2158337" y="459740"/>
                </a:cubicBezTo>
                <a:cubicBezTo>
                  <a:pt x="2299568" y="498279"/>
                  <a:pt x="2455123" y="549367"/>
                  <a:pt x="2580757" y="609405"/>
                </a:cubicBezTo>
                <a:cubicBezTo>
                  <a:pt x="2295218" y="1059447"/>
                  <a:pt x="1631701" y="1374688"/>
                  <a:pt x="858792" y="1374688"/>
                </a:cubicBezTo>
                <a:cubicBezTo>
                  <a:pt x="549471" y="1374688"/>
                  <a:pt x="257670" y="1324198"/>
                  <a:pt x="936" y="1233798"/>
                </a:cubicBezTo>
                <a:lnTo>
                  <a:pt x="0" y="1188902"/>
                </a:lnTo>
                <a:cubicBezTo>
                  <a:pt x="23602" y="1159565"/>
                  <a:pt x="28959" y="1162194"/>
                  <a:pt x="70806" y="1100888"/>
                </a:cubicBezTo>
                <a:cubicBezTo>
                  <a:pt x="94879" y="1029148"/>
                  <a:pt x="100707" y="851670"/>
                  <a:pt x="174300" y="779930"/>
                </a:cubicBezTo>
                <a:cubicBezTo>
                  <a:pt x="218445" y="717189"/>
                  <a:pt x="304292" y="723303"/>
                  <a:pt x="369289" y="694990"/>
                </a:cubicBezTo>
                <a:cubicBezTo>
                  <a:pt x="589400" y="620074"/>
                  <a:pt x="783446" y="599257"/>
                  <a:pt x="1000951" y="509587"/>
                </a:cubicBezTo>
                <a:cubicBezTo>
                  <a:pt x="1031594" y="492835"/>
                  <a:pt x="1046599" y="439197"/>
                  <a:pt x="1082454" y="329000"/>
                </a:cubicBezTo>
                <a:lnTo>
                  <a:pt x="1075069" y="182531"/>
                </a:lnTo>
                <a:cubicBezTo>
                  <a:pt x="1024247" y="121488"/>
                  <a:pt x="986720" y="67500"/>
                  <a:pt x="9642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" name="Trapezoid 22">
            <a:extLst>
              <a:ext uri="{FF2B5EF4-FFF2-40B4-BE49-F238E27FC236}">
                <a16:creationId xmlns:a16="http://schemas.microsoft.com/office/drawing/2014/main" id="{0B5EA1D6-C9B5-4633-B474-CDC4D0CCA9D8}"/>
              </a:ext>
            </a:extLst>
          </p:cNvPr>
          <p:cNvSpPr/>
          <p:nvPr/>
        </p:nvSpPr>
        <p:spPr>
          <a:xfrm>
            <a:off x="5951988" y="4318361"/>
            <a:ext cx="1900861" cy="2252332"/>
          </a:xfrm>
          <a:custGeom>
            <a:avLst/>
            <a:gdLst/>
            <a:ahLst/>
            <a:cxnLst/>
            <a:rect l="l" t="t" r="r" b="b"/>
            <a:pathLst>
              <a:path w="1900861" h="2252332">
                <a:moveTo>
                  <a:pt x="1630381" y="0"/>
                </a:moveTo>
                <a:cubicBezTo>
                  <a:pt x="1705290" y="35739"/>
                  <a:pt x="1769558" y="74677"/>
                  <a:pt x="1813833" y="116016"/>
                </a:cubicBezTo>
                <a:cubicBezTo>
                  <a:pt x="1941182" y="366789"/>
                  <a:pt x="1891300" y="374114"/>
                  <a:pt x="1890938" y="588002"/>
                </a:cubicBezTo>
                <a:cubicBezTo>
                  <a:pt x="1844475" y="751802"/>
                  <a:pt x="1881417" y="817240"/>
                  <a:pt x="1842774" y="963827"/>
                </a:cubicBezTo>
                <a:cubicBezTo>
                  <a:pt x="1790990" y="1152321"/>
                  <a:pt x="1728781" y="1244911"/>
                  <a:pt x="1679604" y="1347337"/>
                </a:cubicBezTo>
                <a:cubicBezTo>
                  <a:pt x="1619658" y="1492268"/>
                  <a:pt x="1640509" y="1521624"/>
                  <a:pt x="1624871" y="1600160"/>
                </a:cubicBezTo>
                <a:lnTo>
                  <a:pt x="1567097" y="1638481"/>
                </a:lnTo>
                <a:cubicBezTo>
                  <a:pt x="1592202" y="1734503"/>
                  <a:pt x="1580816" y="1732164"/>
                  <a:pt x="1585070" y="1810973"/>
                </a:cubicBezTo>
                <a:cubicBezTo>
                  <a:pt x="1547567" y="1894683"/>
                  <a:pt x="1541341" y="1914458"/>
                  <a:pt x="1519477" y="1978496"/>
                </a:cubicBezTo>
                <a:lnTo>
                  <a:pt x="1557486" y="2248020"/>
                </a:lnTo>
                <a:lnTo>
                  <a:pt x="648153" y="2252332"/>
                </a:lnTo>
                <a:cubicBezTo>
                  <a:pt x="305243" y="1912152"/>
                  <a:pt x="63295" y="1378174"/>
                  <a:pt x="0" y="760635"/>
                </a:cubicBezTo>
                <a:cubicBezTo>
                  <a:pt x="733507" y="739994"/>
                  <a:pt x="1356200" y="432143"/>
                  <a:pt x="16303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24B774-3190-48C2-9205-4E88C4E043B0}"/>
              </a:ext>
            </a:extLst>
          </p:cNvPr>
          <p:cNvSpPr txBox="1"/>
          <p:nvPr/>
        </p:nvSpPr>
        <p:spPr>
          <a:xfrm>
            <a:off x="6207008" y="2123177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5EF29C-7B93-4684-AF95-CBA14DA54F7A}"/>
              </a:ext>
            </a:extLst>
          </p:cNvPr>
          <p:cNvSpPr txBox="1"/>
          <p:nvPr/>
        </p:nvSpPr>
        <p:spPr>
          <a:xfrm>
            <a:off x="6288478" y="3090866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F00EB8-097D-4986-9835-5AB39AECB3C8}"/>
              </a:ext>
            </a:extLst>
          </p:cNvPr>
          <p:cNvSpPr txBox="1"/>
          <p:nvPr/>
        </p:nvSpPr>
        <p:spPr>
          <a:xfrm>
            <a:off x="5886654" y="4366500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A7AA7E-E55D-4B5C-A61E-49DABA7CAC99}"/>
              </a:ext>
            </a:extLst>
          </p:cNvPr>
          <p:cNvSpPr txBox="1"/>
          <p:nvPr/>
        </p:nvSpPr>
        <p:spPr>
          <a:xfrm>
            <a:off x="5260300" y="5553317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FCFAD2-1E82-4EBA-A8F9-BEC504979680}"/>
              </a:ext>
            </a:extLst>
          </p:cNvPr>
          <p:cNvSpPr txBox="1"/>
          <p:nvPr/>
        </p:nvSpPr>
        <p:spPr>
          <a:xfrm>
            <a:off x="6632778" y="5353262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1" name="Elbow Connector 51">
            <a:extLst>
              <a:ext uri="{FF2B5EF4-FFF2-40B4-BE49-F238E27FC236}">
                <a16:creationId xmlns:a16="http://schemas.microsoft.com/office/drawing/2014/main" id="{A42B2BAD-857E-4B21-9280-FACEE6723528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867729" y="2847807"/>
            <a:ext cx="2012111" cy="543100"/>
          </a:xfrm>
          <a:prstGeom prst="bentConnector3">
            <a:avLst/>
          </a:prstGeom>
          <a:ln w="25400">
            <a:solidFill>
              <a:schemeClr val="accent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53">
            <a:extLst>
              <a:ext uri="{FF2B5EF4-FFF2-40B4-BE49-F238E27FC236}">
                <a16:creationId xmlns:a16="http://schemas.microsoft.com/office/drawing/2014/main" id="{CFEAC11F-DD58-48DE-8D16-443624BD3D0D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>
            <a:off x="3636098" y="5428349"/>
            <a:ext cx="1047397" cy="353587"/>
          </a:xfrm>
          <a:prstGeom prst="bentConnector3">
            <a:avLst/>
          </a:prstGeom>
          <a:ln w="254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65">
            <a:extLst>
              <a:ext uri="{FF2B5EF4-FFF2-40B4-BE49-F238E27FC236}">
                <a16:creationId xmlns:a16="http://schemas.microsoft.com/office/drawing/2014/main" id="{8C70A4C4-C493-4B91-9C5B-63100C25B7F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310543" y="4568167"/>
            <a:ext cx="1234173" cy="98515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87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4961" y="2698306"/>
            <a:ext cx="5201919" cy="1461388"/>
          </a:xfrm>
        </p:spPr>
        <p:txBody>
          <a:bodyPr/>
          <a:lstStyle/>
          <a:p>
            <a:r>
              <a:rPr lang="en-US" sz="4800" dirty="0"/>
              <a:t>Information about Each City</a:t>
            </a:r>
          </a:p>
        </p:txBody>
      </p:sp>
    </p:spTree>
    <p:extLst>
      <p:ext uri="{BB962C8B-B14F-4D97-AF65-F5344CB8AC3E}">
        <p14:creationId xmlns:p14="http://schemas.microsoft.com/office/powerpoint/2010/main" val="304674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88708"/>
            <a:ext cx="11573197" cy="13893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Results</a:t>
            </a:r>
          </a:p>
          <a:p>
            <a:r>
              <a:rPr lang="en-US" sz="1600" dirty="0">
                <a:solidFill>
                  <a:schemeClr val="tx1"/>
                </a:solidFill>
              </a:rPr>
              <a:t>* minimum number of rating = 500 &amp; category ≠ Fast Food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11B166-29C7-4204-BCC1-A16C4194D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27308"/>
              </p:ext>
            </p:extLst>
          </p:nvPr>
        </p:nvGraphicFramePr>
        <p:xfrm>
          <a:off x="3207045" y="2234169"/>
          <a:ext cx="1800200" cy="4322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Carlisle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118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529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/>
                        <a:t>Middlesex Diner (3000)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Pizza (14)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37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4.7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Hamilton Restaurant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Redd's Smokehouse BBQ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Seve-N-Dots 		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D94385C-BFDA-43CF-AE5B-64EC70FD1188}"/>
              </a:ext>
            </a:extLst>
          </p:cNvPr>
          <p:cNvSpPr txBox="1"/>
          <p:nvPr/>
        </p:nvSpPr>
        <p:spPr>
          <a:xfrm>
            <a:off x="927068" y="2763129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# of Restaurants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3A01A-FBB5-459A-B4C3-B1AABD7073AA}"/>
              </a:ext>
            </a:extLst>
          </p:cNvPr>
          <p:cNvSpPr txBox="1"/>
          <p:nvPr/>
        </p:nvSpPr>
        <p:spPr>
          <a:xfrm>
            <a:off x="927067" y="3226468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Mean of Rating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752B7-9EF8-43D2-AD4E-E61B767BC8D0}"/>
              </a:ext>
            </a:extLst>
          </p:cNvPr>
          <p:cNvSpPr txBox="1"/>
          <p:nvPr/>
        </p:nvSpPr>
        <p:spPr>
          <a:xfrm>
            <a:off x="927067" y="3680000"/>
            <a:ext cx="2135962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Calibri" pitchFamily="34" charset="0"/>
              </a:rPr>
              <a:t>Mean of Rating Number</a:t>
            </a:r>
            <a:endParaRPr lang="ko-KR" altLang="en-US" sz="1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D97EE-E730-44B4-90DF-852F5D6E08D0}"/>
              </a:ext>
            </a:extLst>
          </p:cNvPr>
          <p:cNvSpPr txBox="1"/>
          <p:nvPr/>
        </p:nvSpPr>
        <p:spPr>
          <a:xfrm>
            <a:off x="927067" y="4103105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Restaurant Max #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248A3-7D40-43D3-AB5D-ABD89906D179}"/>
              </a:ext>
            </a:extLst>
          </p:cNvPr>
          <p:cNvSpPr txBox="1"/>
          <p:nvPr/>
        </p:nvSpPr>
        <p:spPr>
          <a:xfrm>
            <a:off x="927067" y="4556637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Dominant Category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2508B-AB49-4C8D-A0E5-6BDB05DAE899}"/>
              </a:ext>
            </a:extLst>
          </p:cNvPr>
          <p:cNvSpPr txBox="1"/>
          <p:nvPr/>
        </p:nvSpPr>
        <p:spPr>
          <a:xfrm>
            <a:off x="927067" y="5013291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# of Restaurants*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E9FAB-7034-401F-A31D-5E0CB5191A15}"/>
              </a:ext>
            </a:extLst>
          </p:cNvPr>
          <p:cNvSpPr txBox="1"/>
          <p:nvPr/>
        </p:nvSpPr>
        <p:spPr>
          <a:xfrm>
            <a:off x="927067" y="5469945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Highest Rating*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CDE6B50-640B-499F-B83F-11D7A5B4E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343"/>
              </p:ext>
            </p:extLst>
          </p:nvPr>
        </p:nvGraphicFramePr>
        <p:xfrm>
          <a:off x="5292941" y="2234169"/>
          <a:ext cx="1800200" cy="3797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Pittsburgh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191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4.4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777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Primanti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Bros. Restaurant (5900)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Italian (14)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88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Arepittas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96C0546-3365-469C-B387-DCB5A0C41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659"/>
              </p:ext>
            </p:extLst>
          </p:nvPr>
        </p:nvGraphicFramePr>
        <p:xfrm>
          <a:off x="7378837" y="2234169"/>
          <a:ext cx="1800200" cy="398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Harrisburg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160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4.3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453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Fiesta Mexico (3100) 	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Mexican (13)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48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Alvaro Bread &amp; Pastry Shoppe 	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Table 19">
            <a:extLst>
              <a:ext uri="{FF2B5EF4-FFF2-40B4-BE49-F238E27FC236}">
                <a16:creationId xmlns:a16="http://schemas.microsoft.com/office/drawing/2014/main" id="{63837F22-06E6-4A7B-8426-FD467747B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62791"/>
              </p:ext>
            </p:extLst>
          </p:nvPr>
        </p:nvGraphicFramePr>
        <p:xfrm>
          <a:off x="9464733" y="2234169"/>
          <a:ext cx="1800200" cy="398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Philadelphia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181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4.4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791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pt-BR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Fogo de Chão Brazilian Steakhouse (5000)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Italian (21)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85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4.9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Cilantro Mediterranean Cuisine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8" name="그룹 15">
            <a:extLst>
              <a:ext uri="{FF2B5EF4-FFF2-40B4-BE49-F238E27FC236}">
                <a16:creationId xmlns:a16="http://schemas.microsoft.com/office/drawing/2014/main" id="{E6C4E055-9125-4197-A83F-BED4C5FA0C29}"/>
              </a:ext>
            </a:extLst>
          </p:cNvPr>
          <p:cNvGrpSpPr/>
          <p:nvPr/>
        </p:nvGrpSpPr>
        <p:grpSpPr>
          <a:xfrm>
            <a:off x="5993287" y="1579082"/>
            <a:ext cx="341234" cy="477315"/>
            <a:chOff x="1019786" y="3002376"/>
            <a:chExt cx="2531613" cy="3541196"/>
          </a:xfrm>
          <a:solidFill>
            <a:schemeClr val="accent4"/>
          </a:solidFill>
        </p:grpSpPr>
        <p:sp>
          <p:nvSpPr>
            <p:cNvPr id="19" name="사각형: 둥근 모서리 132">
              <a:extLst>
                <a:ext uri="{FF2B5EF4-FFF2-40B4-BE49-F238E27FC236}">
                  <a16:creationId xmlns:a16="http://schemas.microsoft.com/office/drawing/2014/main" id="{4F102F02-2765-458F-A24D-A2E4B8178D9C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막힌 원호 135">
              <a:extLst>
                <a:ext uri="{FF2B5EF4-FFF2-40B4-BE49-F238E27FC236}">
                  <a16:creationId xmlns:a16="http://schemas.microsoft.com/office/drawing/2014/main" id="{DD6F4378-A4D9-46AD-B559-BE60AD784932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자유형: 도형 18">
              <a:extLst>
                <a:ext uri="{FF2B5EF4-FFF2-40B4-BE49-F238E27FC236}">
                  <a16:creationId xmlns:a16="http://schemas.microsoft.com/office/drawing/2014/main" id="{9C01395A-D805-4ECF-A695-DF036F40681A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19">
              <a:extLst>
                <a:ext uri="{FF2B5EF4-FFF2-40B4-BE49-F238E27FC236}">
                  <a16:creationId xmlns:a16="http://schemas.microsoft.com/office/drawing/2014/main" id="{D3C4076B-7552-474B-87BD-12B1D2AB1487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5">
            <a:extLst>
              <a:ext uri="{FF2B5EF4-FFF2-40B4-BE49-F238E27FC236}">
                <a16:creationId xmlns:a16="http://schemas.microsoft.com/office/drawing/2014/main" id="{7D9AB284-862C-4BF5-953D-05D6B25BF5C3}"/>
              </a:ext>
            </a:extLst>
          </p:cNvPr>
          <p:cNvGrpSpPr/>
          <p:nvPr/>
        </p:nvGrpSpPr>
        <p:grpSpPr>
          <a:xfrm rot="20593171">
            <a:off x="8067500" y="1559176"/>
            <a:ext cx="337101" cy="486795"/>
            <a:chOff x="8615780" y="3185232"/>
            <a:chExt cx="1026044" cy="1481671"/>
          </a:xfrm>
          <a:solidFill>
            <a:schemeClr val="accent3"/>
          </a:solidFill>
        </p:grpSpPr>
        <p:sp>
          <p:nvSpPr>
            <p:cNvPr id="24" name="눈물 방울 26">
              <a:extLst>
                <a:ext uri="{FF2B5EF4-FFF2-40B4-BE49-F238E27FC236}">
                  <a16:creationId xmlns:a16="http://schemas.microsoft.com/office/drawing/2014/main" id="{37BE30E5-024D-40B2-82B2-25D9FD034E48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7">
              <a:extLst>
                <a:ext uri="{FF2B5EF4-FFF2-40B4-BE49-F238E27FC236}">
                  <a16:creationId xmlns:a16="http://schemas.microsoft.com/office/drawing/2014/main" id="{C9A8EEA6-69D7-46FD-9073-F18EB6601421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8">
              <a:extLst>
                <a:ext uri="{FF2B5EF4-FFF2-40B4-BE49-F238E27FC236}">
                  <a16:creationId xmlns:a16="http://schemas.microsoft.com/office/drawing/2014/main" id="{22ED3C87-984F-475F-8393-7FA02AFEB9DC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: 도형 29">
              <a:extLst>
                <a:ext uri="{FF2B5EF4-FFF2-40B4-BE49-F238E27FC236}">
                  <a16:creationId xmlns:a16="http://schemas.microsoft.com/office/drawing/2014/main" id="{A7A15959-B818-43A0-8E4B-572A558E6820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30">
            <a:extLst>
              <a:ext uri="{FF2B5EF4-FFF2-40B4-BE49-F238E27FC236}">
                <a16:creationId xmlns:a16="http://schemas.microsoft.com/office/drawing/2014/main" id="{5B56B7F5-20CF-41DE-84AF-375B03639FE4}"/>
              </a:ext>
            </a:extLst>
          </p:cNvPr>
          <p:cNvGrpSpPr/>
          <p:nvPr/>
        </p:nvGrpSpPr>
        <p:grpSpPr>
          <a:xfrm>
            <a:off x="10164048" y="1537932"/>
            <a:ext cx="501921" cy="524031"/>
            <a:chOff x="-2765399" y="4983810"/>
            <a:chExt cx="2559184" cy="2671920"/>
          </a:xfrm>
          <a:solidFill>
            <a:schemeClr val="accent2"/>
          </a:solidFill>
        </p:grpSpPr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BF9A01D-A907-4958-AA41-3F4CEB801200}"/>
                </a:ext>
              </a:extLst>
            </p:cNvPr>
            <p:cNvSpPr/>
            <p:nvPr/>
          </p:nvSpPr>
          <p:spPr>
            <a:xfrm rot="2641289">
              <a:off x="-1645446" y="4983810"/>
              <a:ext cx="1439231" cy="139191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0" name="타원 32">
              <a:extLst>
                <a:ext uri="{FF2B5EF4-FFF2-40B4-BE49-F238E27FC236}">
                  <a16:creationId xmlns:a16="http://schemas.microsoft.com/office/drawing/2014/main" id="{A135A753-7C2E-477D-9F6B-7897FF9B3EF4}"/>
                </a:ext>
              </a:extLst>
            </p:cNvPr>
            <p:cNvSpPr/>
            <p:nvPr/>
          </p:nvSpPr>
          <p:spPr>
            <a:xfrm>
              <a:off x="-2765399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3">
              <a:extLst>
                <a:ext uri="{FF2B5EF4-FFF2-40B4-BE49-F238E27FC236}">
                  <a16:creationId xmlns:a16="http://schemas.microsoft.com/office/drawing/2014/main" id="{732DDDB5-A42C-4D4E-9EEF-C63A1FAF34BD}"/>
                </a:ext>
              </a:extLst>
            </p:cNvPr>
            <p:cNvSpPr/>
            <p:nvPr/>
          </p:nvSpPr>
          <p:spPr>
            <a:xfrm>
              <a:off x="-2087475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4">
              <a:extLst>
                <a:ext uri="{FF2B5EF4-FFF2-40B4-BE49-F238E27FC236}">
                  <a16:creationId xmlns:a16="http://schemas.microsoft.com/office/drawing/2014/main" id="{32826875-625E-4A91-85F6-CF8E862FB693}"/>
                </a:ext>
              </a:extLst>
            </p:cNvPr>
            <p:cNvSpPr/>
            <p:nvPr/>
          </p:nvSpPr>
          <p:spPr>
            <a:xfrm>
              <a:off x="-2426437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5">
              <a:extLst>
                <a:ext uri="{FF2B5EF4-FFF2-40B4-BE49-F238E27FC236}">
                  <a16:creationId xmlns:a16="http://schemas.microsoft.com/office/drawing/2014/main" id="{B01D5053-A7A0-4C2F-A64D-2444887AC0A6}"/>
                </a:ext>
              </a:extLst>
            </p:cNvPr>
            <p:cNvSpPr/>
            <p:nvPr/>
          </p:nvSpPr>
          <p:spPr>
            <a:xfrm>
              <a:off x="-1748513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6">
              <a:extLst>
                <a:ext uri="{FF2B5EF4-FFF2-40B4-BE49-F238E27FC236}">
                  <a16:creationId xmlns:a16="http://schemas.microsoft.com/office/drawing/2014/main" id="{194170B5-DC0E-4E91-B57F-F3C990A83511}"/>
                </a:ext>
              </a:extLst>
            </p:cNvPr>
            <p:cNvSpPr/>
            <p:nvPr/>
          </p:nvSpPr>
          <p:spPr>
            <a:xfrm>
              <a:off x="-2091459" y="7035602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7">
              <a:extLst>
                <a:ext uri="{FF2B5EF4-FFF2-40B4-BE49-F238E27FC236}">
                  <a16:creationId xmlns:a16="http://schemas.microsoft.com/office/drawing/2014/main" id="{1D94000D-F3F3-4152-8066-8ADA7B9A0E7C}"/>
                </a:ext>
              </a:extLst>
            </p:cNvPr>
            <p:cNvSpPr/>
            <p:nvPr/>
          </p:nvSpPr>
          <p:spPr>
            <a:xfrm rot="20679848">
              <a:off x="-2235846" y="5444190"/>
              <a:ext cx="828000" cy="135552"/>
            </a:xfrm>
            <a:prstGeom prst="roundRect">
              <a:avLst>
                <a:gd name="adj" fmla="val 491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8">
              <a:extLst>
                <a:ext uri="{FF2B5EF4-FFF2-40B4-BE49-F238E27FC236}">
                  <a16:creationId xmlns:a16="http://schemas.microsoft.com/office/drawing/2014/main" id="{8E811F09-0428-4478-9196-1CF3CFE241F8}"/>
                </a:ext>
              </a:extLst>
            </p:cNvPr>
            <p:cNvSpPr/>
            <p:nvPr/>
          </p:nvSpPr>
          <p:spPr>
            <a:xfrm>
              <a:off x="-1843268" y="5499851"/>
              <a:ext cx="156344" cy="316035"/>
            </a:xfrm>
            <a:prstGeom prst="roundRect">
              <a:avLst>
                <a:gd name="adj" fmla="val 200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9">
            <a:extLst>
              <a:ext uri="{FF2B5EF4-FFF2-40B4-BE49-F238E27FC236}">
                <a16:creationId xmlns:a16="http://schemas.microsoft.com/office/drawing/2014/main" id="{07E9C3DA-418C-4621-85D0-8A732596607C}"/>
              </a:ext>
            </a:extLst>
          </p:cNvPr>
          <p:cNvGrpSpPr/>
          <p:nvPr/>
        </p:nvGrpSpPr>
        <p:grpSpPr>
          <a:xfrm>
            <a:off x="3889629" y="1630171"/>
            <a:ext cx="395415" cy="451112"/>
            <a:chOff x="3434152" y="428041"/>
            <a:chExt cx="4718078" cy="5382655"/>
          </a:xfrm>
          <a:solidFill>
            <a:schemeClr val="accent1"/>
          </a:solidFill>
        </p:grpSpPr>
        <p:sp>
          <p:nvSpPr>
            <p:cNvPr id="38" name="자유형: 도형 40">
              <a:extLst>
                <a:ext uri="{FF2B5EF4-FFF2-40B4-BE49-F238E27FC236}">
                  <a16:creationId xmlns:a16="http://schemas.microsoft.com/office/drawing/2014/main" id="{1A7A7828-7E2C-44A5-8635-E45D59DFBF1E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자유형: 도형 41">
              <a:extLst>
                <a:ext uri="{FF2B5EF4-FFF2-40B4-BE49-F238E27FC236}">
                  <a16:creationId xmlns:a16="http://schemas.microsoft.com/office/drawing/2014/main" id="{3FDE2776-41DB-4557-B080-0FB8A14EFED2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자유형: 도형 42">
              <a:extLst>
                <a:ext uri="{FF2B5EF4-FFF2-40B4-BE49-F238E27FC236}">
                  <a16:creationId xmlns:a16="http://schemas.microsoft.com/office/drawing/2014/main" id="{338B7B27-06B8-42E2-9933-16EF1C00C416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3">
              <a:extLst>
                <a:ext uri="{FF2B5EF4-FFF2-40B4-BE49-F238E27FC236}">
                  <a16:creationId xmlns:a16="http://schemas.microsoft.com/office/drawing/2014/main" id="{A10E4696-1CF4-42E3-8A16-4E4B80BBABA4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Teardrop 3">
              <a:extLst>
                <a:ext uri="{FF2B5EF4-FFF2-40B4-BE49-F238E27FC236}">
                  <a16:creationId xmlns:a16="http://schemas.microsoft.com/office/drawing/2014/main" id="{45AE731C-D351-475E-8E59-981155FD7DFC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82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ACEC0E-42FA-4198-8E9F-6F382BFF3D61}"/>
              </a:ext>
            </a:extLst>
          </p:cNvPr>
          <p:cNvSpPr txBox="1"/>
          <p:nvPr/>
        </p:nvSpPr>
        <p:spPr>
          <a:xfrm>
            <a:off x="237686" y="1467503"/>
            <a:ext cx="2967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Carlisle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4834EE-B6E0-4538-81DC-3C0E8CC005A8}"/>
              </a:ext>
            </a:extLst>
          </p:cNvPr>
          <p:cNvSpPr txBox="1"/>
          <p:nvPr/>
        </p:nvSpPr>
        <p:spPr>
          <a:xfrm>
            <a:off x="237686" y="5390498"/>
            <a:ext cx="2967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Pittsburgh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C9190E-7692-43C0-B63F-58EC9C0A3617}"/>
              </a:ext>
            </a:extLst>
          </p:cNvPr>
          <p:cNvSpPr txBox="1"/>
          <p:nvPr/>
        </p:nvSpPr>
        <p:spPr>
          <a:xfrm>
            <a:off x="8428378" y="5532564"/>
            <a:ext cx="2967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Philadelphia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1AA976-EB84-4D88-98A1-A1FD2AA593D7}"/>
              </a:ext>
            </a:extLst>
          </p:cNvPr>
          <p:cNvSpPr txBox="1"/>
          <p:nvPr/>
        </p:nvSpPr>
        <p:spPr>
          <a:xfrm>
            <a:off x="8062618" y="1467503"/>
            <a:ext cx="2967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Harrisburg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2C63D6-CFB1-2F23-50D7-EBA524993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30" t="52743" r="24583" b="31259"/>
          <a:stretch/>
        </p:blipFill>
        <p:spPr>
          <a:xfrm>
            <a:off x="3412614" y="2052278"/>
            <a:ext cx="2408898" cy="166910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617E640-A1A8-2409-D529-F46F9A1592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00" t="57629" r="26250" b="27112"/>
          <a:stretch/>
        </p:blipFill>
        <p:spPr>
          <a:xfrm>
            <a:off x="3205384" y="4306162"/>
            <a:ext cx="2394533" cy="174919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FB474D4-AD12-107C-FA3B-8A1FCE408B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833" t="41186" r="25417" b="42667"/>
          <a:stretch/>
        </p:blipFill>
        <p:spPr>
          <a:xfrm>
            <a:off x="6370490" y="1976530"/>
            <a:ext cx="2262724" cy="174919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6177EBC-0A28-F098-8C7C-6CADDA7E09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833" t="55556" r="24750" b="29926"/>
          <a:stretch/>
        </p:blipFill>
        <p:spPr>
          <a:xfrm>
            <a:off x="6289040" y="4396354"/>
            <a:ext cx="2522255" cy="165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6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ACEC0E-42FA-4198-8E9F-6F382BFF3D61}"/>
              </a:ext>
            </a:extLst>
          </p:cNvPr>
          <p:cNvSpPr txBox="1"/>
          <p:nvPr/>
        </p:nvSpPr>
        <p:spPr>
          <a:xfrm>
            <a:off x="542505" y="1467503"/>
            <a:ext cx="2083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Carlisle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4834EE-B6E0-4538-81DC-3C0E8CC005A8}"/>
              </a:ext>
            </a:extLst>
          </p:cNvPr>
          <p:cNvSpPr txBox="1"/>
          <p:nvPr/>
        </p:nvSpPr>
        <p:spPr>
          <a:xfrm>
            <a:off x="-341298" y="5264862"/>
            <a:ext cx="2967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Pittsburgh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C9190E-7692-43C0-B63F-58EC9C0A3617}"/>
              </a:ext>
            </a:extLst>
          </p:cNvPr>
          <p:cNvSpPr txBox="1"/>
          <p:nvPr/>
        </p:nvSpPr>
        <p:spPr>
          <a:xfrm>
            <a:off x="9017658" y="5933715"/>
            <a:ext cx="2967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Philadelphia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1AA976-EB84-4D88-98A1-A1FD2AA593D7}"/>
              </a:ext>
            </a:extLst>
          </p:cNvPr>
          <p:cNvSpPr txBox="1"/>
          <p:nvPr/>
        </p:nvSpPr>
        <p:spPr>
          <a:xfrm>
            <a:off x="9129418" y="1482126"/>
            <a:ext cx="2967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Harrisburg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F90AB-3C81-1B9B-0680-B52855101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00" t="32000" r="25334" b="10666"/>
          <a:stretch/>
        </p:blipFill>
        <p:spPr>
          <a:xfrm>
            <a:off x="3142429" y="1282434"/>
            <a:ext cx="2967698" cy="2507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6F928-166C-DB25-DC6E-D0A21A532E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50" t="31407" r="26417" b="12745"/>
          <a:stretch/>
        </p:blipFill>
        <p:spPr>
          <a:xfrm>
            <a:off x="3073440" y="3975143"/>
            <a:ext cx="3022560" cy="2543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D3AEBE-7E4C-024C-6948-51CE979F5D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250" t="36239" r="26667" b="6815"/>
          <a:stretch/>
        </p:blipFill>
        <p:spPr>
          <a:xfrm>
            <a:off x="6096000" y="1282434"/>
            <a:ext cx="2944402" cy="25433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74D2B2-45A2-D24F-F197-672ADEC4AE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666" t="31703" r="25775" b="11407"/>
          <a:stretch/>
        </p:blipFill>
        <p:spPr>
          <a:xfrm>
            <a:off x="6144258" y="3993188"/>
            <a:ext cx="2985160" cy="254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0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62881" y="2789746"/>
            <a:ext cx="5831839" cy="1461388"/>
          </a:xfrm>
        </p:spPr>
        <p:txBody>
          <a:bodyPr/>
          <a:lstStyle/>
          <a:p>
            <a:r>
              <a:rPr lang="en-US" sz="4800" dirty="0"/>
              <a:t>Compare &amp; Contrast</a:t>
            </a:r>
          </a:p>
          <a:p>
            <a:r>
              <a:rPr lang="en-US" sz="4800" dirty="0"/>
              <a:t>4 Cities</a:t>
            </a:r>
          </a:p>
        </p:txBody>
      </p:sp>
    </p:spTree>
    <p:extLst>
      <p:ext uri="{BB962C8B-B14F-4D97-AF65-F5344CB8AC3E}">
        <p14:creationId xmlns:p14="http://schemas.microsoft.com/office/powerpoint/2010/main" val="196979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020761" y="367749"/>
            <a:ext cx="41504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accent2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C272B6-9AD7-7BDC-17EF-DBD09D437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t="38074" r="50833" b="22815"/>
          <a:stretch/>
        </p:blipFill>
        <p:spPr>
          <a:xfrm>
            <a:off x="629920" y="873759"/>
            <a:ext cx="5466080" cy="3797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3F6A38-626A-D2CF-3676-CC601FF0FF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33" t="48445" r="51167" b="11407"/>
          <a:stretch/>
        </p:blipFill>
        <p:spPr>
          <a:xfrm>
            <a:off x="6217920" y="2500651"/>
            <a:ext cx="5344160" cy="38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1985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184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Cover and End Slide Master</vt:lpstr>
      <vt:lpstr>Contents Slide Master</vt:lpstr>
      <vt:lpstr>Section Break Slide Master</vt:lpstr>
      <vt:lpstr>Google Maps: Unsupervised Learning on Restaurants in PA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Liu, Zimeng</cp:lastModifiedBy>
  <cp:revision>128</cp:revision>
  <dcterms:created xsi:type="dcterms:W3CDTF">2019-01-14T06:35:35Z</dcterms:created>
  <dcterms:modified xsi:type="dcterms:W3CDTF">2023-04-06T04:56:01Z</dcterms:modified>
</cp:coreProperties>
</file>