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0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3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25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8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1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2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6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1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4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32E7-219C-4BB6-8CC6-25983F8A9C27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CF367B-83C0-4C18-BAB2-504E725E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2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</a:t>
            </a:r>
            <a:r>
              <a:rPr lang="en-US" dirty="0" err="1" smtClean="0"/>
              <a:t>Capstone_Pizza</a:t>
            </a:r>
            <a:r>
              <a:rPr lang="en-US" dirty="0" smtClean="0"/>
              <a:t> Restaurants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pizza density in the 5 cities using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York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64" y="2133600"/>
            <a:ext cx="5535354" cy="44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pizza density in the 5 cities using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Chicago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608" y="2133600"/>
            <a:ext cx="4375338" cy="47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pizza density in the 5 cities using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 Francisco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11" y="2133600"/>
            <a:ext cx="4368757" cy="44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8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pizza density in the 5 cities using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Jersey </a:t>
            </a:r>
            <a:r>
              <a:rPr lang="en-US" dirty="0" smtClean="0"/>
              <a:t>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857" y="2133600"/>
            <a:ext cx="46482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8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pizza density in the 5 cities using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Boston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01" y="2133600"/>
            <a:ext cx="5082231" cy="36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7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distances from the mean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2854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York, NY</a:t>
            </a:r>
          </a:p>
          <a:p>
            <a:pPr marL="0" indent="0">
              <a:buNone/>
            </a:pPr>
            <a:r>
              <a:rPr lang="en-US" dirty="0"/>
              <a:t>Mean Distance from Mean </a:t>
            </a:r>
            <a:r>
              <a:rPr lang="en-US" dirty="0" smtClean="0"/>
              <a:t>coordinates: 0.02355780980194641</a:t>
            </a:r>
            <a:endParaRPr lang="en-US" dirty="0"/>
          </a:p>
          <a:p>
            <a:r>
              <a:rPr lang="en-US" dirty="0"/>
              <a:t>Chicago, IL</a:t>
            </a:r>
          </a:p>
          <a:p>
            <a:pPr marL="0" indent="0">
              <a:buNone/>
            </a:pPr>
            <a:r>
              <a:rPr lang="en-US" dirty="0"/>
              <a:t>Mean Distance from Mean </a:t>
            </a:r>
            <a:r>
              <a:rPr lang="en-US" dirty="0" smtClean="0"/>
              <a:t>coordinates: 0.05736433542465731</a:t>
            </a:r>
            <a:endParaRPr lang="en-US" dirty="0"/>
          </a:p>
          <a:p>
            <a:r>
              <a:rPr lang="en-US" dirty="0"/>
              <a:t>San Francisco, CA</a:t>
            </a:r>
          </a:p>
          <a:p>
            <a:pPr marL="0" indent="0">
              <a:buNone/>
            </a:pPr>
            <a:r>
              <a:rPr lang="en-US" dirty="0"/>
              <a:t>Mean Distance from Mean </a:t>
            </a:r>
            <a:r>
              <a:rPr lang="en-US" dirty="0" smtClean="0"/>
              <a:t>coordinates: 0.028669570711800527</a:t>
            </a:r>
            <a:endParaRPr lang="en-US" dirty="0"/>
          </a:p>
          <a:p>
            <a:r>
              <a:rPr lang="en-US" dirty="0"/>
              <a:t>Jersey City, NJ</a:t>
            </a:r>
          </a:p>
          <a:p>
            <a:pPr marL="0" indent="0">
              <a:buNone/>
            </a:pPr>
            <a:r>
              <a:rPr lang="en-US" dirty="0"/>
              <a:t>Mean Distance from Mean </a:t>
            </a:r>
            <a:r>
              <a:rPr lang="en-US" dirty="0" smtClean="0"/>
              <a:t>coordinates: 0.01936578522692453</a:t>
            </a:r>
            <a:endParaRPr lang="en-US" dirty="0"/>
          </a:p>
          <a:p>
            <a:r>
              <a:rPr lang="en-US" dirty="0"/>
              <a:t>Boston, MA</a:t>
            </a:r>
          </a:p>
          <a:p>
            <a:pPr marL="0" indent="0">
              <a:buNone/>
            </a:pPr>
            <a:r>
              <a:rPr lang="en-US" dirty="0"/>
              <a:t>Mean Distance from Mean </a:t>
            </a:r>
            <a:r>
              <a:rPr lang="en-US" dirty="0" smtClean="0"/>
              <a:t>coordinates: 0.03590315981443015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2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65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22854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clear that Jersey is the best </a:t>
            </a:r>
            <a:r>
              <a:rPr lang="en-US" dirty="0" smtClean="0"/>
              <a:t>option </a:t>
            </a:r>
            <a:r>
              <a:rPr lang="en-US" dirty="0"/>
              <a:t>for a tourist to reserve his hotel near to the mean location and by that he will be surrounded by close 100 Pizza </a:t>
            </a:r>
            <a:r>
              <a:rPr lang="en-US"/>
              <a:t>restaurants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1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00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158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IBM Capstone_Pizza Restaurants analysis</vt:lpstr>
      <vt:lpstr>Checking the pizza density in the 5 cities using maps</vt:lpstr>
      <vt:lpstr>Checking the pizza density in the 5 cities using maps</vt:lpstr>
      <vt:lpstr>Checking the pizza density in the 5 cities using maps</vt:lpstr>
      <vt:lpstr>Checking the pizza density in the 5 cities using maps</vt:lpstr>
      <vt:lpstr>Checking the pizza density in the 5 cities using maps</vt:lpstr>
      <vt:lpstr>The distances from the mean location</vt:lpstr>
      <vt:lpstr>Conclusion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Capstone_Pizza Restaurants analysis</dc:title>
  <dc:creator>Mohamed Fatouh (TAC - EGY)</dc:creator>
  <cp:lastModifiedBy>Mohamed Fatouh (TAC - EGY)</cp:lastModifiedBy>
  <cp:revision>2</cp:revision>
  <dcterms:created xsi:type="dcterms:W3CDTF">2021-04-11T15:03:25Z</dcterms:created>
  <dcterms:modified xsi:type="dcterms:W3CDTF">2021-04-11T15:13:28Z</dcterms:modified>
</cp:coreProperties>
</file>