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6" r:id="rId4"/>
    <p:sldId id="267" r:id="rId5"/>
    <p:sldId id="268" r:id="rId6"/>
    <p:sldId id="265" r:id="rId7"/>
    <p:sldId id="259" r:id="rId8"/>
    <p:sldId id="260" r:id="rId9"/>
    <p:sldId id="261" r:id="rId10"/>
    <p:sldId id="262" r:id="rId11"/>
    <p:sldId id="257" r:id="rId12"/>
    <p:sldId id="26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6932E7-219C-4BB6-8CC6-25983F8A9C2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1809269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6932E7-219C-4BB6-8CC6-25983F8A9C2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283261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6932E7-219C-4BB6-8CC6-25983F8A9C2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CF367B-83C0-4C18-BAB2-504E725E881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706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6932E7-219C-4BB6-8CC6-25983F8A9C2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393473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6932E7-219C-4BB6-8CC6-25983F8A9C2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CF367B-83C0-4C18-BAB2-504E725E881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4251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6932E7-219C-4BB6-8CC6-25983F8A9C2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4118028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6932E7-219C-4BB6-8CC6-25983F8A9C2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1423813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6932E7-219C-4BB6-8CC6-25983F8A9C2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130063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6932E7-219C-4BB6-8CC6-25983F8A9C2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324480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6932E7-219C-4BB6-8CC6-25983F8A9C27}" type="datetimeFigureOut">
              <a:rPr lang="en-US" smtClean="0"/>
              <a:t>4/11/2021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386812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6932E7-219C-4BB6-8CC6-25983F8A9C2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220872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6932E7-219C-4BB6-8CC6-25983F8A9C27}" type="datetimeFigureOut">
              <a:rPr lang="en-US" smtClean="0"/>
              <a:t>4/11/2021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283056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6932E7-219C-4BB6-8CC6-25983F8A9C27}" type="datetimeFigureOut">
              <a:rPr lang="en-US" smtClean="0"/>
              <a:t>4/11/2021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383841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932E7-219C-4BB6-8CC6-25983F8A9C27}" type="datetimeFigureOut">
              <a:rPr lang="en-US" smtClean="0"/>
              <a:t>4/11/2021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229133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6932E7-219C-4BB6-8CC6-25983F8A9C2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82804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6932E7-219C-4BB6-8CC6-25983F8A9C27}" type="datetimeFigureOut">
              <a:rPr lang="en-US" smtClean="0"/>
              <a:t>4/11/2021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CF367B-83C0-4C18-BAB2-504E725E881D}" type="slidenum">
              <a:rPr lang="en-US" smtClean="0"/>
              <a:t>‹#›</a:t>
            </a:fld>
            <a:endParaRPr lang="en-US"/>
          </a:p>
        </p:txBody>
      </p:sp>
    </p:spTree>
    <p:extLst>
      <p:ext uri="{BB962C8B-B14F-4D97-AF65-F5344CB8AC3E}">
        <p14:creationId xmlns:p14="http://schemas.microsoft.com/office/powerpoint/2010/main" val="184997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6932E7-219C-4BB6-8CC6-25983F8A9C27}" type="datetimeFigureOut">
              <a:rPr lang="en-US" smtClean="0"/>
              <a:t>4/11/2021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4CF367B-83C0-4C18-BAB2-504E725E881D}" type="slidenum">
              <a:rPr lang="en-US" smtClean="0"/>
              <a:t>‹#›</a:t>
            </a:fld>
            <a:endParaRPr lang="en-US"/>
          </a:p>
        </p:txBody>
      </p:sp>
    </p:spTree>
    <p:extLst>
      <p:ext uri="{BB962C8B-B14F-4D97-AF65-F5344CB8AC3E}">
        <p14:creationId xmlns:p14="http://schemas.microsoft.com/office/powerpoint/2010/main" val="2831222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IBM </a:t>
            </a:r>
            <a:r>
              <a:rPr lang="en-US" dirty="0" err="1" smtClean="0"/>
              <a:t>Capstone_Pizza</a:t>
            </a:r>
            <a:r>
              <a:rPr lang="en-US" dirty="0" smtClean="0"/>
              <a:t> Restaurants analysis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5961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pizza density in the 5 cities using maps</a:t>
            </a:r>
            <a:endParaRPr lang="en-US" dirty="0"/>
          </a:p>
        </p:txBody>
      </p:sp>
      <p:sp>
        <p:nvSpPr>
          <p:cNvPr id="3" name="Content Placeholder 2"/>
          <p:cNvSpPr>
            <a:spLocks noGrp="1"/>
          </p:cNvSpPr>
          <p:nvPr>
            <p:ph idx="1"/>
          </p:nvPr>
        </p:nvSpPr>
        <p:spPr/>
        <p:txBody>
          <a:bodyPr/>
          <a:lstStyle/>
          <a:p>
            <a:r>
              <a:rPr lang="en-US" dirty="0"/>
              <a:t>Boston</a:t>
            </a:r>
          </a:p>
        </p:txBody>
      </p:sp>
      <p:pic>
        <p:nvPicPr>
          <p:cNvPr id="4" name="Picture 3"/>
          <p:cNvPicPr>
            <a:picLocks noChangeAspect="1"/>
          </p:cNvPicPr>
          <p:nvPr/>
        </p:nvPicPr>
        <p:blipFill>
          <a:blip r:embed="rId2"/>
          <a:stretch>
            <a:fillRect/>
          </a:stretch>
        </p:blipFill>
        <p:spPr>
          <a:xfrm>
            <a:off x="4942701" y="2133600"/>
            <a:ext cx="5082231" cy="3632392"/>
          </a:xfrm>
          <a:prstGeom prst="rect">
            <a:avLst/>
          </a:prstGeom>
        </p:spPr>
      </p:pic>
    </p:spTree>
    <p:extLst>
      <p:ext uri="{BB962C8B-B14F-4D97-AF65-F5344CB8AC3E}">
        <p14:creationId xmlns:p14="http://schemas.microsoft.com/office/powerpoint/2010/main" val="2406471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distances from the mean location</a:t>
            </a:r>
            <a:endParaRPr lang="en-US" dirty="0"/>
          </a:p>
        </p:txBody>
      </p:sp>
      <p:sp>
        <p:nvSpPr>
          <p:cNvPr id="3" name="Content Placeholder 2"/>
          <p:cNvSpPr>
            <a:spLocks noGrp="1"/>
          </p:cNvSpPr>
          <p:nvPr>
            <p:ph idx="1"/>
          </p:nvPr>
        </p:nvSpPr>
        <p:spPr>
          <a:xfrm>
            <a:off x="2592925" y="1622854"/>
            <a:ext cx="8915400" cy="3777622"/>
          </a:xfrm>
        </p:spPr>
        <p:txBody>
          <a:bodyPr>
            <a:normAutofit fontScale="92500" lnSpcReduction="10000"/>
          </a:bodyPr>
          <a:lstStyle/>
          <a:p>
            <a:r>
              <a:rPr lang="en-US" dirty="0"/>
              <a:t>New York, NY</a:t>
            </a:r>
          </a:p>
          <a:p>
            <a:pPr marL="0" indent="0">
              <a:buNone/>
            </a:pPr>
            <a:r>
              <a:rPr lang="en-US" dirty="0"/>
              <a:t>Mean Distance from Mean </a:t>
            </a:r>
            <a:r>
              <a:rPr lang="en-US" dirty="0" smtClean="0"/>
              <a:t>coordinates: 0.02355780980194641</a:t>
            </a:r>
            <a:endParaRPr lang="en-US" dirty="0"/>
          </a:p>
          <a:p>
            <a:r>
              <a:rPr lang="en-US" dirty="0"/>
              <a:t>Chicago, IL</a:t>
            </a:r>
          </a:p>
          <a:p>
            <a:pPr marL="0" indent="0">
              <a:buNone/>
            </a:pPr>
            <a:r>
              <a:rPr lang="en-US" dirty="0"/>
              <a:t>Mean Distance from Mean </a:t>
            </a:r>
            <a:r>
              <a:rPr lang="en-US" dirty="0" smtClean="0"/>
              <a:t>coordinates: 0.05736433542465731</a:t>
            </a:r>
            <a:endParaRPr lang="en-US" dirty="0"/>
          </a:p>
          <a:p>
            <a:r>
              <a:rPr lang="en-US" dirty="0"/>
              <a:t>San Francisco, CA</a:t>
            </a:r>
          </a:p>
          <a:p>
            <a:pPr marL="0" indent="0">
              <a:buNone/>
            </a:pPr>
            <a:r>
              <a:rPr lang="en-US" dirty="0"/>
              <a:t>Mean Distance from Mean </a:t>
            </a:r>
            <a:r>
              <a:rPr lang="en-US" dirty="0" smtClean="0"/>
              <a:t>coordinates: 0.028669570711800527</a:t>
            </a:r>
            <a:endParaRPr lang="en-US" dirty="0"/>
          </a:p>
          <a:p>
            <a:r>
              <a:rPr lang="en-US" dirty="0"/>
              <a:t>Jersey City, NJ</a:t>
            </a:r>
          </a:p>
          <a:p>
            <a:pPr marL="0" indent="0">
              <a:buNone/>
            </a:pPr>
            <a:r>
              <a:rPr lang="en-US" dirty="0"/>
              <a:t>Mean Distance from Mean </a:t>
            </a:r>
            <a:r>
              <a:rPr lang="en-US" dirty="0" smtClean="0"/>
              <a:t>coordinates: 0.01936578522692453</a:t>
            </a:r>
            <a:endParaRPr lang="en-US" dirty="0"/>
          </a:p>
          <a:p>
            <a:r>
              <a:rPr lang="en-US" dirty="0"/>
              <a:t>Boston, MA</a:t>
            </a:r>
          </a:p>
          <a:p>
            <a:pPr marL="0" indent="0">
              <a:buNone/>
            </a:pPr>
            <a:r>
              <a:rPr lang="en-US" dirty="0"/>
              <a:t>Mean Distance from Mean </a:t>
            </a:r>
            <a:r>
              <a:rPr lang="en-US" dirty="0" smtClean="0"/>
              <a:t>coordinates: 0.03590315981443015</a:t>
            </a:r>
            <a:endParaRPr lang="en-US" dirty="0"/>
          </a:p>
        </p:txBody>
      </p:sp>
    </p:spTree>
    <p:extLst>
      <p:ext uri="{BB962C8B-B14F-4D97-AF65-F5344CB8AC3E}">
        <p14:creationId xmlns:p14="http://schemas.microsoft.com/office/powerpoint/2010/main" val="126252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8658"/>
          </a:xfrm>
        </p:spPr>
        <p:txBody>
          <a:bodyPr/>
          <a:lstStyle/>
          <a:p>
            <a:r>
              <a:rPr lang="en-US" dirty="0" smtClean="0"/>
              <a:t>Conclusion</a:t>
            </a:r>
            <a:endParaRPr lang="en-US" dirty="0"/>
          </a:p>
        </p:txBody>
      </p:sp>
      <p:sp>
        <p:nvSpPr>
          <p:cNvPr id="3" name="Content Placeholder 2"/>
          <p:cNvSpPr>
            <a:spLocks noGrp="1"/>
          </p:cNvSpPr>
          <p:nvPr>
            <p:ph idx="1"/>
          </p:nvPr>
        </p:nvSpPr>
        <p:spPr>
          <a:xfrm>
            <a:off x="2592925" y="1622854"/>
            <a:ext cx="8915400" cy="3777622"/>
          </a:xfrm>
        </p:spPr>
        <p:txBody>
          <a:bodyPr>
            <a:normAutofit/>
          </a:bodyPr>
          <a:lstStyle/>
          <a:p>
            <a:r>
              <a:rPr lang="en-US" dirty="0" smtClean="0"/>
              <a:t>It </a:t>
            </a:r>
            <a:r>
              <a:rPr lang="en-US" dirty="0"/>
              <a:t>is clear that Jersey is the best </a:t>
            </a:r>
            <a:r>
              <a:rPr lang="en-US" dirty="0" smtClean="0"/>
              <a:t>option </a:t>
            </a:r>
            <a:r>
              <a:rPr lang="en-US" dirty="0"/>
              <a:t>for a tourist to reserve his hotel near to the mean location and by that he will be surrounded by close 100 Pizza </a:t>
            </a:r>
            <a:r>
              <a:rPr lang="en-US"/>
              <a:t>restaurants</a:t>
            </a:r>
            <a:r>
              <a:rPr lang="en-US" smtClean="0"/>
              <a:t>.</a:t>
            </a:r>
            <a:endParaRPr lang="en-US" dirty="0"/>
          </a:p>
        </p:txBody>
      </p:sp>
    </p:spTree>
    <p:extLst>
      <p:ext uri="{BB962C8B-B14F-4D97-AF65-F5344CB8AC3E}">
        <p14:creationId xmlns:p14="http://schemas.microsoft.com/office/powerpoint/2010/main" val="300401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009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8658"/>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One </a:t>
            </a:r>
            <a:r>
              <a:rPr lang="en-US" dirty="0"/>
              <a:t>of the filtering methods for the tourism agents and applications is the restaurant preferences. It is important to know the best places for the tourists to stay based on their eating favorites. This project will be an example of this preferences filtering. We will focus on the pizza restaurants in 5 big USA cities: New York, Chicago, San Francisco, Jersey City and Boston. The same approach can be applied for example to Indian tourists who prefer to have vegetarian food. Also, can be applied to Muslim tourists who need to eat in Halal restaurants. We study the number of restaurants and the density of them in every area inside the city.</a:t>
            </a:r>
          </a:p>
          <a:p>
            <a:endParaRPr lang="en-US" dirty="0" smtClean="0"/>
          </a:p>
          <a:p>
            <a:pPr marL="0" indent="0">
              <a:buNone/>
            </a:pPr>
            <a:endParaRPr lang="en-US" dirty="0"/>
          </a:p>
        </p:txBody>
      </p:sp>
    </p:spTree>
    <p:extLst>
      <p:ext uri="{BB962C8B-B14F-4D97-AF65-F5344CB8AC3E}">
        <p14:creationId xmlns:p14="http://schemas.microsoft.com/office/powerpoint/2010/main" val="26733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8658"/>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Questions that we are addressing in this </a:t>
            </a:r>
            <a:r>
              <a:rPr lang="en-US" dirty="0" smtClean="0"/>
              <a:t>project:</a:t>
            </a:r>
          </a:p>
          <a:p>
            <a:pPr lvl="1"/>
            <a:r>
              <a:rPr lang="en-US" dirty="0" smtClean="0"/>
              <a:t>What </a:t>
            </a:r>
            <a:r>
              <a:rPr lang="en-US" dirty="0"/>
              <a:t>is the number of pizza restaurants in every </a:t>
            </a:r>
            <a:r>
              <a:rPr lang="en-US" dirty="0" smtClean="0"/>
              <a:t>city?</a:t>
            </a:r>
          </a:p>
          <a:p>
            <a:pPr lvl="1"/>
            <a:r>
              <a:rPr lang="en-US" dirty="0" smtClean="0"/>
              <a:t>Where </a:t>
            </a:r>
            <a:r>
              <a:rPr lang="en-US" dirty="0"/>
              <a:t>they are mostly located in every </a:t>
            </a:r>
            <a:r>
              <a:rPr lang="en-US" dirty="0" smtClean="0"/>
              <a:t>city?</a:t>
            </a:r>
          </a:p>
          <a:p>
            <a:pPr lvl="1"/>
            <a:r>
              <a:rPr lang="en-US" dirty="0" smtClean="0"/>
              <a:t>How </a:t>
            </a:r>
            <a:r>
              <a:rPr lang="en-US" dirty="0"/>
              <a:t>far the restaurants located from their mean </a:t>
            </a:r>
            <a:r>
              <a:rPr lang="en-US" dirty="0" smtClean="0"/>
              <a:t>location?</a:t>
            </a:r>
          </a:p>
          <a:p>
            <a:pPr lvl="1"/>
            <a:r>
              <a:rPr lang="en-US" dirty="0" smtClean="0"/>
              <a:t>Which </a:t>
            </a:r>
            <a:r>
              <a:rPr lang="en-US" dirty="0"/>
              <a:t>city and location is best for pizza lovers?</a:t>
            </a:r>
          </a:p>
          <a:p>
            <a:endParaRPr lang="en-US" dirty="0" smtClean="0"/>
          </a:p>
          <a:p>
            <a:pPr marL="0" indent="0">
              <a:buNone/>
            </a:pPr>
            <a:endParaRPr lang="en-US" dirty="0"/>
          </a:p>
        </p:txBody>
      </p:sp>
    </p:spTree>
    <p:extLst>
      <p:ext uri="{BB962C8B-B14F-4D97-AF65-F5344CB8AC3E}">
        <p14:creationId xmlns:p14="http://schemas.microsoft.com/office/powerpoint/2010/main" val="168798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8658"/>
          </a:xfrm>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For </a:t>
            </a:r>
            <a:r>
              <a:rPr lang="en-US" dirty="0"/>
              <a:t>this project we need the following </a:t>
            </a:r>
            <a:r>
              <a:rPr lang="en-US" dirty="0" smtClean="0"/>
              <a:t>data:</a:t>
            </a:r>
          </a:p>
          <a:p>
            <a:pPr lvl="1"/>
            <a:r>
              <a:rPr lang="en-US" dirty="0" smtClean="0"/>
              <a:t>Nearby </a:t>
            </a:r>
            <a:r>
              <a:rPr lang="en-US" dirty="0"/>
              <a:t>places in each neighborhood of the 5 </a:t>
            </a:r>
            <a:r>
              <a:rPr lang="en-US" dirty="0" smtClean="0"/>
              <a:t>cities:</a:t>
            </a:r>
          </a:p>
          <a:p>
            <a:pPr lvl="2"/>
            <a:r>
              <a:rPr lang="en-US" dirty="0" smtClean="0"/>
              <a:t>Data </a:t>
            </a:r>
            <a:r>
              <a:rPr lang="en-US" dirty="0"/>
              <a:t>source: </a:t>
            </a:r>
            <a:r>
              <a:rPr lang="en-US" dirty="0" err="1"/>
              <a:t>Fousquare</a:t>
            </a:r>
            <a:r>
              <a:rPr lang="en-US" dirty="0"/>
              <a:t> </a:t>
            </a:r>
            <a:r>
              <a:rPr lang="en-US" dirty="0" smtClean="0"/>
              <a:t>API</a:t>
            </a:r>
          </a:p>
          <a:p>
            <a:pPr lvl="2"/>
            <a:r>
              <a:rPr lang="en-US" dirty="0" smtClean="0"/>
              <a:t>Description</a:t>
            </a:r>
            <a:r>
              <a:rPr lang="en-US" dirty="0"/>
              <a:t>: By using this API we will get all the venues in each neighborhood.</a:t>
            </a:r>
          </a:p>
          <a:p>
            <a:endParaRPr lang="en-US" dirty="0" smtClean="0"/>
          </a:p>
          <a:p>
            <a:pPr marL="0" indent="0">
              <a:buNone/>
            </a:pPr>
            <a:endParaRPr lang="en-US" dirty="0"/>
          </a:p>
        </p:txBody>
      </p:sp>
    </p:spTree>
    <p:extLst>
      <p:ext uri="{BB962C8B-B14F-4D97-AF65-F5344CB8AC3E}">
        <p14:creationId xmlns:p14="http://schemas.microsoft.com/office/powerpoint/2010/main" val="183210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8658"/>
          </a:xfrm>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Using </a:t>
            </a:r>
            <a:r>
              <a:rPr lang="en-US" dirty="0" err="1"/>
              <a:t>FourSquare</a:t>
            </a:r>
            <a:r>
              <a:rPr lang="en-US" dirty="0"/>
              <a:t> API we will find all venues for each neighborhood. We use the ID of the pizza restaurants.</a:t>
            </a:r>
          </a:p>
          <a:p>
            <a:r>
              <a:rPr lang="en-US" dirty="0" smtClean="0"/>
              <a:t>Filter </a:t>
            </a:r>
            <a:r>
              <a:rPr lang="en-US" dirty="0"/>
              <a:t>out all venues that are nearby by locality.</a:t>
            </a:r>
          </a:p>
          <a:p>
            <a:r>
              <a:rPr lang="en-US" dirty="0" smtClean="0"/>
              <a:t>Use </a:t>
            </a:r>
            <a:r>
              <a:rPr lang="en-US" dirty="0"/>
              <a:t>maps to check the density of the restaurants.</a:t>
            </a:r>
          </a:p>
          <a:p>
            <a:r>
              <a:rPr lang="en-US" smtClean="0"/>
              <a:t>Assign </a:t>
            </a:r>
            <a:r>
              <a:rPr lang="en-US" dirty="0"/>
              <a:t>the mean location for the high density pizza restaurants and use it as reference.</a:t>
            </a:r>
          </a:p>
          <a:p>
            <a:r>
              <a:rPr lang="en-US" smtClean="0"/>
              <a:t>Visualize </a:t>
            </a:r>
            <a:r>
              <a:rPr lang="en-US" dirty="0"/>
              <a:t>the mean and distances to determine the least distance and best location.</a:t>
            </a:r>
          </a:p>
          <a:p>
            <a:endParaRPr lang="en-US" dirty="0" smtClean="0"/>
          </a:p>
          <a:p>
            <a:pPr marL="0" indent="0">
              <a:buNone/>
            </a:pPr>
            <a:endParaRPr lang="en-US" dirty="0"/>
          </a:p>
        </p:txBody>
      </p:sp>
    </p:spTree>
    <p:extLst>
      <p:ext uri="{BB962C8B-B14F-4D97-AF65-F5344CB8AC3E}">
        <p14:creationId xmlns:p14="http://schemas.microsoft.com/office/powerpoint/2010/main" val="121513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pizza density in the 5 cities using maps</a:t>
            </a:r>
            <a:endParaRPr lang="en-US" dirty="0"/>
          </a:p>
        </p:txBody>
      </p:sp>
      <p:sp>
        <p:nvSpPr>
          <p:cNvPr id="3" name="Content Placeholder 2"/>
          <p:cNvSpPr>
            <a:spLocks noGrp="1"/>
          </p:cNvSpPr>
          <p:nvPr>
            <p:ph idx="1"/>
          </p:nvPr>
        </p:nvSpPr>
        <p:spPr/>
        <p:txBody>
          <a:bodyPr/>
          <a:lstStyle/>
          <a:p>
            <a:r>
              <a:rPr lang="en-US" dirty="0" smtClean="0"/>
              <a:t>New York</a:t>
            </a:r>
          </a:p>
          <a:p>
            <a:pPr marL="0" indent="0">
              <a:buNone/>
            </a:pPr>
            <a:endParaRPr lang="en-US" dirty="0"/>
          </a:p>
        </p:txBody>
      </p:sp>
      <p:pic>
        <p:nvPicPr>
          <p:cNvPr id="4" name="Picture 3"/>
          <p:cNvPicPr>
            <a:picLocks noChangeAspect="1"/>
          </p:cNvPicPr>
          <p:nvPr/>
        </p:nvPicPr>
        <p:blipFill>
          <a:blip r:embed="rId2"/>
          <a:stretch>
            <a:fillRect/>
          </a:stretch>
        </p:blipFill>
        <p:spPr>
          <a:xfrm>
            <a:off x="4526264" y="2133600"/>
            <a:ext cx="5535354" cy="4414837"/>
          </a:xfrm>
          <a:prstGeom prst="rect">
            <a:avLst/>
          </a:prstGeom>
        </p:spPr>
      </p:pic>
    </p:spTree>
    <p:extLst>
      <p:ext uri="{BB962C8B-B14F-4D97-AF65-F5344CB8AC3E}">
        <p14:creationId xmlns:p14="http://schemas.microsoft.com/office/powerpoint/2010/main" val="277778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pizza density in the 5 cities using maps</a:t>
            </a:r>
            <a:endParaRPr lang="en-US" dirty="0"/>
          </a:p>
        </p:txBody>
      </p:sp>
      <p:sp>
        <p:nvSpPr>
          <p:cNvPr id="3" name="Content Placeholder 2"/>
          <p:cNvSpPr>
            <a:spLocks noGrp="1"/>
          </p:cNvSpPr>
          <p:nvPr>
            <p:ph idx="1"/>
          </p:nvPr>
        </p:nvSpPr>
        <p:spPr/>
        <p:txBody>
          <a:bodyPr/>
          <a:lstStyle/>
          <a:p>
            <a:r>
              <a:rPr lang="en-US" dirty="0"/>
              <a:t>Chicago</a:t>
            </a:r>
          </a:p>
        </p:txBody>
      </p:sp>
      <p:pic>
        <p:nvPicPr>
          <p:cNvPr id="4" name="Picture 3"/>
          <p:cNvPicPr>
            <a:picLocks noChangeAspect="1"/>
          </p:cNvPicPr>
          <p:nvPr/>
        </p:nvPicPr>
        <p:blipFill>
          <a:blip r:embed="rId2"/>
          <a:stretch>
            <a:fillRect/>
          </a:stretch>
        </p:blipFill>
        <p:spPr>
          <a:xfrm>
            <a:off x="5736608" y="2133600"/>
            <a:ext cx="4375338" cy="4721183"/>
          </a:xfrm>
          <a:prstGeom prst="rect">
            <a:avLst/>
          </a:prstGeom>
        </p:spPr>
      </p:pic>
    </p:spTree>
    <p:extLst>
      <p:ext uri="{BB962C8B-B14F-4D97-AF65-F5344CB8AC3E}">
        <p14:creationId xmlns:p14="http://schemas.microsoft.com/office/powerpoint/2010/main" val="173939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pizza density in the 5 cities using maps</a:t>
            </a:r>
            <a:endParaRPr lang="en-US" dirty="0"/>
          </a:p>
        </p:txBody>
      </p:sp>
      <p:sp>
        <p:nvSpPr>
          <p:cNvPr id="3" name="Content Placeholder 2"/>
          <p:cNvSpPr>
            <a:spLocks noGrp="1"/>
          </p:cNvSpPr>
          <p:nvPr>
            <p:ph idx="1"/>
          </p:nvPr>
        </p:nvSpPr>
        <p:spPr/>
        <p:txBody>
          <a:bodyPr/>
          <a:lstStyle/>
          <a:p>
            <a:r>
              <a:rPr lang="en-US" dirty="0"/>
              <a:t>San Francisco</a:t>
            </a:r>
          </a:p>
        </p:txBody>
      </p:sp>
      <p:pic>
        <p:nvPicPr>
          <p:cNvPr id="4" name="Picture 3"/>
          <p:cNvPicPr>
            <a:picLocks noChangeAspect="1"/>
          </p:cNvPicPr>
          <p:nvPr/>
        </p:nvPicPr>
        <p:blipFill>
          <a:blip r:embed="rId2"/>
          <a:stretch>
            <a:fillRect/>
          </a:stretch>
        </p:blipFill>
        <p:spPr>
          <a:xfrm>
            <a:off x="5445211" y="2133600"/>
            <a:ext cx="4368757" cy="4421499"/>
          </a:xfrm>
          <a:prstGeom prst="rect">
            <a:avLst/>
          </a:prstGeom>
        </p:spPr>
      </p:pic>
    </p:spTree>
    <p:extLst>
      <p:ext uri="{BB962C8B-B14F-4D97-AF65-F5344CB8AC3E}">
        <p14:creationId xmlns:p14="http://schemas.microsoft.com/office/powerpoint/2010/main" val="88988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the pizza density in the 5 cities using maps</a:t>
            </a:r>
            <a:endParaRPr lang="en-US" dirty="0"/>
          </a:p>
        </p:txBody>
      </p:sp>
      <p:sp>
        <p:nvSpPr>
          <p:cNvPr id="3" name="Content Placeholder 2"/>
          <p:cNvSpPr>
            <a:spLocks noGrp="1"/>
          </p:cNvSpPr>
          <p:nvPr>
            <p:ph idx="1"/>
          </p:nvPr>
        </p:nvSpPr>
        <p:spPr/>
        <p:txBody>
          <a:bodyPr/>
          <a:lstStyle/>
          <a:p>
            <a:r>
              <a:rPr lang="en-US" dirty="0"/>
              <a:t>Jersey </a:t>
            </a:r>
            <a:r>
              <a:rPr lang="en-US" dirty="0" smtClean="0"/>
              <a:t>City</a:t>
            </a:r>
            <a:endParaRPr lang="en-US" dirty="0"/>
          </a:p>
        </p:txBody>
      </p:sp>
      <p:pic>
        <p:nvPicPr>
          <p:cNvPr id="4" name="Picture 3"/>
          <p:cNvPicPr>
            <a:picLocks noChangeAspect="1"/>
          </p:cNvPicPr>
          <p:nvPr/>
        </p:nvPicPr>
        <p:blipFill>
          <a:blip r:embed="rId2"/>
          <a:stretch>
            <a:fillRect/>
          </a:stretch>
        </p:blipFill>
        <p:spPr>
          <a:xfrm>
            <a:off x="5155857" y="2133600"/>
            <a:ext cx="4648200" cy="3819525"/>
          </a:xfrm>
          <a:prstGeom prst="rect">
            <a:avLst/>
          </a:prstGeom>
        </p:spPr>
      </p:pic>
    </p:spTree>
    <p:extLst>
      <p:ext uri="{BB962C8B-B14F-4D97-AF65-F5344CB8AC3E}">
        <p14:creationId xmlns:p14="http://schemas.microsoft.com/office/powerpoint/2010/main" val="34919839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TotalTime>
  <Words>446</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IBM Capstone_Pizza Restaurants analysis</vt:lpstr>
      <vt:lpstr>Introduction</vt:lpstr>
      <vt:lpstr>Introduction</vt:lpstr>
      <vt:lpstr>Data</vt:lpstr>
      <vt:lpstr>Approach</vt:lpstr>
      <vt:lpstr>Checking the pizza density in the 5 cities using maps</vt:lpstr>
      <vt:lpstr>Checking the pizza density in the 5 cities using maps</vt:lpstr>
      <vt:lpstr>Checking the pizza density in the 5 cities using maps</vt:lpstr>
      <vt:lpstr>Checking the pizza density in the 5 cities using maps</vt:lpstr>
      <vt:lpstr>Checking the pizza density in the 5 cities using maps</vt:lpstr>
      <vt:lpstr>The distances from the mean location</vt:lpstr>
      <vt:lpstr>Conclusion</vt:lpstr>
      <vt:lpstr>Thank you</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Capstone_Pizza Restaurants analysis</dc:title>
  <dc:creator>Mohamed Fatouh (TAC - EGY)</dc:creator>
  <cp:lastModifiedBy>Mohamed Fatouh (TAC - EGY)</cp:lastModifiedBy>
  <cp:revision>3</cp:revision>
  <dcterms:created xsi:type="dcterms:W3CDTF">2021-04-11T15:03:25Z</dcterms:created>
  <dcterms:modified xsi:type="dcterms:W3CDTF">2021-04-11T15:18:06Z</dcterms:modified>
</cp:coreProperties>
</file>