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66DE83-6EAD-4872-B6D2-0C95CCF1A4CD}">
  <a:tblStyle styleId="{CA66DE83-6EAD-4872-B6D2-0C95CCF1A4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cd7936e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cd7936e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Body fat is an essential component of our body.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Monitoring and managing body fat are essential for weight managemet, maintaining healthy and reducing the risk of various health conditions,like obesity, diabetes, and heart disease.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</a:br>
            <a:b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</a:b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We have two model option in our website, first we only need 3 input, 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cfd6b67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cfd6b67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fd6b6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fd6b6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cfd6b67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cfd6b67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cd7936e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cd7936e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cfd6b67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cfd6b67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cd7936e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cd7936e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cd7936e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cd7936e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oshinya.shinyapps.io/ShinyA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Fat Prediction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Your Path to a Healthier You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565000" y="4488625"/>
            <a:ext cx="42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Group 7: Wanxin Tu, Ziming Li, Baiheng Chen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86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&amp; Data Cleaning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307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nergy storage, insulation, and protection of vital organs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and Disease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01" y="1919275"/>
            <a:ext cx="1264350" cy="30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846" y="1953288"/>
            <a:ext cx="1264350" cy="293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50" y="2453975"/>
            <a:ext cx="54673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354050"/>
            <a:ext cx="4828025" cy="127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0"/>
            <a:ext cx="8520600" cy="49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Replacement: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Deletion</a:t>
            </a: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Final cleaned data</a:t>
            </a: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r>
              <a:rPr lang="en"/>
              <a:t> n = 249(from 252)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952500" y="6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{CA66DE83-6EAD-4872-B6D2-0C95CCF1A4CD}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Individual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obs.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obs.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‘HEIGHT’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29.5 inches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69.50 inches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BMI formula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5"/>
          <p:cNvGraphicFramePr/>
          <p:nvPr/>
        </p:nvGraphicFramePr>
        <p:xfrm>
          <a:off x="952500" y="22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{CA66DE83-6EAD-4872-B6D2-0C95CCF1A4CD}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Individual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obs.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by Calculation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‘BODYFAT’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0.69%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formula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‘BODYFAT’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-3.611%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formula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‘BODYFAT’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47.48%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 fat formula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inal Models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9"/>
              <a:t>Define the best models by: </a:t>
            </a:r>
            <a:endParaRPr sz="2059"/>
          </a:p>
          <a:p>
            <a:pPr indent="-359385" lvl="0" marL="457200" rtl="0" algn="l">
              <a:spcBef>
                <a:spcPts val="1200"/>
              </a:spcBef>
              <a:spcAft>
                <a:spcPts val="0"/>
              </a:spcAft>
              <a:buSzPts val="2060"/>
              <a:buAutoNum type="arabicPeriod"/>
            </a:pPr>
            <a:r>
              <a:rPr lang="en" sz="2059"/>
              <a:t>Number of inputs</a:t>
            </a:r>
            <a:endParaRPr sz="2059"/>
          </a:p>
          <a:p>
            <a:pPr indent="-359385" lvl="0" marL="457200" rtl="0" algn="l">
              <a:spcBef>
                <a:spcPts val="0"/>
              </a:spcBef>
              <a:spcAft>
                <a:spcPts val="0"/>
              </a:spcAft>
              <a:buSzPts val="2060"/>
              <a:buAutoNum type="arabicPeriod"/>
            </a:pPr>
            <a:r>
              <a:rPr lang="en" sz="2059"/>
              <a:t>Adjust R square and RMSE on the training set </a:t>
            </a:r>
            <a:endParaRPr sz="2059"/>
          </a:p>
          <a:p>
            <a:pPr indent="-359385" lvl="0" marL="457200" rtl="0" algn="l">
              <a:spcBef>
                <a:spcPts val="0"/>
              </a:spcBef>
              <a:spcAft>
                <a:spcPts val="0"/>
              </a:spcAft>
              <a:buSzPts val="2060"/>
              <a:buAutoNum type="arabicPeriod"/>
            </a:pPr>
            <a:r>
              <a:rPr lang="en" sz="2059"/>
              <a:t>Prediction error on the test set</a:t>
            </a:r>
            <a:endParaRPr sz="205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AIC Model(R2=0.751, RMSE=3.74), 11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3-features model(R2=0.729, RMSE=4.01), 3 inputs: Abdomen, Wrist, Weight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32725" y="1738300"/>
            <a:ext cx="298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Error of Final Models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925" y="117975"/>
            <a:ext cx="4933376" cy="493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78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0" y="1321288"/>
            <a:ext cx="8027150" cy="25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Improvement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Bias data (gender, age)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More features (diet)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Sample size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Started!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Our shinny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