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5743" autoAdjust="0"/>
  </p:normalViewPr>
  <p:slideViewPr>
    <p:cSldViewPr snapToGrid="0">
      <p:cViewPr>
        <p:scale>
          <a:sx n="100" d="100"/>
          <a:sy n="100" d="100"/>
        </p:scale>
        <p:origin x="744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9AF456EA-C703-6D8E-9510-A880EBE01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BC92022-9A77-A0F9-9E0C-E573BBDE12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D645F45-23FF-3CA9-2E4A-69021B67D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ED5319C9-2727-2BC8-32E9-84B8E2A793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CAE41E-24D1-2A5B-9F8E-8F4710E5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3972000"/>
            <a:ext cx="9000000" cy="1440000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35DE26FB-39D4-8880-8CFE-14EB7ECA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256" y="1806000"/>
            <a:ext cx="9000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6000" y="1628999"/>
            <a:ext cx="90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6000" y="628193"/>
            <a:ext cx="9000000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4AFF62-D500-636D-06E5-00D01808C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4" name="Picture 3" descr="ppt template14.jpg">
            <a:extLst>
              <a:ext uri="{FF2B5EF4-FFF2-40B4-BE49-F238E27FC236}">
                <a16:creationId xmlns:a16="http://schemas.microsoft.com/office/drawing/2014/main" id="{3A4CE32F-53EA-0982-4BB1-66AFBBE07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24F2BD1-48B2-874C-8F3B-A797ED1C5D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F6726166-E473-97EC-99F7-1A689C839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CD79F90-7866-4067-B065-E42F5F91B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55CD8F9-D70A-9C9E-2607-FE87E9DEB5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52294DB1-E951-0279-0F01-C92E65E331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2889000"/>
            <a:ext cx="90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512000"/>
            <a:ext cx="1112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6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000" y="1512000"/>
            <a:ext cx="788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5CC7E-DB96-855C-E9D3-6928CC3B52BF}"/>
              </a:ext>
            </a:extLst>
          </p:cNvPr>
          <p:cNvSpPr/>
          <p:nvPr userDrawn="1"/>
        </p:nvSpPr>
        <p:spPr>
          <a:xfrm>
            <a:off x="3420000" y="27898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4082" y="1512000"/>
            <a:ext cx="4619959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7054B5-3845-DAC0-B351-E1DB6E56163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2041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0C0F899-6876-D2D6-6A6B-D295E092DC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80000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0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7CD520F8-B429-7736-3806-E12D2DCF1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7534058-35EE-2383-F1CD-2F26D3717C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B49F946-C661-8194-34CC-4308B985D0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6F3BA030-F9A5-859F-3B60-C419B9956C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50358" y="2736503"/>
            <a:ext cx="1189128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2" r:id="rId2"/>
    <p:sldLayoutId id="2147483673" r:id="rId3"/>
    <p:sldLayoutId id="2147483662" r:id="rId4"/>
    <p:sldLayoutId id="2147483692" r:id="rId5"/>
    <p:sldLayoutId id="2147483693" r:id="rId6"/>
    <p:sldLayoutId id="214748367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735-621A-6D46-38C6-A1C51CCD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D5C-507A-17BB-4621-9BC9F0E9C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122</cp:revision>
  <dcterms:created xsi:type="dcterms:W3CDTF">2024-08-03T02:15:23Z</dcterms:created>
  <dcterms:modified xsi:type="dcterms:W3CDTF">2025-05-21T01:17:51Z</dcterms:modified>
</cp:coreProperties>
</file>